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charts/chart4.xml" ContentType="application/vnd.openxmlformats-officedocument.drawingml.chart+xml"/>
  <Override PartName="/ppt/drawings/drawing3.xml" ContentType="application/vnd.openxmlformats-officedocument.drawingml.chartshapes+xml"/>
  <Override PartName="/ppt/charts/chart5.xml" ContentType="application/vnd.openxmlformats-officedocument.drawingml.chart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85" r:id="rId4"/>
    <p:sldId id="286" r:id="rId5"/>
    <p:sldId id="290" r:id="rId6"/>
    <p:sldId id="287" r:id="rId7"/>
    <p:sldId id="288" r:id="rId8"/>
    <p:sldId id="289" r:id="rId9"/>
    <p:sldId id="292" r:id="rId10"/>
    <p:sldId id="291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59" r:id="rId26"/>
    <p:sldId id="270" r:id="rId27"/>
    <p:sldId id="29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34A5873-A60C-4A6B-A5FF-227255C63BAB}">
          <p14:sldIdLst>
            <p14:sldId id="256"/>
            <p14:sldId id="257"/>
            <p14:sldId id="285"/>
            <p14:sldId id="286"/>
            <p14:sldId id="290"/>
            <p14:sldId id="287"/>
            <p14:sldId id="288"/>
            <p14:sldId id="289"/>
          </p14:sldIdLst>
        </p14:section>
        <p14:section name="Backup Slides" id="{FDC530D0-5B0F-4175-A42D-B0D78941A65E}">
          <p14:sldIdLst>
            <p14:sldId id="292"/>
            <p14:sldId id="291"/>
            <p14:sldId id="278"/>
            <p14:sldId id="279"/>
            <p14:sldId id="280"/>
            <p14:sldId id="281"/>
            <p14:sldId id="282"/>
            <p14:sldId id="283"/>
            <p14:sldId id="284"/>
            <p14:sldId id="271"/>
            <p14:sldId id="272"/>
            <p14:sldId id="273"/>
            <p14:sldId id="274"/>
            <p14:sldId id="275"/>
            <p14:sldId id="276"/>
            <p14:sldId id="277"/>
            <p14:sldId id="259"/>
            <p14:sldId id="270"/>
            <p14:sldId id="29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6A8B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34" autoAdjust="0"/>
    <p:restoredTop sz="89426" autoAdjust="0"/>
  </p:normalViewPr>
  <p:slideViewPr>
    <p:cSldViewPr snapToGrid="0" snapToObjects="1">
      <p:cViewPr>
        <p:scale>
          <a:sx n="125" d="100"/>
          <a:sy n="125" d="100"/>
        </p:scale>
        <p:origin x="-1278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7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8" d="100"/>
          <a:sy n="98" d="100"/>
        </p:scale>
        <p:origin x="-3492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awtooth\My%20Documents\linearity10mmW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sawtooth\My%20Documents\matScan0deg720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sawtooth\Application%20Data\Microsoft\Excel\matScan0deg720%20(version%201).xlsb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sawtooth\My%20Documents\matScan1deg720ILD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sawtooth\My%20Documents\matScan1deg720ILD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C:\users\sawtooth\My%20Documents\matScanSectorCa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903156965192437E-2"/>
          <c:y val="2.2844690709957552E-2"/>
          <c:w val="0.67675068069762312"/>
          <c:h val="0.87192556948899902"/>
        </c:manualLayout>
      </c:layout>
      <c:scatterChart>
        <c:scatterStyle val="lineMarker"/>
        <c:varyColors val="0"/>
        <c:ser>
          <c:idx val="0"/>
          <c:order val="0"/>
          <c:tx>
            <c:v>No NLC</c:v>
          </c:tx>
          <c:spPr>
            <a:ln w="28575">
              <a:noFill/>
            </a:ln>
          </c:spPr>
          <c:errBars>
            <c:errDir val="y"/>
            <c:errBarType val="both"/>
            <c:errValType val="cust"/>
            <c:noEndCap val="0"/>
            <c:plus>
              <c:numRef>
                <c:f>Sheet1!$D$4:$D$11</c:f>
                <c:numCache>
                  <c:formatCode>General</c:formatCode>
                  <c:ptCount val="8"/>
                  <c:pt idx="0">
                    <c:v>0.29927199999999998</c:v>
                  </c:pt>
                  <c:pt idx="1">
                    <c:v>0.55449499999999996</c:v>
                  </c:pt>
                  <c:pt idx="2">
                    <c:v>1.07098</c:v>
                  </c:pt>
                  <c:pt idx="3">
                    <c:v>1.70184</c:v>
                  </c:pt>
                  <c:pt idx="4">
                    <c:v>2.5319500000000001</c:v>
                  </c:pt>
                  <c:pt idx="5">
                    <c:v>4.2897699999999999</c:v>
                  </c:pt>
                  <c:pt idx="6">
                    <c:v>6.5073100000000004</c:v>
                  </c:pt>
                  <c:pt idx="7">
                    <c:v>10.4861</c:v>
                  </c:pt>
                </c:numCache>
              </c:numRef>
            </c:plus>
            <c:minus>
              <c:numRef>
                <c:f>Sheet1!$D$4:$D$11</c:f>
                <c:numCache>
                  <c:formatCode>General</c:formatCode>
                  <c:ptCount val="8"/>
                  <c:pt idx="0">
                    <c:v>0.29927199999999998</c:v>
                  </c:pt>
                  <c:pt idx="1">
                    <c:v>0.55449499999999996</c:v>
                  </c:pt>
                  <c:pt idx="2">
                    <c:v>1.07098</c:v>
                  </c:pt>
                  <c:pt idx="3">
                    <c:v>1.70184</c:v>
                  </c:pt>
                  <c:pt idx="4">
                    <c:v>2.5319500000000001</c:v>
                  </c:pt>
                  <c:pt idx="5">
                    <c:v>4.2897699999999999</c:v>
                  </c:pt>
                  <c:pt idx="6">
                    <c:v>6.5073100000000004</c:v>
                  </c:pt>
                  <c:pt idx="7">
                    <c:v>10.4861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Sheet1!$A$4:$A$11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</c:numCache>
            </c:numRef>
          </c:xVal>
          <c:yVal>
            <c:numRef>
              <c:f>Sheet1!$B$4:$B$11</c:f>
              <c:numCache>
                <c:formatCode>General</c:formatCode>
                <c:ptCount val="8"/>
                <c:pt idx="0">
                  <c:v>0.73743499999999995</c:v>
                </c:pt>
                <c:pt idx="1">
                  <c:v>1.4733799999999999</c:v>
                </c:pt>
                <c:pt idx="2">
                  <c:v>4.0408799999999996</c:v>
                </c:pt>
                <c:pt idx="3">
                  <c:v>8.76023</c:v>
                </c:pt>
                <c:pt idx="4">
                  <c:v>19.0684</c:v>
                </c:pt>
                <c:pt idx="5">
                  <c:v>50.835099999999997</c:v>
                </c:pt>
                <c:pt idx="6">
                  <c:v>104.113</c:v>
                </c:pt>
                <c:pt idx="7">
                  <c:v>197.648</c:v>
                </c:pt>
              </c:numCache>
            </c:numRef>
          </c:yVal>
          <c:smooth val="0"/>
        </c:ser>
        <c:ser>
          <c:idx val="1"/>
          <c:order val="1"/>
          <c:tx>
            <c:v>With NLC</c:v>
          </c:tx>
          <c:spPr>
            <a:ln w="28575">
              <a:noFill/>
            </a:ln>
          </c:spPr>
          <c:errBars>
            <c:errDir val="y"/>
            <c:errBarType val="both"/>
            <c:errValType val="cust"/>
            <c:noEndCap val="0"/>
            <c:plus>
              <c:numRef>
                <c:f>Sheet1!$D$12:$D$19</c:f>
                <c:numCache>
                  <c:formatCode>General</c:formatCode>
                  <c:ptCount val="8"/>
                  <c:pt idx="0">
                    <c:v>0.243536</c:v>
                  </c:pt>
                  <c:pt idx="1">
                    <c:v>0.79665300000000006</c:v>
                  </c:pt>
                  <c:pt idx="2">
                    <c:v>1.2809699999999999</c:v>
                  </c:pt>
                  <c:pt idx="3">
                    <c:v>1.8183400000000001</c:v>
                  </c:pt>
                  <c:pt idx="4">
                    <c:v>2.4461499999999998</c:v>
                  </c:pt>
                  <c:pt idx="5">
                    <c:v>3.9531299999999998</c:v>
                  </c:pt>
                  <c:pt idx="6">
                    <c:v>6.2506000000000004</c:v>
                  </c:pt>
                  <c:pt idx="7">
                    <c:v>11.202</c:v>
                  </c:pt>
                </c:numCache>
              </c:numRef>
            </c:plus>
            <c:minus>
              <c:numRef>
                <c:f>Sheet1!$D$12:$D$19</c:f>
                <c:numCache>
                  <c:formatCode>General</c:formatCode>
                  <c:ptCount val="8"/>
                  <c:pt idx="0">
                    <c:v>0.243536</c:v>
                  </c:pt>
                  <c:pt idx="1">
                    <c:v>0.79665300000000006</c:v>
                  </c:pt>
                  <c:pt idx="2">
                    <c:v>1.2809699999999999</c:v>
                  </c:pt>
                  <c:pt idx="3">
                    <c:v>1.8183400000000001</c:v>
                  </c:pt>
                  <c:pt idx="4">
                    <c:v>2.4461499999999998</c:v>
                  </c:pt>
                  <c:pt idx="5">
                    <c:v>3.9531299999999998</c:v>
                  </c:pt>
                  <c:pt idx="6">
                    <c:v>6.2506000000000004</c:v>
                  </c:pt>
                  <c:pt idx="7">
                    <c:v>11.202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noEndCap val="0"/>
            <c:val val="1"/>
          </c:errBars>
          <c:xVal>
            <c:numRef>
              <c:f>Sheet1!$A$12:$A$19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10</c:v>
                </c:pt>
                <c:pt idx="4">
                  <c:v>20</c:v>
                </c:pt>
                <c:pt idx="5">
                  <c:v>50</c:v>
                </c:pt>
                <c:pt idx="6">
                  <c:v>100</c:v>
                </c:pt>
                <c:pt idx="7">
                  <c:v>200</c:v>
                </c:pt>
              </c:numCache>
            </c:numRef>
          </c:xVal>
          <c:yVal>
            <c:numRef>
              <c:f>Sheet1!$B$12:$B$19</c:f>
              <c:numCache>
                <c:formatCode>General</c:formatCode>
                <c:ptCount val="8"/>
                <c:pt idx="0">
                  <c:v>0.61350300000000002</c:v>
                </c:pt>
                <c:pt idx="1">
                  <c:v>1.3730199999999999</c:v>
                </c:pt>
                <c:pt idx="2">
                  <c:v>4.3839300000000003</c:v>
                </c:pt>
                <c:pt idx="3">
                  <c:v>9.4490400000000001</c:v>
                </c:pt>
                <c:pt idx="4">
                  <c:v>19.541799999999999</c:v>
                </c:pt>
                <c:pt idx="5">
                  <c:v>49.640999999999998</c:v>
                </c:pt>
                <c:pt idx="6">
                  <c:v>99.916700000000006</c:v>
                </c:pt>
                <c:pt idx="7">
                  <c:v>199.173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8421376"/>
        <c:axId val="103203968"/>
      </c:scatterChart>
      <c:valAx>
        <c:axId val="98421376"/>
        <c:scaling>
          <c:orientation val="minMax"/>
        </c:scaling>
        <c:delete val="0"/>
        <c:axPos val="b"/>
        <c:majorGridlines/>
        <c:min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True Total Energy [GeV]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3203968"/>
        <c:crosses val="autoZero"/>
        <c:crossBetween val="midCat"/>
      </c:valAx>
      <c:valAx>
        <c:axId val="103203968"/>
        <c:scaling>
          <c:orientation val="minMax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Reconstructed Kinetic Energy [GeV]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842137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7594193833247482"/>
          <c:y val="1.3367194841385594E-2"/>
          <c:w val="0.17577145730615448"/>
          <c:h val="0.1337594374777227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/>
      <c:radarChart>
        <c:radarStyle val="marker"/>
        <c:varyColors val="0"/>
        <c:ser>
          <c:idx val="1"/>
          <c:order val="0"/>
          <c:tx>
            <c:v>Hcal λΙ</c:v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[matScan0deg720.xlsx]Sheet1!$G$7:$G$726</c:f>
              <c:numCache>
                <c:formatCode>General</c:formatCode>
                <c:ptCount val="720"/>
                <c:pt idx="0">
                  <c:v>7.4626334468044</c:v>
                </c:pt>
                <c:pt idx="1">
                  <c:v>7.4629176118393001</c:v>
                </c:pt>
                <c:pt idx="2">
                  <c:v>7.4637702151597001</c:v>
                </c:pt>
                <c:pt idx="3">
                  <c:v>7.4651915815120002</c:v>
                </c:pt>
                <c:pt idx="4">
                  <c:v>7.4671822524760998</c:v>
                </c:pt>
                <c:pt idx="5">
                  <c:v>7.4697429869683996</c:v>
                </c:pt>
                <c:pt idx="6">
                  <c:v>7.4728747619489999</c:v>
                </c:pt>
                <c:pt idx="7">
                  <c:v>7.4765787733313998</c:v>
                </c:pt>
                <c:pt idx="8">
                  <c:v>7.4808564370986002</c:v>
                </c:pt>
                <c:pt idx="9">
                  <c:v>7.4857093906265</c:v>
                </c:pt>
                <c:pt idx="10">
                  <c:v>7.4911394942167</c:v>
                </c:pt>
                <c:pt idx="11">
                  <c:v>7.4971488328425</c:v>
                </c:pt>
                <c:pt idx="12">
                  <c:v>7.5037397181093999</c:v>
                </c:pt>
                <c:pt idx="13">
                  <c:v>7.5109146904352997</c:v>
                </c:pt>
                <c:pt idx="14">
                  <c:v>7.5186765214531999</c:v>
                </c:pt>
                <c:pt idx="15">
                  <c:v>7.5270282166409999</c:v>
                </c:pt>
                <c:pt idx="16">
                  <c:v>7.5359730181827</c:v>
                </c:pt>
                <c:pt idx="17">
                  <c:v>7.5455144080672003</c:v>
                </c:pt>
                <c:pt idx="18">
                  <c:v>7.5556561114285001</c:v>
                </c:pt>
                <c:pt idx="19">
                  <c:v>7.5664021001351998</c:v>
                </c:pt>
                <c:pt idx="20">
                  <c:v>7.5777565966338001</c:v>
                </c:pt>
                <c:pt idx="21">
                  <c:v>7.5897240780555002</c:v>
                </c:pt>
                <c:pt idx="22">
                  <c:v>7.6023092805908004</c:v>
                </c:pt>
                <c:pt idx="23">
                  <c:v>7.6155172041426997</c:v>
                </c:pt>
                <c:pt idx="24">
                  <c:v>7.6293531172655999</c:v>
                </c:pt>
                <c:pt idx="25">
                  <c:v>7.6438225623999996</c:v>
                </c:pt>
                <c:pt idx="26">
                  <c:v>7.6589313614116996</c:v>
                </c:pt>
                <c:pt idx="27">
                  <c:v>7.6746856214478001</c:v>
                </c:pt>
                <c:pt idx="28">
                  <c:v>7.6910917411190001</c:v>
                </c:pt>
                <c:pt idx="29">
                  <c:v>7.7081564170211001</c:v>
                </c:pt>
                <c:pt idx="30">
                  <c:v>1.7972835925492E-3</c:v>
                </c:pt>
                <c:pt idx="31">
                  <c:v>7.7081564170211001</c:v>
                </c:pt>
                <c:pt idx="32">
                  <c:v>7.6910917411188997</c:v>
                </c:pt>
                <c:pt idx="33">
                  <c:v>7.6746856214478001</c:v>
                </c:pt>
                <c:pt idx="34">
                  <c:v>7.6589313614118</c:v>
                </c:pt>
                <c:pt idx="35">
                  <c:v>7.6438225623999996</c:v>
                </c:pt>
                <c:pt idx="36">
                  <c:v>7.6293531172655999</c:v>
                </c:pt>
                <c:pt idx="37">
                  <c:v>7.6155172041426997</c:v>
                </c:pt>
                <c:pt idx="38">
                  <c:v>7.6023092805908004</c:v>
                </c:pt>
                <c:pt idx="39">
                  <c:v>7.5897240780553998</c:v>
                </c:pt>
                <c:pt idx="40">
                  <c:v>7.5777565966338001</c:v>
                </c:pt>
                <c:pt idx="41">
                  <c:v>7.5664021001351998</c:v>
                </c:pt>
                <c:pt idx="42">
                  <c:v>7.5556561114283998</c:v>
                </c:pt>
                <c:pt idx="43">
                  <c:v>7.5455144080670999</c:v>
                </c:pt>
                <c:pt idx="44">
                  <c:v>7.5359730181827</c:v>
                </c:pt>
                <c:pt idx="45">
                  <c:v>7.5270282166409004</c:v>
                </c:pt>
                <c:pt idx="46">
                  <c:v>7.5186765214531999</c:v>
                </c:pt>
                <c:pt idx="47">
                  <c:v>7.5109146904354001</c:v>
                </c:pt>
                <c:pt idx="48">
                  <c:v>7.5037397181093999</c:v>
                </c:pt>
                <c:pt idx="49">
                  <c:v>7.4971488328425</c:v>
                </c:pt>
                <c:pt idx="50">
                  <c:v>7.4911394942167</c:v>
                </c:pt>
                <c:pt idx="51">
                  <c:v>7.4857093906265</c:v>
                </c:pt>
                <c:pt idx="52">
                  <c:v>7.4808564370986002</c:v>
                </c:pt>
                <c:pt idx="53">
                  <c:v>7.4765787733315001</c:v>
                </c:pt>
                <c:pt idx="54">
                  <c:v>7.4728747619489999</c:v>
                </c:pt>
                <c:pt idx="55">
                  <c:v>7.4697429869683996</c:v>
                </c:pt>
                <c:pt idx="56">
                  <c:v>7.4671822524760998</c:v>
                </c:pt>
                <c:pt idx="57">
                  <c:v>7.4651915815120002</c:v>
                </c:pt>
                <c:pt idx="58">
                  <c:v>7.4637702151597001</c:v>
                </c:pt>
                <c:pt idx="59">
                  <c:v>7.4629176118393996</c:v>
                </c:pt>
                <c:pt idx="60">
                  <c:v>7.4626334468044</c:v>
                </c:pt>
                <c:pt idx="61">
                  <c:v>7.4629176118393996</c:v>
                </c:pt>
                <c:pt idx="62">
                  <c:v>7.4637702151597001</c:v>
                </c:pt>
                <c:pt idx="63">
                  <c:v>7.4651915815120997</c:v>
                </c:pt>
                <c:pt idx="64">
                  <c:v>7.4671822524760998</c:v>
                </c:pt>
                <c:pt idx="65">
                  <c:v>7.4697429869683996</c:v>
                </c:pt>
                <c:pt idx="66">
                  <c:v>7.4728747619489999</c:v>
                </c:pt>
                <c:pt idx="67">
                  <c:v>7.4765787733315001</c:v>
                </c:pt>
                <c:pt idx="68">
                  <c:v>7.4808564370986002</c:v>
                </c:pt>
                <c:pt idx="69">
                  <c:v>7.4857093906263996</c:v>
                </c:pt>
                <c:pt idx="70">
                  <c:v>7.4911394942167</c:v>
                </c:pt>
                <c:pt idx="71">
                  <c:v>7.4971488328425</c:v>
                </c:pt>
                <c:pt idx="72">
                  <c:v>7.5037397181095002</c:v>
                </c:pt>
                <c:pt idx="73">
                  <c:v>7.5109146904354001</c:v>
                </c:pt>
                <c:pt idx="74">
                  <c:v>7.5186765214531999</c:v>
                </c:pt>
                <c:pt idx="75">
                  <c:v>7.5270282166409999</c:v>
                </c:pt>
                <c:pt idx="76">
                  <c:v>7.5359730181825997</c:v>
                </c:pt>
                <c:pt idx="77">
                  <c:v>7.5455144080670999</c:v>
                </c:pt>
                <c:pt idx="78">
                  <c:v>7.5556561114283998</c:v>
                </c:pt>
                <c:pt idx="79">
                  <c:v>7.5664021001351998</c:v>
                </c:pt>
                <c:pt idx="80">
                  <c:v>7.5777565966338001</c:v>
                </c:pt>
                <c:pt idx="81">
                  <c:v>7.5897240780553998</c:v>
                </c:pt>
                <c:pt idx="82">
                  <c:v>7.6023092805907</c:v>
                </c:pt>
                <c:pt idx="83">
                  <c:v>7.6155172041426002</c:v>
                </c:pt>
                <c:pt idx="84">
                  <c:v>7.6293531172655999</c:v>
                </c:pt>
                <c:pt idx="85">
                  <c:v>7.6438225623999996</c:v>
                </c:pt>
                <c:pt idx="86">
                  <c:v>7.6589313614116001</c:v>
                </c:pt>
                <c:pt idx="87">
                  <c:v>7.6746856214476997</c:v>
                </c:pt>
                <c:pt idx="88">
                  <c:v>7.6910917411188997</c:v>
                </c:pt>
                <c:pt idx="89">
                  <c:v>7.7081564170211996</c:v>
                </c:pt>
                <c:pt idx="90">
                  <c:v>2.2161587539630001</c:v>
                </c:pt>
                <c:pt idx="91">
                  <c:v>7.7081564170211996</c:v>
                </c:pt>
                <c:pt idx="92">
                  <c:v>7.6910917411188997</c:v>
                </c:pt>
                <c:pt idx="93">
                  <c:v>7.6746856214478001</c:v>
                </c:pt>
                <c:pt idx="94">
                  <c:v>7.6589313614116001</c:v>
                </c:pt>
                <c:pt idx="95">
                  <c:v>7.6438225623999001</c:v>
                </c:pt>
                <c:pt idx="96">
                  <c:v>7.6293531172655999</c:v>
                </c:pt>
                <c:pt idx="97">
                  <c:v>7.6155172041426002</c:v>
                </c:pt>
                <c:pt idx="98">
                  <c:v>7.6023092805907</c:v>
                </c:pt>
                <c:pt idx="99">
                  <c:v>7.5897240780553998</c:v>
                </c:pt>
                <c:pt idx="100">
                  <c:v>7.5777565966338001</c:v>
                </c:pt>
                <c:pt idx="101">
                  <c:v>7.5664021001351998</c:v>
                </c:pt>
                <c:pt idx="102">
                  <c:v>7.5556561114285001</c:v>
                </c:pt>
                <c:pt idx="103">
                  <c:v>7.5455144080670999</c:v>
                </c:pt>
                <c:pt idx="104">
                  <c:v>7.5359730181825997</c:v>
                </c:pt>
                <c:pt idx="105">
                  <c:v>7.5270282166409999</c:v>
                </c:pt>
                <c:pt idx="106">
                  <c:v>7.5186765214531999</c:v>
                </c:pt>
                <c:pt idx="107">
                  <c:v>7.5109146904354001</c:v>
                </c:pt>
                <c:pt idx="108">
                  <c:v>7.5037397181095002</c:v>
                </c:pt>
                <c:pt idx="109">
                  <c:v>7.4971488328425</c:v>
                </c:pt>
                <c:pt idx="110">
                  <c:v>7.4911394942167</c:v>
                </c:pt>
                <c:pt idx="111">
                  <c:v>7.4857093906263996</c:v>
                </c:pt>
                <c:pt idx="112">
                  <c:v>7.4808564370986002</c:v>
                </c:pt>
                <c:pt idx="113">
                  <c:v>7.4765787733315001</c:v>
                </c:pt>
                <c:pt idx="114">
                  <c:v>7.4728747619489999</c:v>
                </c:pt>
                <c:pt idx="115">
                  <c:v>7.4697429869683996</c:v>
                </c:pt>
                <c:pt idx="116">
                  <c:v>7.4671822524760998</c:v>
                </c:pt>
                <c:pt idx="117">
                  <c:v>7.4651915815120997</c:v>
                </c:pt>
                <c:pt idx="118">
                  <c:v>7.4637702151597001</c:v>
                </c:pt>
                <c:pt idx="119">
                  <c:v>7.4629176118393996</c:v>
                </c:pt>
                <c:pt idx="120">
                  <c:v>7.4626334468044</c:v>
                </c:pt>
                <c:pt idx="121">
                  <c:v>7.4629176118395</c:v>
                </c:pt>
                <c:pt idx="122">
                  <c:v>7.4637702151597001</c:v>
                </c:pt>
                <c:pt idx="123">
                  <c:v>7.4651915815120997</c:v>
                </c:pt>
                <c:pt idx="124">
                  <c:v>7.4671822524760998</c:v>
                </c:pt>
                <c:pt idx="125">
                  <c:v>7.4697429869683996</c:v>
                </c:pt>
                <c:pt idx="126">
                  <c:v>7.4728747619489999</c:v>
                </c:pt>
                <c:pt idx="127">
                  <c:v>7.4765787733315001</c:v>
                </c:pt>
                <c:pt idx="128">
                  <c:v>7.4808564370986002</c:v>
                </c:pt>
                <c:pt idx="129">
                  <c:v>7.4857093906265</c:v>
                </c:pt>
                <c:pt idx="130">
                  <c:v>7.4911394942167</c:v>
                </c:pt>
                <c:pt idx="131">
                  <c:v>7.4971488328425</c:v>
                </c:pt>
                <c:pt idx="132">
                  <c:v>7.5037397181093999</c:v>
                </c:pt>
                <c:pt idx="133">
                  <c:v>7.5109146904354001</c:v>
                </c:pt>
                <c:pt idx="134">
                  <c:v>7.5186765214531999</c:v>
                </c:pt>
                <c:pt idx="135">
                  <c:v>7.5270282166409004</c:v>
                </c:pt>
                <c:pt idx="136">
                  <c:v>7.5359730181827</c:v>
                </c:pt>
                <c:pt idx="137">
                  <c:v>7.5455144080672003</c:v>
                </c:pt>
                <c:pt idx="138">
                  <c:v>7.5556561114283998</c:v>
                </c:pt>
                <c:pt idx="139">
                  <c:v>7.5664021001351998</c:v>
                </c:pt>
                <c:pt idx="140">
                  <c:v>7.5777565966338001</c:v>
                </c:pt>
                <c:pt idx="141">
                  <c:v>7.5897240780553998</c:v>
                </c:pt>
                <c:pt idx="142">
                  <c:v>7.6023092805908004</c:v>
                </c:pt>
                <c:pt idx="143">
                  <c:v>7.6155172041426997</c:v>
                </c:pt>
                <c:pt idx="144">
                  <c:v>7.6293531172655999</c:v>
                </c:pt>
                <c:pt idx="145">
                  <c:v>7.6438225623999996</c:v>
                </c:pt>
                <c:pt idx="146">
                  <c:v>7.6589313614118</c:v>
                </c:pt>
                <c:pt idx="147">
                  <c:v>7.6746856214478001</c:v>
                </c:pt>
                <c:pt idx="148">
                  <c:v>7.6910917411188997</c:v>
                </c:pt>
                <c:pt idx="149">
                  <c:v>7.7081564170211001</c:v>
                </c:pt>
                <c:pt idx="150">
                  <c:v>1.7972835925492E-3</c:v>
                </c:pt>
                <c:pt idx="151">
                  <c:v>7.7081564170211001</c:v>
                </c:pt>
                <c:pt idx="152">
                  <c:v>7.6910917411190001</c:v>
                </c:pt>
                <c:pt idx="153">
                  <c:v>7.6746856214478001</c:v>
                </c:pt>
                <c:pt idx="154">
                  <c:v>7.6589313614116996</c:v>
                </c:pt>
                <c:pt idx="155">
                  <c:v>7.6438225623999996</c:v>
                </c:pt>
                <c:pt idx="156">
                  <c:v>7.6293531172655999</c:v>
                </c:pt>
                <c:pt idx="157">
                  <c:v>7.6155172041426997</c:v>
                </c:pt>
                <c:pt idx="158">
                  <c:v>7.6023092805908004</c:v>
                </c:pt>
                <c:pt idx="159">
                  <c:v>7.5897240780553998</c:v>
                </c:pt>
                <c:pt idx="160">
                  <c:v>7.5777565966338001</c:v>
                </c:pt>
                <c:pt idx="161">
                  <c:v>7.5664021001351998</c:v>
                </c:pt>
                <c:pt idx="162">
                  <c:v>7.5556561114285001</c:v>
                </c:pt>
                <c:pt idx="163">
                  <c:v>7.5455144080672003</c:v>
                </c:pt>
                <c:pt idx="164">
                  <c:v>7.5359730181827</c:v>
                </c:pt>
                <c:pt idx="165">
                  <c:v>7.5270282166409999</c:v>
                </c:pt>
                <c:pt idx="166">
                  <c:v>7.5186765214531999</c:v>
                </c:pt>
                <c:pt idx="167">
                  <c:v>7.5109146904352997</c:v>
                </c:pt>
                <c:pt idx="168">
                  <c:v>7.5037397181093999</c:v>
                </c:pt>
                <c:pt idx="169">
                  <c:v>7.4971488328425</c:v>
                </c:pt>
                <c:pt idx="170">
                  <c:v>7.4911394942167</c:v>
                </c:pt>
                <c:pt idx="171">
                  <c:v>7.4857093906265</c:v>
                </c:pt>
                <c:pt idx="172">
                  <c:v>7.4808564370986002</c:v>
                </c:pt>
                <c:pt idx="173">
                  <c:v>7.4765787733313998</c:v>
                </c:pt>
                <c:pt idx="174">
                  <c:v>7.4728747619489999</c:v>
                </c:pt>
                <c:pt idx="175">
                  <c:v>7.4697429869683996</c:v>
                </c:pt>
                <c:pt idx="176">
                  <c:v>7.4671822524760998</c:v>
                </c:pt>
                <c:pt idx="177">
                  <c:v>7.4651915815120002</c:v>
                </c:pt>
                <c:pt idx="178">
                  <c:v>7.4637702151598004</c:v>
                </c:pt>
                <c:pt idx="179">
                  <c:v>7.4629176118393001</c:v>
                </c:pt>
                <c:pt idx="180">
                  <c:v>7.4626334468044</c:v>
                </c:pt>
                <c:pt idx="181">
                  <c:v>7.4629176118393001</c:v>
                </c:pt>
                <c:pt idx="182">
                  <c:v>7.4637702151597001</c:v>
                </c:pt>
                <c:pt idx="183">
                  <c:v>7.4651915815120002</c:v>
                </c:pt>
                <c:pt idx="184">
                  <c:v>7.4671822524760998</c:v>
                </c:pt>
                <c:pt idx="185">
                  <c:v>7.4697429869683996</c:v>
                </c:pt>
                <c:pt idx="186">
                  <c:v>7.4728747619489999</c:v>
                </c:pt>
                <c:pt idx="187">
                  <c:v>7.4765787733313998</c:v>
                </c:pt>
                <c:pt idx="188">
                  <c:v>7.4808564370986002</c:v>
                </c:pt>
                <c:pt idx="189">
                  <c:v>7.4857093906265</c:v>
                </c:pt>
                <c:pt idx="190">
                  <c:v>7.4911394942167</c:v>
                </c:pt>
                <c:pt idx="191">
                  <c:v>7.4971488328425</c:v>
                </c:pt>
                <c:pt idx="192">
                  <c:v>7.5037397181093999</c:v>
                </c:pt>
                <c:pt idx="193">
                  <c:v>7.5109146904352997</c:v>
                </c:pt>
                <c:pt idx="194">
                  <c:v>7.5186765214531999</c:v>
                </c:pt>
                <c:pt idx="195">
                  <c:v>7.5270282166409999</c:v>
                </c:pt>
                <c:pt idx="196">
                  <c:v>7.5359730181827</c:v>
                </c:pt>
                <c:pt idx="197">
                  <c:v>7.5455144080672003</c:v>
                </c:pt>
                <c:pt idx="198">
                  <c:v>7.5556561114285001</c:v>
                </c:pt>
                <c:pt idx="199">
                  <c:v>7.5664021001351998</c:v>
                </c:pt>
                <c:pt idx="200">
                  <c:v>7.5777565966338001</c:v>
                </c:pt>
                <c:pt idx="201">
                  <c:v>7.5897240780553998</c:v>
                </c:pt>
                <c:pt idx="202">
                  <c:v>7.6023092805908004</c:v>
                </c:pt>
                <c:pt idx="203">
                  <c:v>7.6155172041426997</c:v>
                </c:pt>
                <c:pt idx="204">
                  <c:v>7.6293531172655999</c:v>
                </c:pt>
                <c:pt idx="205">
                  <c:v>7.6438225623999996</c:v>
                </c:pt>
                <c:pt idx="206">
                  <c:v>7.6589313614116996</c:v>
                </c:pt>
                <c:pt idx="207">
                  <c:v>7.6746856214478001</c:v>
                </c:pt>
                <c:pt idx="208">
                  <c:v>7.6910917411190001</c:v>
                </c:pt>
                <c:pt idx="209">
                  <c:v>7.7081564170211001</c:v>
                </c:pt>
                <c:pt idx="210">
                  <c:v>1.7972835925492E-3</c:v>
                </c:pt>
                <c:pt idx="211">
                  <c:v>7.7081564170211001</c:v>
                </c:pt>
                <c:pt idx="212">
                  <c:v>7.6910917411188997</c:v>
                </c:pt>
                <c:pt idx="213">
                  <c:v>7.6746856214478001</c:v>
                </c:pt>
                <c:pt idx="214">
                  <c:v>7.6589313614118</c:v>
                </c:pt>
                <c:pt idx="215">
                  <c:v>7.6438225623999996</c:v>
                </c:pt>
                <c:pt idx="216">
                  <c:v>7.6293531172655999</c:v>
                </c:pt>
                <c:pt idx="217">
                  <c:v>7.6155172041426997</c:v>
                </c:pt>
                <c:pt idx="218">
                  <c:v>7.6023092805907</c:v>
                </c:pt>
                <c:pt idx="219">
                  <c:v>7.5897240780553998</c:v>
                </c:pt>
                <c:pt idx="220">
                  <c:v>7.5777565966338001</c:v>
                </c:pt>
                <c:pt idx="221">
                  <c:v>7.5664021001351998</c:v>
                </c:pt>
                <c:pt idx="222">
                  <c:v>7.5556561114283998</c:v>
                </c:pt>
                <c:pt idx="223">
                  <c:v>7.5455144080670999</c:v>
                </c:pt>
                <c:pt idx="224">
                  <c:v>7.5359730181827</c:v>
                </c:pt>
                <c:pt idx="225">
                  <c:v>7.5270282166409004</c:v>
                </c:pt>
                <c:pt idx="226">
                  <c:v>7.5186765214531999</c:v>
                </c:pt>
                <c:pt idx="227">
                  <c:v>7.5109146904354001</c:v>
                </c:pt>
                <c:pt idx="228">
                  <c:v>7.5037397181093999</c:v>
                </c:pt>
                <c:pt idx="229">
                  <c:v>7.4971488328425</c:v>
                </c:pt>
                <c:pt idx="230">
                  <c:v>7.4911394942167</c:v>
                </c:pt>
                <c:pt idx="231">
                  <c:v>7.4857093906265</c:v>
                </c:pt>
                <c:pt idx="232">
                  <c:v>7.4808564370986002</c:v>
                </c:pt>
                <c:pt idx="233">
                  <c:v>7.4765787733315001</c:v>
                </c:pt>
                <c:pt idx="234">
                  <c:v>7.4728747619489999</c:v>
                </c:pt>
                <c:pt idx="235">
                  <c:v>7.4697429869683996</c:v>
                </c:pt>
                <c:pt idx="236">
                  <c:v>7.4671822524760998</c:v>
                </c:pt>
                <c:pt idx="237">
                  <c:v>7.4651915815120997</c:v>
                </c:pt>
                <c:pt idx="238">
                  <c:v>7.4637702151597001</c:v>
                </c:pt>
                <c:pt idx="239">
                  <c:v>7.4629176118393996</c:v>
                </c:pt>
                <c:pt idx="240">
                  <c:v>7.4626334468044</c:v>
                </c:pt>
                <c:pt idx="241">
                  <c:v>7.4629176118393996</c:v>
                </c:pt>
                <c:pt idx="242">
                  <c:v>7.4637702151597001</c:v>
                </c:pt>
                <c:pt idx="243">
                  <c:v>7.4651915815120997</c:v>
                </c:pt>
                <c:pt idx="244">
                  <c:v>7.4671822524760998</c:v>
                </c:pt>
                <c:pt idx="245">
                  <c:v>7.4697429869683001</c:v>
                </c:pt>
                <c:pt idx="246">
                  <c:v>7.4728747619489999</c:v>
                </c:pt>
                <c:pt idx="247">
                  <c:v>7.4765787733315001</c:v>
                </c:pt>
                <c:pt idx="248">
                  <c:v>7.4808564370986002</c:v>
                </c:pt>
                <c:pt idx="249">
                  <c:v>7.4857093906263996</c:v>
                </c:pt>
                <c:pt idx="250">
                  <c:v>7.4911394942167</c:v>
                </c:pt>
                <c:pt idx="251">
                  <c:v>7.4971488328425</c:v>
                </c:pt>
                <c:pt idx="252">
                  <c:v>7.5037397181095002</c:v>
                </c:pt>
                <c:pt idx="253">
                  <c:v>7.5109146904354001</c:v>
                </c:pt>
                <c:pt idx="254">
                  <c:v>7.5186765214533002</c:v>
                </c:pt>
                <c:pt idx="255">
                  <c:v>7.5270282166409999</c:v>
                </c:pt>
                <c:pt idx="256">
                  <c:v>7.5359730181825997</c:v>
                </c:pt>
                <c:pt idx="257">
                  <c:v>7.5455144080670999</c:v>
                </c:pt>
                <c:pt idx="258">
                  <c:v>7.5556561114285001</c:v>
                </c:pt>
                <c:pt idx="259">
                  <c:v>7.5664021001351998</c:v>
                </c:pt>
                <c:pt idx="260">
                  <c:v>7.5777565966338001</c:v>
                </c:pt>
                <c:pt idx="261">
                  <c:v>7.5897240780553998</c:v>
                </c:pt>
                <c:pt idx="262">
                  <c:v>7.6023092805907</c:v>
                </c:pt>
                <c:pt idx="263">
                  <c:v>7.6155172041426002</c:v>
                </c:pt>
                <c:pt idx="264">
                  <c:v>7.6293531172655999</c:v>
                </c:pt>
                <c:pt idx="265">
                  <c:v>7.6438225623999001</c:v>
                </c:pt>
                <c:pt idx="266">
                  <c:v>7.6589313614116001</c:v>
                </c:pt>
                <c:pt idx="267">
                  <c:v>7.6746856214478001</c:v>
                </c:pt>
                <c:pt idx="268">
                  <c:v>7.6910917411188997</c:v>
                </c:pt>
                <c:pt idx="269">
                  <c:v>7.7081564170211996</c:v>
                </c:pt>
                <c:pt idx="270">
                  <c:v>1.7972835925492E-3</c:v>
                </c:pt>
                <c:pt idx="271">
                  <c:v>7.7081564170211001</c:v>
                </c:pt>
                <c:pt idx="272">
                  <c:v>7.6910917411188997</c:v>
                </c:pt>
                <c:pt idx="273">
                  <c:v>7.6746856214478001</c:v>
                </c:pt>
                <c:pt idx="274">
                  <c:v>7.6589313614116001</c:v>
                </c:pt>
                <c:pt idx="275">
                  <c:v>7.6438225623999996</c:v>
                </c:pt>
                <c:pt idx="276">
                  <c:v>7.6293531172655999</c:v>
                </c:pt>
                <c:pt idx="277">
                  <c:v>7.6155172041426002</c:v>
                </c:pt>
                <c:pt idx="278">
                  <c:v>7.6023092805907</c:v>
                </c:pt>
                <c:pt idx="279">
                  <c:v>7.5897240780553998</c:v>
                </c:pt>
                <c:pt idx="280">
                  <c:v>7.5777565966338001</c:v>
                </c:pt>
                <c:pt idx="281">
                  <c:v>7.5664021001351998</c:v>
                </c:pt>
                <c:pt idx="282">
                  <c:v>7.5556561114285001</c:v>
                </c:pt>
                <c:pt idx="283">
                  <c:v>7.5455144080670999</c:v>
                </c:pt>
                <c:pt idx="284">
                  <c:v>7.5359730181825997</c:v>
                </c:pt>
                <c:pt idx="285">
                  <c:v>7.5270282166409999</c:v>
                </c:pt>
                <c:pt idx="286">
                  <c:v>7.5186765214533002</c:v>
                </c:pt>
                <c:pt idx="287">
                  <c:v>7.5109146904354001</c:v>
                </c:pt>
                <c:pt idx="288">
                  <c:v>7.5037397181095002</c:v>
                </c:pt>
                <c:pt idx="289">
                  <c:v>7.4971488328425</c:v>
                </c:pt>
                <c:pt idx="290">
                  <c:v>7.4911394942167</c:v>
                </c:pt>
                <c:pt idx="291">
                  <c:v>7.4857093906263996</c:v>
                </c:pt>
                <c:pt idx="292">
                  <c:v>7.4808564370986002</c:v>
                </c:pt>
                <c:pt idx="293">
                  <c:v>7.4765787733315001</c:v>
                </c:pt>
                <c:pt idx="294">
                  <c:v>7.4728747619489999</c:v>
                </c:pt>
                <c:pt idx="295">
                  <c:v>7.4697429869683996</c:v>
                </c:pt>
                <c:pt idx="296">
                  <c:v>7.4671822524760998</c:v>
                </c:pt>
                <c:pt idx="297">
                  <c:v>7.4651915815120997</c:v>
                </c:pt>
                <c:pt idx="298">
                  <c:v>7.4637702151597001</c:v>
                </c:pt>
                <c:pt idx="299">
                  <c:v>7.4629176118393996</c:v>
                </c:pt>
                <c:pt idx="300">
                  <c:v>7.4626334468044</c:v>
                </c:pt>
                <c:pt idx="301">
                  <c:v>7.4629176118393996</c:v>
                </c:pt>
                <c:pt idx="302">
                  <c:v>7.4637702151597001</c:v>
                </c:pt>
                <c:pt idx="303">
                  <c:v>7.4651915815120002</c:v>
                </c:pt>
                <c:pt idx="304">
                  <c:v>7.4671822524760998</c:v>
                </c:pt>
                <c:pt idx="305">
                  <c:v>7.4697429869683996</c:v>
                </c:pt>
                <c:pt idx="306">
                  <c:v>7.4728747619489999</c:v>
                </c:pt>
                <c:pt idx="307">
                  <c:v>7.4765787733315001</c:v>
                </c:pt>
                <c:pt idx="308">
                  <c:v>7.4808564370986002</c:v>
                </c:pt>
                <c:pt idx="309">
                  <c:v>7.4857093906265</c:v>
                </c:pt>
                <c:pt idx="310">
                  <c:v>7.4911394942167</c:v>
                </c:pt>
                <c:pt idx="311">
                  <c:v>7.4971488328425</c:v>
                </c:pt>
                <c:pt idx="312">
                  <c:v>7.5037397181093999</c:v>
                </c:pt>
                <c:pt idx="313">
                  <c:v>7.5109146904354001</c:v>
                </c:pt>
                <c:pt idx="314">
                  <c:v>7.5186765214531999</c:v>
                </c:pt>
                <c:pt idx="315">
                  <c:v>7.5270282166409004</c:v>
                </c:pt>
                <c:pt idx="316">
                  <c:v>7.5359730181825997</c:v>
                </c:pt>
                <c:pt idx="317">
                  <c:v>7.5455144080672003</c:v>
                </c:pt>
                <c:pt idx="318">
                  <c:v>7.5556561114283998</c:v>
                </c:pt>
                <c:pt idx="319">
                  <c:v>7.5664021001351998</c:v>
                </c:pt>
                <c:pt idx="320">
                  <c:v>7.5777565966338001</c:v>
                </c:pt>
                <c:pt idx="321">
                  <c:v>7.5897240780553998</c:v>
                </c:pt>
                <c:pt idx="322">
                  <c:v>7.6023092805908004</c:v>
                </c:pt>
                <c:pt idx="323">
                  <c:v>7.6155172041426002</c:v>
                </c:pt>
                <c:pt idx="324">
                  <c:v>7.6293531172655999</c:v>
                </c:pt>
                <c:pt idx="325">
                  <c:v>7.6438225623999996</c:v>
                </c:pt>
                <c:pt idx="326">
                  <c:v>7.6589313614118</c:v>
                </c:pt>
                <c:pt idx="327">
                  <c:v>7.6746856214478001</c:v>
                </c:pt>
                <c:pt idx="328">
                  <c:v>7.6910917411188997</c:v>
                </c:pt>
                <c:pt idx="329">
                  <c:v>7.7081564170211001</c:v>
                </c:pt>
                <c:pt idx="330">
                  <c:v>1.7972835925492E-3</c:v>
                </c:pt>
                <c:pt idx="331">
                  <c:v>7.7081564170211001</c:v>
                </c:pt>
                <c:pt idx="332">
                  <c:v>7.6910917411190001</c:v>
                </c:pt>
                <c:pt idx="333">
                  <c:v>7.6746856214478001</c:v>
                </c:pt>
                <c:pt idx="334">
                  <c:v>7.6589313614116996</c:v>
                </c:pt>
                <c:pt idx="335">
                  <c:v>7.6438225623999996</c:v>
                </c:pt>
                <c:pt idx="336">
                  <c:v>7.6293531172657003</c:v>
                </c:pt>
                <c:pt idx="337">
                  <c:v>7.6155172041426997</c:v>
                </c:pt>
                <c:pt idx="338">
                  <c:v>7.6023092805908004</c:v>
                </c:pt>
                <c:pt idx="339">
                  <c:v>7.5897240780555002</c:v>
                </c:pt>
                <c:pt idx="340">
                  <c:v>7.5777565966338001</c:v>
                </c:pt>
                <c:pt idx="341">
                  <c:v>7.5664021001351998</c:v>
                </c:pt>
                <c:pt idx="342">
                  <c:v>7.5556561114285001</c:v>
                </c:pt>
                <c:pt idx="343">
                  <c:v>7.5455144080672003</c:v>
                </c:pt>
                <c:pt idx="344">
                  <c:v>7.5359730181827</c:v>
                </c:pt>
                <c:pt idx="345">
                  <c:v>7.5270282166409999</c:v>
                </c:pt>
                <c:pt idx="346">
                  <c:v>7.5186765214531999</c:v>
                </c:pt>
                <c:pt idx="347">
                  <c:v>7.5109146904352997</c:v>
                </c:pt>
                <c:pt idx="348">
                  <c:v>7.5037397181093999</c:v>
                </c:pt>
                <c:pt idx="349">
                  <c:v>7.4971488328425</c:v>
                </c:pt>
                <c:pt idx="350">
                  <c:v>7.4911394942167</c:v>
                </c:pt>
                <c:pt idx="351">
                  <c:v>7.4857093906265</c:v>
                </c:pt>
                <c:pt idx="352">
                  <c:v>7.4808564370986002</c:v>
                </c:pt>
                <c:pt idx="353">
                  <c:v>7.4765787733313998</c:v>
                </c:pt>
                <c:pt idx="354">
                  <c:v>7.4728747619489999</c:v>
                </c:pt>
                <c:pt idx="355">
                  <c:v>7.4697429869683996</c:v>
                </c:pt>
                <c:pt idx="356">
                  <c:v>7.4671822524760998</c:v>
                </c:pt>
                <c:pt idx="357">
                  <c:v>7.4651915815120002</c:v>
                </c:pt>
                <c:pt idx="358">
                  <c:v>7.4637702151597001</c:v>
                </c:pt>
                <c:pt idx="359">
                  <c:v>7.4629176118393001</c:v>
                </c:pt>
                <c:pt idx="360">
                  <c:v>7.4626334468044</c:v>
                </c:pt>
                <c:pt idx="361">
                  <c:v>7.4629176118393001</c:v>
                </c:pt>
                <c:pt idx="362">
                  <c:v>7.4637702151597001</c:v>
                </c:pt>
                <c:pt idx="363">
                  <c:v>7.4651915815120002</c:v>
                </c:pt>
                <c:pt idx="364">
                  <c:v>7.4671822524760998</c:v>
                </c:pt>
                <c:pt idx="365">
                  <c:v>7.4697429869683996</c:v>
                </c:pt>
                <c:pt idx="366">
                  <c:v>7.4728747619489999</c:v>
                </c:pt>
                <c:pt idx="367">
                  <c:v>7.4765787733313998</c:v>
                </c:pt>
                <c:pt idx="368">
                  <c:v>7.4808564370986002</c:v>
                </c:pt>
                <c:pt idx="369">
                  <c:v>7.4857093906265</c:v>
                </c:pt>
                <c:pt idx="370">
                  <c:v>7.4911394942167</c:v>
                </c:pt>
                <c:pt idx="371">
                  <c:v>7.4971488328425</c:v>
                </c:pt>
                <c:pt idx="372">
                  <c:v>7.5037397181093999</c:v>
                </c:pt>
                <c:pt idx="373">
                  <c:v>7.5109146904352997</c:v>
                </c:pt>
                <c:pt idx="374">
                  <c:v>7.5186765214531999</c:v>
                </c:pt>
                <c:pt idx="375">
                  <c:v>7.5270282166409999</c:v>
                </c:pt>
                <c:pt idx="376">
                  <c:v>7.5359730181827</c:v>
                </c:pt>
                <c:pt idx="377">
                  <c:v>7.5455144080672003</c:v>
                </c:pt>
                <c:pt idx="378">
                  <c:v>7.5556561114285001</c:v>
                </c:pt>
                <c:pt idx="379">
                  <c:v>7.5664021001351003</c:v>
                </c:pt>
                <c:pt idx="380">
                  <c:v>7.5777565966338001</c:v>
                </c:pt>
                <c:pt idx="381">
                  <c:v>7.5897240780553998</c:v>
                </c:pt>
                <c:pt idx="382">
                  <c:v>7.6023092805908004</c:v>
                </c:pt>
                <c:pt idx="383">
                  <c:v>7.6155172041426997</c:v>
                </c:pt>
                <c:pt idx="384">
                  <c:v>7.6293531172655999</c:v>
                </c:pt>
                <c:pt idx="385">
                  <c:v>7.6438225623999996</c:v>
                </c:pt>
                <c:pt idx="386">
                  <c:v>7.6589313614116996</c:v>
                </c:pt>
                <c:pt idx="387">
                  <c:v>7.6746856214478001</c:v>
                </c:pt>
                <c:pt idx="388">
                  <c:v>7.6910917411190001</c:v>
                </c:pt>
                <c:pt idx="389">
                  <c:v>7.7081564170211001</c:v>
                </c:pt>
                <c:pt idx="390">
                  <c:v>1.7972835925492E-3</c:v>
                </c:pt>
                <c:pt idx="391">
                  <c:v>7.7081564170211001</c:v>
                </c:pt>
                <c:pt idx="392">
                  <c:v>7.6910917411188997</c:v>
                </c:pt>
                <c:pt idx="393">
                  <c:v>7.6746856214478001</c:v>
                </c:pt>
                <c:pt idx="394">
                  <c:v>7.6589313614118</c:v>
                </c:pt>
                <c:pt idx="395">
                  <c:v>7.6438225623999996</c:v>
                </c:pt>
                <c:pt idx="396">
                  <c:v>7.6293531172655999</c:v>
                </c:pt>
                <c:pt idx="397">
                  <c:v>7.6155172041426997</c:v>
                </c:pt>
                <c:pt idx="398">
                  <c:v>7.6023092805908004</c:v>
                </c:pt>
                <c:pt idx="399">
                  <c:v>7.5897240780553998</c:v>
                </c:pt>
                <c:pt idx="400">
                  <c:v>7.5777565966338001</c:v>
                </c:pt>
                <c:pt idx="401">
                  <c:v>7.5664021001351998</c:v>
                </c:pt>
                <c:pt idx="402">
                  <c:v>7.5556561114283998</c:v>
                </c:pt>
                <c:pt idx="403">
                  <c:v>7.5455144080670999</c:v>
                </c:pt>
                <c:pt idx="404">
                  <c:v>7.5359730181827</c:v>
                </c:pt>
                <c:pt idx="405">
                  <c:v>7.5270282166409004</c:v>
                </c:pt>
                <c:pt idx="406">
                  <c:v>7.5186765214531999</c:v>
                </c:pt>
                <c:pt idx="407">
                  <c:v>7.5109146904354001</c:v>
                </c:pt>
                <c:pt idx="408">
                  <c:v>7.5037397181093999</c:v>
                </c:pt>
                <c:pt idx="409">
                  <c:v>7.4971488328425</c:v>
                </c:pt>
                <c:pt idx="410">
                  <c:v>7.4911394942167</c:v>
                </c:pt>
                <c:pt idx="411">
                  <c:v>7.4857093906265</c:v>
                </c:pt>
                <c:pt idx="412">
                  <c:v>7.4808564370986002</c:v>
                </c:pt>
                <c:pt idx="413">
                  <c:v>7.4765787733315001</c:v>
                </c:pt>
                <c:pt idx="414">
                  <c:v>7.4728747619489999</c:v>
                </c:pt>
                <c:pt idx="415">
                  <c:v>7.4697429869683996</c:v>
                </c:pt>
                <c:pt idx="416">
                  <c:v>7.4671822524760998</c:v>
                </c:pt>
                <c:pt idx="417">
                  <c:v>7.4651915815120002</c:v>
                </c:pt>
                <c:pt idx="418">
                  <c:v>7.4637702151597001</c:v>
                </c:pt>
                <c:pt idx="419">
                  <c:v>7.4629176118393996</c:v>
                </c:pt>
                <c:pt idx="420">
                  <c:v>7.4626334468044</c:v>
                </c:pt>
                <c:pt idx="421">
                  <c:v>7.4629176118393996</c:v>
                </c:pt>
                <c:pt idx="422">
                  <c:v>7.4637702151597001</c:v>
                </c:pt>
                <c:pt idx="423">
                  <c:v>7.4651915815120997</c:v>
                </c:pt>
                <c:pt idx="424">
                  <c:v>7.4671822524760998</c:v>
                </c:pt>
                <c:pt idx="425">
                  <c:v>7.4697429869683996</c:v>
                </c:pt>
                <c:pt idx="426">
                  <c:v>7.4728747619489999</c:v>
                </c:pt>
                <c:pt idx="427">
                  <c:v>7.4765787733315001</c:v>
                </c:pt>
                <c:pt idx="428">
                  <c:v>7.4808564370986002</c:v>
                </c:pt>
                <c:pt idx="429">
                  <c:v>7.4857093906263996</c:v>
                </c:pt>
                <c:pt idx="430">
                  <c:v>7.4911394942167</c:v>
                </c:pt>
                <c:pt idx="431">
                  <c:v>7.4971488328425</c:v>
                </c:pt>
                <c:pt idx="432">
                  <c:v>7.5037397181095002</c:v>
                </c:pt>
                <c:pt idx="433">
                  <c:v>7.5109146904352997</c:v>
                </c:pt>
                <c:pt idx="434">
                  <c:v>7.5186765214533002</c:v>
                </c:pt>
                <c:pt idx="435">
                  <c:v>7.5270282166409999</c:v>
                </c:pt>
                <c:pt idx="436">
                  <c:v>7.5359730181825997</c:v>
                </c:pt>
                <c:pt idx="437">
                  <c:v>7.5455144080670999</c:v>
                </c:pt>
                <c:pt idx="438">
                  <c:v>7.5556561114283998</c:v>
                </c:pt>
                <c:pt idx="439">
                  <c:v>7.5664021001351998</c:v>
                </c:pt>
                <c:pt idx="440">
                  <c:v>7.5777565966338001</c:v>
                </c:pt>
                <c:pt idx="441">
                  <c:v>7.5897240780553998</c:v>
                </c:pt>
                <c:pt idx="442">
                  <c:v>7.6023092805907</c:v>
                </c:pt>
                <c:pt idx="443">
                  <c:v>7.6155172041426002</c:v>
                </c:pt>
                <c:pt idx="444">
                  <c:v>7.6293531172655999</c:v>
                </c:pt>
                <c:pt idx="445">
                  <c:v>7.6438225623999001</c:v>
                </c:pt>
                <c:pt idx="446">
                  <c:v>7.6589313614116001</c:v>
                </c:pt>
                <c:pt idx="447">
                  <c:v>7.6746856214478001</c:v>
                </c:pt>
                <c:pt idx="448">
                  <c:v>7.6910917411188997</c:v>
                </c:pt>
                <c:pt idx="449">
                  <c:v>7.7081564170211996</c:v>
                </c:pt>
                <c:pt idx="450">
                  <c:v>1.7972835925492E-3</c:v>
                </c:pt>
                <c:pt idx="451">
                  <c:v>7.7081564170211001</c:v>
                </c:pt>
                <c:pt idx="452">
                  <c:v>7.6910917411188997</c:v>
                </c:pt>
                <c:pt idx="453">
                  <c:v>7.6746856214478001</c:v>
                </c:pt>
                <c:pt idx="454">
                  <c:v>7.6589313614116001</c:v>
                </c:pt>
                <c:pt idx="455">
                  <c:v>7.6438225623999996</c:v>
                </c:pt>
                <c:pt idx="456">
                  <c:v>7.6293531172655999</c:v>
                </c:pt>
                <c:pt idx="457">
                  <c:v>7.6155172041426002</c:v>
                </c:pt>
                <c:pt idx="458">
                  <c:v>7.6023092805907</c:v>
                </c:pt>
                <c:pt idx="459">
                  <c:v>7.5897240780553998</c:v>
                </c:pt>
                <c:pt idx="460">
                  <c:v>7.5777565966336997</c:v>
                </c:pt>
                <c:pt idx="461">
                  <c:v>7.5664021001351998</c:v>
                </c:pt>
                <c:pt idx="462">
                  <c:v>7.5556561114283998</c:v>
                </c:pt>
                <c:pt idx="463">
                  <c:v>7.5455144080670999</c:v>
                </c:pt>
                <c:pt idx="464">
                  <c:v>7.5359730181825997</c:v>
                </c:pt>
                <c:pt idx="465">
                  <c:v>7.5270282166409999</c:v>
                </c:pt>
                <c:pt idx="466">
                  <c:v>7.5186765214531999</c:v>
                </c:pt>
                <c:pt idx="467">
                  <c:v>7.5109146904354001</c:v>
                </c:pt>
                <c:pt idx="468">
                  <c:v>7.5037397181095002</c:v>
                </c:pt>
                <c:pt idx="469">
                  <c:v>7.4971488328425</c:v>
                </c:pt>
                <c:pt idx="470">
                  <c:v>7.4911394942167</c:v>
                </c:pt>
                <c:pt idx="471">
                  <c:v>7.4857093906263996</c:v>
                </c:pt>
                <c:pt idx="472">
                  <c:v>7.4808564370986002</c:v>
                </c:pt>
                <c:pt idx="473">
                  <c:v>7.4765787733315001</c:v>
                </c:pt>
                <c:pt idx="474">
                  <c:v>7.4728747619489999</c:v>
                </c:pt>
                <c:pt idx="475">
                  <c:v>7.4697429869683001</c:v>
                </c:pt>
                <c:pt idx="476">
                  <c:v>7.4671822524760998</c:v>
                </c:pt>
                <c:pt idx="477">
                  <c:v>7.4651915815120997</c:v>
                </c:pt>
                <c:pt idx="478">
                  <c:v>7.4637702151597001</c:v>
                </c:pt>
                <c:pt idx="479">
                  <c:v>7.4629176118393996</c:v>
                </c:pt>
                <c:pt idx="480">
                  <c:v>7.4626334468044</c:v>
                </c:pt>
                <c:pt idx="481">
                  <c:v>7.4629176118393996</c:v>
                </c:pt>
                <c:pt idx="482">
                  <c:v>7.4637702151597001</c:v>
                </c:pt>
                <c:pt idx="483">
                  <c:v>7.4651915815120002</c:v>
                </c:pt>
                <c:pt idx="484">
                  <c:v>7.4671822524760998</c:v>
                </c:pt>
                <c:pt idx="485">
                  <c:v>7.4697429869683996</c:v>
                </c:pt>
                <c:pt idx="486">
                  <c:v>7.4728747619489999</c:v>
                </c:pt>
                <c:pt idx="487">
                  <c:v>7.4765787733315001</c:v>
                </c:pt>
                <c:pt idx="488">
                  <c:v>7.4808564370986002</c:v>
                </c:pt>
                <c:pt idx="489">
                  <c:v>7.4857093906265</c:v>
                </c:pt>
                <c:pt idx="490">
                  <c:v>7.4911394942167</c:v>
                </c:pt>
                <c:pt idx="491">
                  <c:v>7.4971488328425</c:v>
                </c:pt>
                <c:pt idx="492">
                  <c:v>7.5037397181093999</c:v>
                </c:pt>
                <c:pt idx="493">
                  <c:v>7.5109146904354001</c:v>
                </c:pt>
                <c:pt idx="494">
                  <c:v>7.5186765214531999</c:v>
                </c:pt>
                <c:pt idx="495">
                  <c:v>7.5270282166409004</c:v>
                </c:pt>
                <c:pt idx="496">
                  <c:v>7.5359730181825997</c:v>
                </c:pt>
                <c:pt idx="497">
                  <c:v>7.5455144080670999</c:v>
                </c:pt>
                <c:pt idx="498">
                  <c:v>7.5556561114283998</c:v>
                </c:pt>
                <c:pt idx="499">
                  <c:v>7.5664021001351998</c:v>
                </c:pt>
                <c:pt idx="500">
                  <c:v>7.5777565966338001</c:v>
                </c:pt>
                <c:pt idx="501">
                  <c:v>7.5897240780553998</c:v>
                </c:pt>
                <c:pt idx="502">
                  <c:v>7.6023092805907</c:v>
                </c:pt>
                <c:pt idx="503">
                  <c:v>7.6155172041426002</c:v>
                </c:pt>
                <c:pt idx="504">
                  <c:v>7.6293531172655999</c:v>
                </c:pt>
                <c:pt idx="505">
                  <c:v>7.6438225623999001</c:v>
                </c:pt>
                <c:pt idx="506">
                  <c:v>7.6589313614118</c:v>
                </c:pt>
                <c:pt idx="507">
                  <c:v>7.6746856214478001</c:v>
                </c:pt>
                <c:pt idx="508">
                  <c:v>7.6910917411188997</c:v>
                </c:pt>
                <c:pt idx="509">
                  <c:v>7.7081564170211001</c:v>
                </c:pt>
                <c:pt idx="510">
                  <c:v>1.7972835925492E-3</c:v>
                </c:pt>
                <c:pt idx="511">
                  <c:v>7.7081564170211001</c:v>
                </c:pt>
                <c:pt idx="512">
                  <c:v>7.6910917411190001</c:v>
                </c:pt>
                <c:pt idx="513">
                  <c:v>7.6746856214478001</c:v>
                </c:pt>
                <c:pt idx="514">
                  <c:v>7.6589313614116996</c:v>
                </c:pt>
                <c:pt idx="515">
                  <c:v>7.6438225623999996</c:v>
                </c:pt>
                <c:pt idx="516">
                  <c:v>7.6293531172657003</c:v>
                </c:pt>
                <c:pt idx="517">
                  <c:v>7.6155172041426997</c:v>
                </c:pt>
                <c:pt idx="518">
                  <c:v>7.6023092805908004</c:v>
                </c:pt>
                <c:pt idx="519">
                  <c:v>7.5897240780555002</c:v>
                </c:pt>
                <c:pt idx="520">
                  <c:v>7.5777565966338001</c:v>
                </c:pt>
                <c:pt idx="521">
                  <c:v>7.5664021001351998</c:v>
                </c:pt>
                <c:pt idx="522">
                  <c:v>7.5556561114285001</c:v>
                </c:pt>
                <c:pt idx="523">
                  <c:v>7.5455144080672003</c:v>
                </c:pt>
                <c:pt idx="524">
                  <c:v>7.5359730181827</c:v>
                </c:pt>
                <c:pt idx="525">
                  <c:v>7.5270282166409999</c:v>
                </c:pt>
                <c:pt idx="526">
                  <c:v>7.5186765214531999</c:v>
                </c:pt>
                <c:pt idx="527">
                  <c:v>7.5109146904352997</c:v>
                </c:pt>
                <c:pt idx="528">
                  <c:v>7.5037397181093999</c:v>
                </c:pt>
                <c:pt idx="529">
                  <c:v>7.4971488328425</c:v>
                </c:pt>
                <c:pt idx="530">
                  <c:v>7.4911394942167</c:v>
                </c:pt>
                <c:pt idx="531">
                  <c:v>7.4857093906265</c:v>
                </c:pt>
                <c:pt idx="532">
                  <c:v>7.4808564370986002</c:v>
                </c:pt>
                <c:pt idx="533">
                  <c:v>7.4765787733313998</c:v>
                </c:pt>
                <c:pt idx="534">
                  <c:v>7.4728747619489999</c:v>
                </c:pt>
                <c:pt idx="535">
                  <c:v>7.4697429869683996</c:v>
                </c:pt>
                <c:pt idx="536">
                  <c:v>7.4671822524760998</c:v>
                </c:pt>
                <c:pt idx="537">
                  <c:v>7.4651915815120002</c:v>
                </c:pt>
                <c:pt idx="538">
                  <c:v>7.4637702151598004</c:v>
                </c:pt>
                <c:pt idx="539">
                  <c:v>7.4629176118393001</c:v>
                </c:pt>
                <c:pt idx="540">
                  <c:v>7.4626334468044</c:v>
                </c:pt>
                <c:pt idx="541">
                  <c:v>7.4629176118393001</c:v>
                </c:pt>
                <c:pt idx="542">
                  <c:v>7.4637702151598004</c:v>
                </c:pt>
                <c:pt idx="543">
                  <c:v>7.4651915815120002</c:v>
                </c:pt>
                <c:pt idx="544">
                  <c:v>7.4671822524760998</c:v>
                </c:pt>
                <c:pt idx="545">
                  <c:v>7.4697429869683996</c:v>
                </c:pt>
                <c:pt idx="546">
                  <c:v>7.4728747619489999</c:v>
                </c:pt>
                <c:pt idx="547">
                  <c:v>7.4765787733313998</c:v>
                </c:pt>
                <c:pt idx="548">
                  <c:v>7.4808564370986002</c:v>
                </c:pt>
                <c:pt idx="549">
                  <c:v>7.4857093906265</c:v>
                </c:pt>
                <c:pt idx="550">
                  <c:v>7.4911394942167</c:v>
                </c:pt>
                <c:pt idx="551">
                  <c:v>7.4971488328425</c:v>
                </c:pt>
                <c:pt idx="552">
                  <c:v>7.5037397181093999</c:v>
                </c:pt>
                <c:pt idx="553">
                  <c:v>7.5109146904352997</c:v>
                </c:pt>
                <c:pt idx="554">
                  <c:v>7.5186765214531999</c:v>
                </c:pt>
                <c:pt idx="555">
                  <c:v>7.5270282166409999</c:v>
                </c:pt>
                <c:pt idx="556">
                  <c:v>7.5359730181827</c:v>
                </c:pt>
                <c:pt idx="557">
                  <c:v>7.5455144080672003</c:v>
                </c:pt>
                <c:pt idx="558">
                  <c:v>7.5556561114285001</c:v>
                </c:pt>
                <c:pt idx="559">
                  <c:v>7.5664021001351998</c:v>
                </c:pt>
                <c:pt idx="560">
                  <c:v>7.5777565966338001</c:v>
                </c:pt>
                <c:pt idx="561">
                  <c:v>7.5897240780553998</c:v>
                </c:pt>
                <c:pt idx="562">
                  <c:v>7.6023092805908004</c:v>
                </c:pt>
                <c:pt idx="563">
                  <c:v>7.6155172041426997</c:v>
                </c:pt>
                <c:pt idx="564">
                  <c:v>7.6293531172655999</c:v>
                </c:pt>
                <c:pt idx="565">
                  <c:v>7.6438225623999996</c:v>
                </c:pt>
                <c:pt idx="566">
                  <c:v>7.6589313614116996</c:v>
                </c:pt>
                <c:pt idx="567">
                  <c:v>7.6746856214478001</c:v>
                </c:pt>
                <c:pt idx="568">
                  <c:v>7.6910917411190001</c:v>
                </c:pt>
                <c:pt idx="569">
                  <c:v>7.7081564170211001</c:v>
                </c:pt>
                <c:pt idx="570">
                  <c:v>1.7972835925492E-3</c:v>
                </c:pt>
                <c:pt idx="571">
                  <c:v>7.7081564170211001</c:v>
                </c:pt>
                <c:pt idx="572">
                  <c:v>7.6910917411190001</c:v>
                </c:pt>
                <c:pt idx="573">
                  <c:v>7.6746856214478001</c:v>
                </c:pt>
                <c:pt idx="574">
                  <c:v>7.6589313614118</c:v>
                </c:pt>
                <c:pt idx="575">
                  <c:v>7.6438225623999001</c:v>
                </c:pt>
                <c:pt idx="576">
                  <c:v>7.6293531172655999</c:v>
                </c:pt>
                <c:pt idx="577">
                  <c:v>7.6155172041426997</c:v>
                </c:pt>
                <c:pt idx="578">
                  <c:v>7.6023092805907</c:v>
                </c:pt>
                <c:pt idx="579">
                  <c:v>7.5897240780553998</c:v>
                </c:pt>
                <c:pt idx="580">
                  <c:v>7.5777565966338001</c:v>
                </c:pt>
                <c:pt idx="581">
                  <c:v>7.5664021001351998</c:v>
                </c:pt>
                <c:pt idx="582">
                  <c:v>7.5556561114283998</c:v>
                </c:pt>
                <c:pt idx="583">
                  <c:v>7.5455144080670999</c:v>
                </c:pt>
                <c:pt idx="584">
                  <c:v>7.5359730181827</c:v>
                </c:pt>
                <c:pt idx="585">
                  <c:v>7.5270282166409004</c:v>
                </c:pt>
                <c:pt idx="586">
                  <c:v>7.5186765214531999</c:v>
                </c:pt>
                <c:pt idx="587">
                  <c:v>7.5109146904354001</c:v>
                </c:pt>
                <c:pt idx="588">
                  <c:v>7.5037397181093999</c:v>
                </c:pt>
                <c:pt idx="589">
                  <c:v>7.4971488328425</c:v>
                </c:pt>
                <c:pt idx="590">
                  <c:v>7.4911394942167</c:v>
                </c:pt>
                <c:pt idx="591">
                  <c:v>7.4857093906265</c:v>
                </c:pt>
                <c:pt idx="592">
                  <c:v>7.4808564370986002</c:v>
                </c:pt>
                <c:pt idx="593">
                  <c:v>7.4765787733315001</c:v>
                </c:pt>
                <c:pt idx="594">
                  <c:v>7.4728747619489999</c:v>
                </c:pt>
                <c:pt idx="595">
                  <c:v>7.4697429869683996</c:v>
                </c:pt>
                <c:pt idx="596">
                  <c:v>7.4671822524760998</c:v>
                </c:pt>
                <c:pt idx="597">
                  <c:v>7.4651915815120002</c:v>
                </c:pt>
                <c:pt idx="598">
                  <c:v>7.4637702151597001</c:v>
                </c:pt>
                <c:pt idx="599">
                  <c:v>7.4629176118393996</c:v>
                </c:pt>
                <c:pt idx="600">
                  <c:v>7.4626334468044</c:v>
                </c:pt>
                <c:pt idx="601">
                  <c:v>7.4629176118393996</c:v>
                </c:pt>
                <c:pt idx="602">
                  <c:v>7.4637702151597001</c:v>
                </c:pt>
                <c:pt idx="603">
                  <c:v>7.4651915815120997</c:v>
                </c:pt>
                <c:pt idx="604">
                  <c:v>7.4671822524760998</c:v>
                </c:pt>
                <c:pt idx="605">
                  <c:v>7.4697429869683996</c:v>
                </c:pt>
                <c:pt idx="606">
                  <c:v>7.4728747619489999</c:v>
                </c:pt>
                <c:pt idx="607">
                  <c:v>7.4765787733315001</c:v>
                </c:pt>
                <c:pt idx="608">
                  <c:v>7.4808564370986002</c:v>
                </c:pt>
                <c:pt idx="609">
                  <c:v>7.4857093906263996</c:v>
                </c:pt>
                <c:pt idx="610">
                  <c:v>7.4911394942167</c:v>
                </c:pt>
                <c:pt idx="611">
                  <c:v>7.4971488328425</c:v>
                </c:pt>
                <c:pt idx="612">
                  <c:v>7.5037397181095002</c:v>
                </c:pt>
                <c:pt idx="613">
                  <c:v>7.5109146904354001</c:v>
                </c:pt>
                <c:pt idx="614">
                  <c:v>7.5186765214533002</c:v>
                </c:pt>
                <c:pt idx="615">
                  <c:v>7.5270282166409999</c:v>
                </c:pt>
                <c:pt idx="616">
                  <c:v>7.5359730181825997</c:v>
                </c:pt>
                <c:pt idx="617">
                  <c:v>7.5455144080670999</c:v>
                </c:pt>
                <c:pt idx="618">
                  <c:v>7.5556561114285001</c:v>
                </c:pt>
                <c:pt idx="619">
                  <c:v>7.5664021001351003</c:v>
                </c:pt>
                <c:pt idx="620">
                  <c:v>7.5777565966338001</c:v>
                </c:pt>
                <c:pt idx="621">
                  <c:v>7.5897240780553998</c:v>
                </c:pt>
                <c:pt idx="622">
                  <c:v>7.6023092805907</c:v>
                </c:pt>
                <c:pt idx="623">
                  <c:v>7.6155172041426002</c:v>
                </c:pt>
                <c:pt idx="624">
                  <c:v>7.6293531172655999</c:v>
                </c:pt>
                <c:pt idx="625">
                  <c:v>7.6438225623999996</c:v>
                </c:pt>
                <c:pt idx="626">
                  <c:v>7.6589313614116001</c:v>
                </c:pt>
                <c:pt idx="627">
                  <c:v>7.6746856214476997</c:v>
                </c:pt>
                <c:pt idx="628">
                  <c:v>7.6910917411188997</c:v>
                </c:pt>
                <c:pt idx="629">
                  <c:v>7.7081564170211001</c:v>
                </c:pt>
                <c:pt idx="630">
                  <c:v>1.7972835925492E-3</c:v>
                </c:pt>
                <c:pt idx="631">
                  <c:v>7.7081564170211996</c:v>
                </c:pt>
                <c:pt idx="632">
                  <c:v>7.6910917411188997</c:v>
                </c:pt>
                <c:pt idx="633">
                  <c:v>7.6746856214478001</c:v>
                </c:pt>
                <c:pt idx="634">
                  <c:v>7.6589313614116001</c:v>
                </c:pt>
                <c:pt idx="635">
                  <c:v>7.6438225623999996</c:v>
                </c:pt>
                <c:pt idx="636">
                  <c:v>7.6293531172655999</c:v>
                </c:pt>
                <c:pt idx="637">
                  <c:v>7.6155172041426002</c:v>
                </c:pt>
                <c:pt idx="638">
                  <c:v>7.6023092805907</c:v>
                </c:pt>
                <c:pt idx="639">
                  <c:v>7.5897240780553998</c:v>
                </c:pt>
                <c:pt idx="640">
                  <c:v>7.5777565966336997</c:v>
                </c:pt>
                <c:pt idx="641">
                  <c:v>7.5664021001351998</c:v>
                </c:pt>
                <c:pt idx="642">
                  <c:v>7.5556561114283998</c:v>
                </c:pt>
                <c:pt idx="643">
                  <c:v>7.5455144080670999</c:v>
                </c:pt>
                <c:pt idx="644">
                  <c:v>7.5359730181825997</c:v>
                </c:pt>
                <c:pt idx="645">
                  <c:v>7.5270282166409999</c:v>
                </c:pt>
                <c:pt idx="646">
                  <c:v>7.5186765214531999</c:v>
                </c:pt>
                <c:pt idx="647">
                  <c:v>7.5109146904354001</c:v>
                </c:pt>
                <c:pt idx="648">
                  <c:v>7.5037397181095002</c:v>
                </c:pt>
                <c:pt idx="649">
                  <c:v>7.4971488328425</c:v>
                </c:pt>
                <c:pt idx="650">
                  <c:v>7.4911394942167</c:v>
                </c:pt>
                <c:pt idx="651">
                  <c:v>7.4857093906263996</c:v>
                </c:pt>
                <c:pt idx="652">
                  <c:v>7.4808564370986002</c:v>
                </c:pt>
                <c:pt idx="653">
                  <c:v>7.4765787733315001</c:v>
                </c:pt>
                <c:pt idx="654">
                  <c:v>7.4728747619489999</c:v>
                </c:pt>
                <c:pt idx="655">
                  <c:v>7.4697429869683996</c:v>
                </c:pt>
                <c:pt idx="656">
                  <c:v>7.4671822524760998</c:v>
                </c:pt>
                <c:pt idx="657">
                  <c:v>7.4651915815120997</c:v>
                </c:pt>
                <c:pt idx="658">
                  <c:v>7.4637702151597001</c:v>
                </c:pt>
                <c:pt idx="659">
                  <c:v>7.4629176118393996</c:v>
                </c:pt>
                <c:pt idx="660">
                  <c:v>7.4626334468044</c:v>
                </c:pt>
                <c:pt idx="661">
                  <c:v>7.4629176118393996</c:v>
                </c:pt>
                <c:pt idx="662">
                  <c:v>7.4637702151597001</c:v>
                </c:pt>
                <c:pt idx="663">
                  <c:v>7.4651915815120002</c:v>
                </c:pt>
                <c:pt idx="664">
                  <c:v>7.4671822524760998</c:v>
                </c:pt>
                <c:pt idx="665">
                  <c:v>7.4697429869683996</c:v>
                </c:pt>
                <c:pt idx="666">
                  <c:v>7.4728747619489999</c:v>
                </c:pt>
                <c:pt idx="667">
                  <c:v>7.4765787733315001</c:v>
                </c:pt>
                <c:pt idx="668">
                  <c:v>7.4808564370986002</c:v>
                </c:pt>
                <c:pt idx="669">
                  <c:v>7.4857093906265</c:v>
                </c:pt>
                <c:pt idx="670">
                  <c:v>7.4911394942167</c:v>
                </c:pt>
                <c:pt idx="671">
                  <c:v>7.4971488328425</c:v>
                </c:pt>
                <c:pt idx="672">
                  <c:v>7.5037397181093999</c:v>
                </c:pt>
                <c:pt idx="673">
                  <c:v>7.5109146904354001</c:v>
                </c:pt>
                <c:pt idx="674">
                  <c:v>7.5186765214531999</c:v>
                </c:pt>
                <c:pt idx="675">
                  <c:v>7.5270282166409004</c:v>
                </c:pt>
                <c:pt idx="676">
                  <c:v>7.5359730181825997</c:v>
                </c:pt>
                <c:pt idx="677">
                  <c:v>7.5455144080670999</c:v>
                </c:pt>
                <c:pt idx="678">
                  <c:v>7.5556561114283998</c:v>
                </c:pt>
                <c:pt idx="679">
                  <c:v>7.5664021001351998</c:v>
                </c:pt>
                <c:pt idx="680">
                  <c:v>7.5777565966338001</c:v>
                </c:pt>
                <c:pt idx="681">
                  <c:v>7.5897240780553998</c:v>
                </c:pt>
                <c:pt idx="682">
                  <c:v>7.6023092805908004</c:v>
                </c:pt>
                <c:pt idx="683">
                  <c:v>7.6155172041426002</c:v>
                </c:pt>
                <c:pt idx="684">
                  <c:v>7.6293531172655999</c:v>
                </c:pt>
                <c:pt idx="685">
                  <c:v>7.6438225623999996</c:v>
                </c:pt>
                <c:pt idx="686">
                  <c:v>7.6589313614118</c:v>
                </c:pt>
                <c:pt idx="687">
                  <c:v>7.6746856214478001</c:v>
                </c:pt>
                <c:pt idx="688">
                  <c:v>7.6910917411188997</c:v>
                </c:pt>
                <c:pt idx="689">
                  <c:v>7.7081564170211001</c:v>
                </c:pt>
                <c:pt idx="690">
                  <c:v>1.7972835925492E-3</c:v>
                </c:pt>
                <c:pt idx="691">
                  <c:v>7.7081564170211001</c:v>
                </c:pt>
                <c:pt idx="692">
                  <c:v>7.6910917411190001</c:v>
                </c:pt>
                <c:pt idx="693">
                  <c:v>7.6746856214478001</c:v>
                </c:pt>
                <c:pt idx="694">
                  <c:v>7.6589313614116996</c:v>
                </c:pt>
                <c:pt idx="695">
                  <c:v>7.6438225623999996</c:v>
                </c:pt>
                <c:pt idx="696">
                  <c:v>7.6293531172655999</c:v>
                </c:pt>
                <c:pt idx="697">
                  <c:v>7.6155172041426997</c:v>
                </c:pt>
                <c:pt idx="698">
                  <c:v>7.6023092805908004</c:v>
                </c:pt>
                <c:pt idx="699">
                  <c:v>7.5897240780555002</c:v>
                </c:pt>
                <c:pt idx="700">
                  <c:v>7.5777565966338001</c:v>
                </c:pt>
                <c:pt idx="701">
                  <c:v>7.5664021001351998</c:v>
                </c:pt>
                <c:pt idx="702">
                  <c:v>7.5556561114285001</c:v>
                </c:pt>
                <c:pt idx="703">
                  <c:v>7.5455144080672003</c:v>
                </c:pt>
                <c:pt idx="704">
                  <c:v>7.5359730181827</c:v>
                </c:pt>
                <c:pt idx="705">
                  <c:v>7.5270282166409999</c:v>
                </c:pt>
                <c:pt idx="706">
                  <c:v>7.5186765214531999</c:v>
                </c:pt>
                <c:pt idx="707">
                  <c:v>7.5109146904352997</c:v>
                </c:pt>
                <c:pt idx="708">
                  <c:v>7.5037397181093999</c:v>
                </c:pt>
                <c:pt idx="709">
                  <c:v>7.4971488328425</c:v>
                </c:pt>
                <c:pt idx="710">
                  <c:v>7.4911394942167</c:v>
                </c:pt>
                <c:pt idx="711">
                  <c:v>7.4857093906265</c:v>
                </c:pt>
                <c:pt idx="712">
                  <c:v>7.4808564370986002</c:v>
                </c:pt>
                <c:pt idx="713">
                  <c:v>7.4765787733313998</c:v>
                </c:pt>
                <c:pt idx="714">
                  <c:v>7.4728747619489999</c:v>
                </c:pt>
                <c:pt idx="715">
                  <c:v>7.4697429869683996</c:v>
                </c:pt>
                <c:pt idx="716">
                  <c:v>7.4671822524760998</c:v>
                </c:pt>
                <c:pt idx="717">
                  <c:v>7.4651915815120002</c:v>
                </c:pt>
                <c:pt idx="718">
                  <c:v>7.4637702151597001</c:v>
                </c:pt>
                <c:pt idx="719">
                  <c:v>7.4629176118393001</c:v>
                </c:pt>
              </c:numCache>
            </c:numRef>
          </c:val>
        </c:ser>
        <c:ser>
          <c:idx val="0"/>
          <c:order val="1"/>
          <c:tx>
            <c:v>Hcal X0</c:v>
          </c:tx>
          <c:spPr>
            <a:ln w="28575">
              <a:solidFill>
                <a:srgbClr val="7030A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[matScan0deg720.xlsx]Sheet1!$H$7:$H$726</c:f>
              <c:numCache>
                <c:formatCode>General</c:formatCode>
                <c:ptCount val="720"/>
                <c:pt idx="0">
                  <c:v>3.8350164586900002</c:v>
                </c:pt>
                <c:pt idx="1">
                  <c:v>3.8351624899260002</c:v>
                </c:pt>
                <c:pt idx="2">
                  <c:v>3.8356006392455999</c:v>
                </c:pt>
                <c:pt idx="3">
                  <c:v>3.8363310735343998</c:v>
                </c:pt>
                <c:pt idx="4">
                  <c:v>3.8373540711084</c:v>
                </c:pt>
                <c:pt idx="5">
                  <c:v>3.8386700219713998</c:v>
                </c:pt>
                <c:pt idx="6">
                  <c:v>3.8402794281791999</c:v>
                </c:pt>
                <c:pt idx="7">
                  <c:v>3.8421829043065996</c:v>
                </c:pt>
                <c:pt idx="8">
                  <c:v>3.8443811780217998</c:v>
                </c:pt>
                <c:pt idx="9">
                  <c:v>3.8468750907651996</c:v>
                </c:pt>
                <c:pt idx="10">
                  <c:v>3.8496655985384001</c:v>
                </c:pt>
                <c:pt idx="11">
                  <c:v>3.8527537728002001</c:v>
                </c:pt>
                <c:pt idx="12">
                  <c:v>3.8561408014751999</c:v>
                </c:pt>
                <c:pt idx="13">
                  <c:v>3.8598279900738</c:v>
                </c:pt>
                <c:pt idx="14">
                  <c:v>3.8638167629266</c:v>
                </c:pt>
                <c:pt idx="15">
                  <c:v>3.8681086645364</c:v>
                </c:pt>
                <c:pt idx="16">
                  <c:v>3.8727053610479998</c:v>
                </c:pt>
                <c:pt idx="17">
                  <c:v>3.8776086418409998</c:v>
                </c:pt>
                <c:pt idx="18">
                  <c:v>3.8828204212467998</c:v>
                </c:pt>
                <c:pt idx="19">
                  <c:v>3.8883427403915998</c:v>
                </c:pt>
                <c:pt idx="20">
                  <c:v>3.8941777691738002</c:v>
                </c:pt>
                <c:pt idx="21">
                  <c:v>3.9003278083722002</c:v>
                </c:pt>
                <c:pt idx="22">
                  <c:v>3.9067952918955999</c:v>
                </c:pt>
                <c:pt idx="23">
                  <c:v>3.9135827891736001</c:v>
                </c:pt>
                <c:pt idx="24">
                  <c:v>3.9206930076944002</c:v>
                </c:pt>
                <c:pt idx="25">
                  <c:v>3.9281287956952</c:v>
                </c:pt>
                <c:pt idx="26">
                  <c:v>3.9358931450087997</c:v>
                </c:pt>
                <c:pt idx="27">
                  <c:v>3.9439891940730001</c:v>
                </c:pt>
                <c:pt idx="28">
                  <c:v>3.9524202311072001</c:v>
                </c:pt>
                <c:pt idx="29">
                  <c:v>3.9611896974642002</c:v>
                </c:pt>
                <c:pt idx="30">
                  <c:v>8.3930751654099996E-5</c:v>
                </c:pt>
                <c:pt idx="31">
                  <c:v>3.9611896974642002</c:v>
                </c:pt>
                <c:pt idx="32">
                  <c:v>3.9524202311072001</c:v>
                </c:pt>
                <c:pt idx="33">
                  <c:v>3.9439891940730001</c:v>
                </c:pt>
                <c:pt idx="34">
                  <c:v>3.935893145009</c:v>
                </c:pt>
                <c:pt idx="35">
                  <c:v>3.9281287956952</c:v>
                </c:pt>
                <c:pt idx="36">
                  <c:v>3.9206930076944002</c:v>
                </c:pt>
                <c:pt idx="37">
                  <c:v>3.9135827891736001</c:v>
                </c:pt>
                <c:pt idx="38">
                  <c:v>3.9067952918955999</c:v>
                </c:pt>
                <c:pt idx="39">
                  <c:v>3.9003278083719999</c:v>
                </c:pt>
                <c:pt idx="40">
                  <c:v>3.8941777691738002</c:v>
                </c:pt>
                <c:pt idx="41">
                  <c:v>3.8883427403915998</c:v>
                </c:pt>
                <c:pt idx="42">
                  <c:v>3.8828204212466</c:v>
                </c:pt>
                <c:pt idx="43">
                  <c:v>3.8776086418409998</c:v>
                </c:pt>
                <c:pt idx="44">
                  <c:v>3.8727053610479998</c:v>
                </c:pt>
                <c:pt idx="45">
                  <c:v>3.8681086645364</c:v>
                </c:pt>
                <c:pt idx="46">
                  <c:v>3.8638167629266</c:v>
                </c:pt>
                <c:pt idx="47">
                  <c:v>3.8598279900738</c:v>
                </c:pt>
                <c:pt idx="48">
                  <c:v>3.8561408014751999</c:v>
                </c:pt>
                <c:pt idx="49">
                  <c:v>3.8527537728002001</c:v>
                </c:pt>
                <c:pt idx="50">
                  <c:v>3.8496655985384001</c:v>
                </c:pt>
                <c:pt idx="51">
                  <c:v>3.8468750907651996</c:v>
                </c:pt>
                <c:pt idx="52">
                  <c:v>3.8443811780217998</c:v>
                </c:pt>
                <c:pt idx="53">
                  <c:v>3.8421829043067999</c:v>
                </c:pt>
                <c:pt idx="54">
                  <c:v>3.8402794281791999</c:v>
                </c:pt>
                <c:pt idx="55">
                  <c:v>3.8386700219713998</c:v>
                </c:pt>
                <c:pt idx="56">
                  <c:v>3.8373540711084</c:v>
                </c:pt>
                <c:pt idx="57">
                  <c:v>3.8363310735343998</c:v>
                </c:pt>
                <c:pt idx="58">
                  <c:v>3.8356006392455999</c:v>
                </c:pt>
                <c:pt idx="59">
                  <c:v>3.8351624899261996</c:v>
                </c:pt>
                <c:pt idx="60">
                  <c:v>3.8350164586900002</c:v>
                </c:pt>
                <c:pt idx="61">
                  <c:v>3.8351624899261996</c:v>
                </c:pt>
                <c:pt idx="62">
                  <c:v>3.8356006392455999</c:v>
                </c:pt>
                <c:pt idx="63">
                  <c:v>3.8363310735343998</c:v>
                </c:pt>
                <c:pt idx="64">
                  <c:v>3.8373540711084</c:v>
                </c:pt>
                <c:pt idx="65">
                  <c:v>3.8386700219713998</c:v>
                </c:pt>
                <c:pt idx="66">
                  <c:v>3.840279428179</c:v>
                </c:pt>
                <c:pt idx="67">
                  <c:v>3.8421829043065996</c:v>
                </c:pt>
                <c:pt idx="68">
                  <c:v>3.8443811780217998</c:v>
                </c:pt>
                <c:pt idx="69">
                  <c:v>3.8468750907651996</c:v>
                </c:pt>
                <c:pt idx="70">
                  <c:v>3.8496655985384001</c:v>
                </c:pt>
                <c:pt idx="71">
                  <c:v>3.8527537728002001</c:v>
                </c:pt>
                <c:pt idx="72">
                  <c:v>3.8561408014751999</c:v>
                </c:pt>
                <c:pt idx="73">
                  <c:v>3.8598279900738</c:v>
                </c:pt>
                <c:pt idx="74">
                  <c:v>3.8638167629266</c:v>
                </c:pt>
                <c:pt idx="75">
                  <c:v>3.8681086645364</c:v>
                </c:pt>
                <c:pt idx="76">
                  <c:v>3.8727053610477999</c:v>
                </c:pt>
                <c:pt idx="77">
                  <c:v>3.8776086418409998</c:v>
                </c:pt>
                <c:pt idx="78">
                  <c:v>3.8828204212466</c:v>
                </c:pt>
                <c:pt idx="79">
                  <c:v>3.8883427403915998</c:v>
                </c:pt>
                <c:pt idx="80">
                  <c:v>3.8941777691738002</c:v>
                </c:pt>
                <c:pt idx="81">
                  <c:v>3.9003278083719999</c:v>
                </c:pt>
                <c:pt idx="82">
                  <c:v>3.9067952918955999</c:v>
                </c:pt>
                <c:pt idx="83">
                  <c:v>3.9135827891736001</c:v>
                </c:pt>
                <c:pt idx="84">
                  <c:v>3.9206930076944002</c:v>
                </c:pt>
                <c:pt idx="85">
                  <c:v>3.9281287956952</c:v>
                </c:pt>
                <c:pt idx="86">
                  <c:v>3.9358931450087997</c:v>
                </c:pt>
                <c:pt idx="87">
                  <c:v>3.9439891940730001</c:v>
                </c:pt>
                <c:pt idx="88">
                  <c:v>3.9524202311072001</c:v>
                </c:pt>
                <c:pt idx="89">
                  <c:v>3.9611896974642002</c:v>
                </c:pt>
                <c:pt idx="90">
                  <c:v>0.42715129788806006</c:v>
                </c:pt>
                <c:pt idx="91">
                  <c:v>3.9611896974642002</c:v>
                </c:pt>
                <c:pt idx="92">
                  <c:v>3.9524202311072001</c:v>
                </c:pt>
                <c:pt idx="93">
                  <c:v>3.9439891940730001</c:v>
                </c:pt>
                <c:pt idx="94">
                  <c:v>3.9358931450087997</c:v>
                </c:pt>
                <c:pt idx="95">
                  <c:v>3.9281287956952</c:v>
                </c:pt>
                <c:pt idx="96">
                  <c:v>3.9206930076944002</c:v>
                </c:pt>
                <c:pt idx="97">
                  <c:v>3.9135827891736001</c:v>
                </c:pt>
                <c:pt idx="98">
                  <c:v>3.9067952918955999</c:v>
                </c:pt>
                <c:pt idx="99">
                  <c:v>3.9003278083719999</c:v>
                </c:pt>
                <c:pt idx="100">
                  <c:v>3.8941777691738002</c:v>
                </c:pt>
                <c:pt idx="101">
                  <c:v>3.8883427403915998</c:v>
                </c:pt>
                <c:pt idx="102">
                  <c:v>3.8828204212466</c:v>
                </c:pt>
                <c:pt idx="103">
                  <c:v>3.8776086418409998</c:v>
                </c:pt>
                <c:pt idx="104">
                  <c:v>3.8727053610477999</c:v>
                </c:pt>
                <c:pt idx="105">
                  <c:v>3.8681086645364</c:v>
                </c:pt>
                <c:pt idx="106">
                  <c:v>3.8638167629266</c:v>
                </c:pt>
                <c:pt idx="107">
                  <c:v>3.8598279900738</c:v>
                </c:pt>
                <c:pt idx="108">
                  <c:v>3.8561408014751999</c:v>
                </c:pt>
                <c:pt idx="109">
                  <c:v>3.8527537728002001</c:v>
                </c:pt>
                <c:pt idx="110">
                  <c:v>3.8496655985384001</c:v>
                </c:pt>
                <c:pt idx="111">
                  <c:v>3.8468750907651996</c:v>
                </c:pt>
                <c:pt idx="112">
                  <c:v>3.8443811780217998</c:v>
                </c:pt>
                <c:pt idx="113">
                  <c:v>3.8421829043065996</c:v>
                </c:pt>
                <c:pt idx="114">
                  <c:v>3.8402794281791999</c:v>
                </c:pt>
                <c:pt idx="115">
                  <c:v>3.8386700219713998</c:v>
                </c:pt>
                <c:pt idx="116">
                  <c:v>3.8373540711084</c:v>
                </c:pt>
                <c:pt idx="117">
                  <c:v>3.8363310735346001</c:v>
                </c:pt>
                <c:pt idx="118">
                  <c:v>3.8356006392455999</c:v>
                </c:pt>
                <c:pt idx="119">
                  <c:v>3.8351624899261996</c:v>
                </c:pt>
                <c:pt idx="120">
                  <c:v>3.8350164586900002</c:v>
                </c:pt>
                <c:pt idx="121">
                  <c:v>3.8351624899261996</c:v>
                </c:pt>
                <c:pt idx="122">
                  <c:v>3.8356006392455999</c:v>
                </c:pt>
                <c:pt idx="123">
                  <c:v>3.8363310735343998</c:v>
                </c:pt>
                <c:pt idx="124">
                  <c:v>3.8373540711084</c:v>
                </c:pt>
                <c:pt idx="125">
                  <c:v>3.8386700219713998</c:v>
                </c:pt>
                <c:pt idx="126">
                  <c:v>3.8402794281791999</c:v>
                </c:pt>
                <c:pt idx="127">
                  <c:v>3.8421829043065996</c:v>
                </c:pt>
                <c:pt idx="128">
                  <c:v>3.8443811780217998</c:v>
                </c:pt>
                <c:pt idx="129">
                  <c:v>3.8468750907651996</c:v>
                </c:pt>
                <c:pt idx="130">
                  <c:v>3.8496655985384001</c:v>
                </c:pt>
                <c:pt idx="131">
                  <c:v>3.8527537728002001</c:v>
                </c:pt>
                <c:pt idx="132">
                  <c:v>3.8561408014751999</c:v>
                </c:pt>
                <c:pt idx="133">
                  <c:v>3.8598279900738</c:v>
                </c:pt>
                <c:pt idx="134">
                  <c:v>3.8638167629266</c:v>
                </c:pt>
                <c:pt idx="135">
                  <c:v>3.8681086645364</c:v>
                </c:pt>
                <c:pt idx="136">
                  <c:v>3.8727053610479998</c:v>
                </c:pt>
                <c:pt idx="137">
                  <c:v>3.8776086418409998</c:v>
                </c:pt>
                <c:pt idx="138">
                  <c:v>3.8828204212466</c:v>
                </c:pt>
                <c:pt idx="139">
                  <c:v>3.8883427403915998</c:v>
                </c:pt>
                <c:pt idx="140">
                  <c:v>3.8941777691738002</c:v>
                </c:pt>
                <c:pt idx="141">
                  <c:v>3.9003278083719999</c:v>
                </c:pt>
                <c:pt idx="142">
                  <c:v>3.9067952918955999</c:v>
                </c:pt>
                <c:pt idx="143">
                  <c:v>3.9135827891736001</c:v>
                </c:pt>
                <c:pt idx="144">
                  <c:v>3.9206930076944002</c:v>
                </c:pt>
                <c:pt idx="145">
                  <c:v>3.9281287956952</c:v>
                </c:pt>
                <c:pt idx="146">
                  <c:v>3.935893145009</c:v>
                </c:pt>
                <c:pt idx="147">
                  <c:v>3.9439891940730001</c:v>
                </c:pt>
                <c:pt idx="148">
                  <c:v>3.9524202311072001</c:v>
                </c:pt>
                <c:pt idx="149">
                  <c:v>3.9611896974642002</c:v>
                </c:pt>
                <c:pt idx="150">
                  <c:v>8.3930751654099996E-5</c:v>
                </c:pt>
                <c:pt idx="151">
                  <c:v>3.9611896974642002</c:v>
                </c:pt>
                <c:pt idx="152">
                  <c:v>3.9524202311072001</c:v>
                </c:pt>
                <c:pt idx="153">
                  <c:v>3.9439891940730001</c:v>
                </c:pt>
                <c:pt idx="154">
                  <c:v>3.9358931450087997</c:v>
                </c:pt>
                <c:pt idx="155">
                  <c:v>3.9281287956952</c:v>
                </c:pt>
                <c:pt idx="156">
                  <c:v>3.9206930076944002</c:v>
                </c:pt>
                <c:pt idx="157">
                  <c:v>3.9135827891736001</c:v>
                </c:pt>
                <c:pt idx="158">
                  <c:v>3.9067952918955999</c:v>
                </c:pt>
                <c:pt idx="159">
                  <c:v>3.9003278083722002</c:v>
                </c:pt>
                <c:pt idx="160">
                  <c:v>3.8941777691738002</c:v>
                </c:pt>
                <c:pt idx="161">
                  <c:v>3.8883427403915998</c:v>
                </c:pt>
                <c:pt idx="162">
                  <c:v>3.8828204212467998</c:v>
                </c:pt>
                <c:pt idx="163">
                  <c:v>3.8776086418409998</c:v>
                </c:pt>
                <c:pt idx="164">
                  <c:v>3.8727053610479998</c:v>
                </c:pt>
                <c:pt idx="165">
                  <c:v>3.8681086645364</c:v>
                </c:pt>
                <c:pt idx="166">
                  <c:v>3.8638167629266</c:v>
                </c:pt>
                <c:pt idx="167">
                  <c:v>3.8598279900738</c:v>
                </c:pt>
                <c:pt idx="168">
                  <c:v>3.8561408014751999</c:v>
                </c:pt>
                <c:pt idx="169">
                  <c:v>3.8527537728002001</c:v>
                </c:pt>
                <c:pt idx="170">
                  <c:v>3.8496655985384001</c:v>
                </c:pt>
                <c:pt idx="171">
                  <c:v>3.8468750907651996</c:v>
                </c:pt>
                <c:pt idx="172">
                  <c:v>3.8443811780217998</c:v>
                </c:pt>
                <c:pt idx="173">
                  <c:v>3.8421829043065996</c:v>
                </c:pt>
                <c:pt idx="174">
                  <c:v>3.8402794281791999</c:v>
                </c:pt>
                <c:pt idx="175">
                  <c:v>3.8386700219713998</c:v>
                </c:pt>
                <c:pt idx="176">
                  <c:v>3.8373540711084</c:v>
                </c:pt>
                <c:pt idx="177">
                  <c:v>3.8363310735343998</c:v>
                </c:pt>
                <c:pt idx="178">
                  <c:v>3.8356006392455999</c:v>
                </c:pt>
                <c:pt idx="179">
                  <c:v>3.8351624899261996</c:v>
                </c:pt>
                <c:pt idx="180">
                  <c:v>3.8350164586900002</c:v>
                </c:pt>
                <c:pt idx="181">
                  <c:v>3.8351624899260002</c:v>
                </c:pt>
                <c:pt idx="182">
                  <c:v>3.8356006392455999</c:v>
                </c:pt>
                <c:pt idx="183">
                  <c:v>3.8363310735343998</c:v>
                </c:pt>
                <c:pt idx="184">
                  <c:v>3.8373540711084</c:v>
                </c:pt>
                <c:pt idx="185">
                  <c:v>3.8386700219713998</c:v>
                </c:pt>
                <c:pt idx="186">
                  <c:v>3.8402794281791999</c:v>
                </c:pt>
                <c:pt idx="187">
                  <c:v>3.8421829043065996</c:v>
                </c:pt>
                <c:pt idx="188">
                  <c:v>3.8443811780217998</c:v>
                </c:pt>
                <c:pt idx="189">
                  <c:v>3.8468750907651996</c:v>
                </c:pt>
                <c:pt idx="190">
                  <c:v>3.8496655985384001</c:v>
                </c:pt>
                <c:pt idx="191">
                  <c:v>3.8527537728002001</c:v>
                </c:pt>
                <c:pt idx="192">
                  <c:v>3.8561408014751999</c:v>
                </c:pt>
                <c:pt idx="193">
                  <c:v>3.8598279900738</c:v>
                </c:pt>
                <c:pt idx="194">
                  <c:v>3.8638167629266</c:v>
                </c:pt>
                <c:pt idx="195">
                  <c:v>3.8681086645364</c:v>
                </c:pt>
                <c:pt idx="196">
                  <c:v>3.8727053610479998</c:v>
                </c:pt>
                <c:pt idx="197">
                  <c:v>3.8776086418409998</c:v>
                </c:pt>
                <c:pt idx="198">
                  <c:v>3.8828204212467998</c:v>
                </c:pt>
                <c:pt idx="199">
                  <c:v>3.8883427403915998</c:v>
                </c:pt>
                <c:pt idx="200">
                  <c:v>3.8941777691738002</c:v>
                </c:pt>
                <c:pt idx="201">
                  <c:v>3.9003278083722002</c:v>
                </c:pt>
                <c:pt idx="202">
                  <c:v>3.9067952918955999</c:v>
                </c:pt>
                <c:pt idx="203">
                  <c:v>3.9135827891736001</c:v>
                </c:pt>
                <c:pt idx="204">
                  <c:v>3.9206930076944002</c:v>
                </c:pt>
                <c:pt idx="205">
                  <c:v>3.9281287956952</c:v>
                </c:pt>
                <c:pt idx="206">
                  <c:v>3.9358931450087997</c:v>
                </c:pt>
                <c:pt idx="207">
                  <c:v>3.9439891940730001</c:v>
                </c:pt>
                <c:pt idx="208">
                  <c:v>3.9524202311072001</c:v>
                </c:pt>
                <c:pt idx="209">
                  <c:v>3.9611896974642002</c:v>
                </c:pt>
                <c:pt idx="210">
                  <c:v>8.3930751654099996E-5</c:v>
                </c:pt>
                <c:pt idx="211">
                  <c:v>3.9611896974642002</c:v>
                </c:pt>
                <c:pt idx="212">
                  <c:v>3.9524202311072001</c:v>
                </c:pt>
                <c:pt idx="213">
                  <c:v>3.9439891940730001</c:v>
                </c:pt>
                <c:pt idx="214">
                  <c:v>3.935893145009</c:v>
                </c:pt>
                <c:pt idx="215">
                  <c:v>3.9281287956952</c:v>
                </c:pt>
                <c:pt idx="216">
                  <c:v>3.9206930076944002</c:v>
                </c:pt>
                <c:pt idx="217">
                  <c:v>3.9135827891736001</c:v>
                </c:pt>
                <c:pt idx="218">
                  <c:v>3.9067952918955999</c:v>
                </c:pt>
                <c:pt idx="219">
                  <c:v>3.9003278083719999</c:v>
                </c:pt>
                <c:pt idx="220">
                  <c:v>3.8941777691738002</c:v>
                </c:pt>
                <c:pt idx="221">
                  <c:v>3.8883427403915998</c:v>
                </c:pt>
                <c:pt idx="222">
                  <c:v>3.8828204212466</c:v>
                </c:pt>
                <c:pt idx="223">
                  <c:v>3.8776086418409998</c:v>
                </c:pt>
                <c:pt idx="224">
                  <c:v>3.8727053610479998</c:v>
                </c:pt>
                <c:pt idx="225">
                  <c:v>3.8681086645364</c:v>
                </c:pt>
                <c:pt idx="226">
                  <c:v>3.8638167629266</c:v>
                </c:pt>
                <c:pt idx="227">
                  <c:v>3.8598279900738</c:v>
                </c:pt>
                <c:pt idx="228">
                  <c:v>3.8561408014751999</c:v>
                </c:pt>
                <c:pt idx="229">
                  <c:v>3.8527537728002001</c:v>
                </c:pt>
                <c:pt idx="230">
                  <c:v>3.8496655985384001</c:v>
                </c:pt>
                <c:pt idx="231">
                  <c:v>3.8468750907651996</c:v>
                </c:pt>
                <c:pt idx="232">
                  <c:v>3.8443811780217998</c:v>
                </c:pt>
                <c:pt idx="233">
                  <c:v>3.8421829043067999</c:v>
                </c:pt>
                <c:pt idx="234">
                  <c:v>3.8402794281791999</c:v>
                </c:pt>
                <c:pt idx="235">
                  <c:v>3.8386700219713998</c:v>
                </c:pt>
                <c:pt idx="236">
                  <c:v>3.8373540711084</c:v>
                </c:pt>
                <c:pt idx="237">
                  <c:v>3.8363310735343998</c:v>
                </c:pt>
                <c:pt idx="238">
                  <c:v>3.8356006392455999</c:v>
                </c:pt>
                <c:pt idx="239">
                  <c:v>3.8351624899261996</c:v>
                </c:pt>
                <c:pt idx="240">
                  <c:v>3.8350164586900002</c:v>
                </c:pt>
                <c:pt idx="241">
                  <c:v>3.8351624899261996</c:v>
                </c:pt>
                <c:pt idx="242">
                  <c:v>3.8356006392455999</c:v>
                </c:pt>
                <c:pt idx="243">
                  <c:v>3.8363310735343998</c:v>
                </c:pt>
                <c:pt idx="244">
                  <c:v>3.8373540711084</c:v>
                </c:pt>
                <c:pt idx="245">
                  <c:v>3.8386700219713998</c:v>
                </c:pt>
                <c:pt idx="246">
                  <c:v>3.840279428179</c:v>
                </c:pt>
                <c:pt idx="247">
                  <c:v>3.8421829043065996</c:v>
                </c:pt>
                <c:pt idx="248">
                  <c:v>3.8443811780217998</c:v>
                </c:pt>
                <c:pt idx="249">
                  <c:v>3.8468750907651996</c:v>
                </c:pt>
                <c:pt idx="250">
                  <c:v>3.8496655985384001</c:v>
                </c:pt>
                <c:pt idx="251">
                  <c:v>3.8527537728002001</c:v>
                </c:pt>
                <c:pt idx="252">
                  <c:v>3.8561408014751999</c:v>
                </c:pt>
                <c:pt idx="253">
                  <c:v>3.8598279900738</c:v>
                </c:pt>
                <c:pt idx="254">
                  <c:v>3.8638167629266</c:v>
                </c:pt>
                <c:pt idx="255">
                  <c:v>3.8681086645364</c:v>
                </c:pt>
                <c:pt idx="256">
                  <c:v>3.8727053610477999</c:v>
                </c:pt>
                <c:pt idx="257">
                  <c:v>3.8776086418409998</c:v>
                </c:pt>
                <c:pt idx="258">
                  <c:v>3.8828204212466</c:v>
                </c:pt>
                <c:pt idx="259">
                  <c:v>3.8883427403915998</c:v>
                </c:pt>
                <c:pt idx="260">
                  <c:v>3.8941777691738002</c:v>
                </c:pt>
                <c:pt idx="261">
                  <c:v>3.9003278083719999</c:v>
                </c:pt>
                <c:pt idx="262">
                  <c:v>3.9067952918955999</c:v>
                </c:pt>
                <c:pt idx="263">
                  <c:v>3.9135827891736001</c:v>
                </c:pt>
                <c:pt idx="264">
                  <c:v>3.9206930076944002</c:v>
                </c:pt>
                <c:pt idx="265">
                  <c:v>3.9281287956952</c:v>
                </c:pt>
                <c:pt idx="266">
                  <c:v>3.9358931450087997</c:v>
                </c:pt>
                <c:pt idx="267">
                  <c:v>3.9439891940730001</c:v>
                </c:pt>
                <c:pt idx="268">
                  <c:v>3.9524202311072001</c:v>
                </c:pt>
                <c:pt idx="269">
                  <c:v>3.9611896974642002</c:v>
                </c:pt>
                <c:pt idx="270">
                  <c:v>8.3930751654099996E-5</c:v>
                </c:pt>
                <c:pt idx="271">
                  <c:v>3.9611896974642002</c:v>
                </c:pt>
                <c:pt idx="272">
                  <c:v>3.9524202311072001</c:v>
                </c:pt>
                <c:pt idx="273">
                  <c:v>3.9439891940730001</c:v>
                </c:pt>
                <c:pt idx="274">
                  <c:v>3.9358931450087997</c:v>
                </c:pt>
                <c:pt idx="275">
                  <c:v>3.9281287956952</c:v>
                </c:pt>
                <c:pt idx="276">
                  <c:v>3.9206930076944002</c:v>
                </c:pt>
                <c:pt idx="277">
                  <c:v>3.9135827891736001</c:v>
                </c:pt>
                <c:pt idx="278">
                  <c:v>3.9067952918955999</c:v>
                </c:pt>
                <c:pt idx="279">
                  <c:v>3.9003278083719999</c:v>
                </c:pt>
                <c:pt idx="280">
                  <c:v>3.8941777691738002</c:v>
                </c:pt>
                <c:pt idx="281">
                  <c:v>3.8883427403915998</c:v>
                </c:pt>
                <c:pt idx="282">
                  <c:v>3.8828204212466</c:v>
                </c:pt>
                <c:pt idx="283">
                  <c:v>3.8776086418409998</c:v>
                </c:pt>
                <c:pt idx="284">
                  <c:v>3.8727053610477999</c:v>
                </c:pt>
                <c:pt idx="285">
                  <c:v>3.8681086645364</c:v>
                </c:pt>
                <c:pt idx="286">
                  <c:v>3.8638167629266</c:v>
                </c:pt>
                <c:pt idx="287">
                  <c:v>3.8598279900738</c:v>
                </c:pt>
                <c:pt idx="288">
                  <c:v>3.8561408014751999</c:v>
                </c:pt>
                <c:pt idx="289">
                  <c:v>3.8527537728002001</c:v>
                </c:pt>
                <c:pt idx="290">
                  <c:v>3.8496655985384001</c:v>
                </c:pt>
                <c:pt idx="291">
                  <c:v>3.8468750907651996</c:v>
                </c:pt>
                <c:pt idx="292">
                  <c:v>3.8443811780217998</c:v>
                </c:pt>
                <c:pt idx="293">
                  <c:v>3.8421829043065996</c:v>
                </c:pt>
                <c:pt idx="294">
                  <c:v>3.8402794281791999</c:v>
                </c:pt>
                <c:pt idx="295">
                  <c:v>3.8386700219713998</c:v>
                </c:pt>
                <c:pt idx="296">
                  <c:v>3.8373540711084</c:v>
                </c:pt>
                <c:pt idx="297">
                  <c:v>3.8363310735343998</c:v>
                </c:pt>
                <c:pt idx="298">
                  <c:v>3.8356006392455999</c:v>
                </c:pt>
                <c:pt idx="299">
                  <c:v>3.8351624899261996</c:v>
                </c:pt>
                <c:pt idx="300">
                  <c:v>3.8350164586900002</c:v>
                </c:pt>
                <c:pt idx="301">
                  <c:v>3.8351624899261996</c:v>
                </c:pt>
                <c:pt idx="302">
                  <c:v>3.8356006392455999</c:v>
                </c:pt>
                <c:pt idx="303">
                  <c:v>3.8363310735343998</c:v>
                </c:pt>
                <c:pt idx="304">
                  <c:v>3.8373540711084</c:v>
                </c:pt>
                <c:pt idx="305">
                  <c:v>3.8386700219713998</c:v>
                </c:pt>
                <c:pt idx="306">
                  <c:v>3.8402794281791999</c:v>
                </c:pt>
                <c:pt idx="307">
                  <c:v>3.8421829043065996</c:v>
                </c:pt>
                <c:pt idx="308">
                  <c:v>3.8443811780217998</c:v>
                </c:pt>
                <c:pt idx="309">
                  <c:v>3.8468750907651996</c:v>
                </c:pt>
                <c:pt idx="310">
                  <c:v>3.8496655985384001</c:v>
                </c:pt>
                <c:pt idx="311">
                  <c:v>3.8527537728002001</c:v>
                </c:pt>
                <c:pt idx="312">
                  <c:v>3.8561408014751999</c:v>
                </c:pt>
                <c:pt idx="313">
                  <c:v>3.8598279900738</c:v>
                </c:pt>
                <c:pt idx="314">
                  <c:v>3.8638167629266</c:v>
                </c:pt>
                <c:pt idx="315">
                  <c:v>3.8681086645364</c:v>
                </c:pt>
                <c:pt idx="316">
                  <c:v>3.8727053610479998</c:v>
                </c:pt>
                <c:pt idx="317">
                  <c:v>3.8776086418409998</c:v>
                </c:pt>
                <c:pt idx="318">
                  <c:v>3.8828204212466</c:v>
                </c:pt>
                <c:pt idx="319">
                  <c:v>3.8883427403915998</c:v>
                </c:pt>
                <c:pt idx="320">
                  <c:v>3.8941777691738002</c:v>
                </c:pt>
                <c:pt idx="321">
                  <c:v>3.9003278083719999</c:v>
                </c:pt>
                <c:pt idx="322">
                  <c:v>3.9067952918955999</c:v>
                </c:pt>
                <c:pt idx="323">
                  <c:v>3.9135827891736001</c:v>
                </c:pt>
                <c:pt idx="324">
                  <c:v>3.9206930076944002</c:v>
                </c:pt>
                <c:pt idx="325">
                  <c:v>3.9281287956952</c:v>
                </c:pt>
                <c:pt idx="326">
                  <c:v>3.935893145009</c:v>
                </c:pt>
                <c:pt idx="327">
                  <c:v>3.9439891940730001</c:v>
                </c:pt>
                <c:pt idx="328">
                  <c:v>3.9524202311072001</c:v>
                </c:pt>
                <c:pt idx="329">
                  <c:v>3.9611896974642002</c:v>
                </c:pt>
                <c:pt idx="330">
                  <c:v>8.3930751654099996E-5</c:v>
                </c:pt>
                <c:pt idx="331">
                  <c:v>3.9611896974642002</c:v>
                </c:pt>
                <c:pt idx="332">
                  <c:v>3.9524202311072001</c:v>
                </c:pt>
                <c:pt idx="333">
                  <c:v>3.9439891940730001</c:v>
                </c:pt>
                <c:pt idx="334">
                  <c:v>3.9358931450087997</c:v>
                </c:pt>
                <c:pt idx="335">
                  <c:v>3.9281287956952</c:v>
                </c:pt>
                <c:pt idx="336">
                  <c:v>3.9206930076944002</c:v>
                </c:pt>
                <c:pt idx="337">
                  <c:v>3.9135827891736001</c:v>
                </c:pt>
                <c:pt idx="338">
                  <c:v>3.9067952918955999</c:v>
                </c:pt>
                <c:pt idx="339">
                  <c:v>3.9003278083722002</c:v>
                </c:pt>
                <c:pt idx="340">
                  <c:v>3.8941777691738002</c:v>
                </c:pt>
                <c:pt idx="341">
                  <c:v>3.8883427403915998</c:v>
                </c:pt>
                <c:pt idx="342">
                  <c:v>3.8828204212467998</c:v>
                </c:pt>
                <c:pt idx="343">
                  <c:v>3.8776086418409998</c:v>
                </c:pt>
                <c:pt idx="344">
                  <c:v>3.8727053610479998</c:v>
                </c:pt>
                <c:pt idx="345">
                  <c:v>3.8681086645364</c:v>
                </c:pt>
                <c:pt idx="346">
                  <c:v>3.8638167629266</c:v>
                </c:pt>
                <c:pt idx="347">
                  <c:v>3.8598279900738</c:v>
                </c:pt>
                <c:pt idx="348">
                  <c:v>3.8561408014751999</c:v>
                </c:pt>
                <c:pt idx="349">
                  <c:v>3.8527537728002001</c:v>
                </c:pt>
                <c:pt idx="350">
                  <c:v>3.8496655985384001</c:v>
                </c:pt>
                <c:pt idx="351">
                  <c:v>3.8468750907651996</c:v>
                </c:pt>
                <c:pt idx="352">
                  <c:v>3.8443811780217998</c:v>
                </c:pt>
                <c:pt idx="353">
                  <c:v>3.8421829043065996</c:v>
                </c:pt>
                <c:pt idx="354">
                  <c:v>3.8402794281791999</c:v>
                </c:pt>
                <c:pt idx="355">
                  <c:v>3.8386700219713998</c:v>
                </c:pt>
                <c:pt idx="356">
                  <c:v>3.8373540711084</c:v>
                </c:pt>
                <c:pt idx="357">
                  <c:v>3.8363310735343998</c:v>
                </c:pt>
                <c:pt idx="358">
                  <c:v>3.8356006392455999</c:v>
                </c:pt>
                <c:pt idx="359">
                  <c:v>3.8351624899260002</c:v>
                </c:pt>
                <c:pt idx="360">
                  <c:v>3.8350164586900002</c:v>
                </c:pt>
                <c:pt idx="361">
                  <c:v>3.8351624899260002</c:v>
                </c:pt>
                <c:pt idx="362">
                  <c:v>3.8356006392455999</c:v>
                </c:pt>
                <c:pt idx="363">
                  <c:v>3.8363310735343998</c:v>
                </c:pt>
                <c:pt idx="364">
                  <c:v>3.8373540711084</c:v>
                </c:pt>
                <c:pt idx="365">
                  <c:v>3.8386700219713998</c:v>
                </c:pt>
                <c:pt idx="366">
                  <c:v>3.8402794281791999</c:v>
                </c:pt>
                <c:pt idx="367">
                  <c:v>3.8421829043065996</c:v>
                </c:pt>
                <c:pt idx="368">
                  <c:v>3.8443811780217998</c:v>
                </c:pt>
                <c:pt idx="369">
                  <c:v>3.8468750907651996</c:v>
                </c:pt>
                <c:pt idx="370">
                  <c:v>3.8496655985384001</c:v>
                </c:pt>
                <c:pt idx="371">
                  <c:v>3.8527537728002001</c:v>
                </c:pt>
                <c:pt idx="372">
                  <c:v>3.8561408014751999</c:v>
                </c:pt>
                <c:pt idx="373">
                  <c:v>3.8598279900738</c:v>
                </c:pt>
                <c:pt idx="374">
                  <c:v>3.8638167629266</c:v>
                </c:pt>
                <c:pt idx="375">
                  <c:v>3.8681086645364</c:v>
                </c:pt>
                <c:pt idx="376">
                  <c:v>3.8727053610479998</c:v>
                </c:pt>
                <c:pt idx="377">
                  <c:v>3.8776086418409998</c:v>
                </c:pt>
                <c:pt idx="378">
                  <c:v>3.8828204212467998</c:v>
                </c:pt>
                <c:pt idx="379">
                  <c:v>3.8883427403915998</c:v>
                </c:pt>
                <c:pt idx="380">
                  <c:v>3.8941777691738002</c:v>
                </c:pt>
                <c:pt idx="381">
                  <c:v>3.9003278083722002</c:v>
                </c:pt>
                <c:pt idx="382">
                  <c:v>3.9067952918955999</c:v>
                </c:pt>
                <c:pt idx="383">
                  <c:v>3.9135827891736001</c:v>
                </c:pt>
                <c:pt idx="384">
                  <c:v>3.9206930076944002</c:v>
                </c:pt>
                <c:pt idx="385">
                  <c:v>3.9281287956952</c:v>
                </c:pt>
                <c:pt idx="386">
                  <c:v>3.9358931450087997</c:v>
                </c:pt>
                <c:pt idx="387">
                  <c:v>3.9439891940730001</c:v>
                </c:pt>
                <c:pt idx="388">
                  <c:v>3.9524202311072001</c:v>
                </c:pt>
                <c:pt idx="389">
                  <c:v>3.9611896974642002</c:v>
                </c:pt>
                <c:pt idx="390">
                  <c:v>8.3930751654099996E-5</c:v>
                </c:pt>
                <c:pt idx="391">
                  <c:v>3.9611896974642002</c:v>
                </c:pt>
                <c:pt idx="392">
                  <c:v>3.9524202311072001</c:v>
                </c:pt>
                <c:pt idx="393">
                  <c:v>3.9439891940730001</c:v>
                </c:pt>
                <c:pt idx="394">
                  <c:v>3.935893145009</c:v>
                </c:pt>
                <c:pt idx="395">
                  <c:v>3.9281287956952</c:v>
                </c:pt>
                <c:pt idx="396">
                  <c:v>3.9206930076944002</c:v>
                </c:pt>
                <c:pt idx="397">
                  <c:v>3.9135827891736001</c:v>
                </c:pt>
                <c:pt idx="398">
                  <c:v>3.9067952918955999</c:v>
                </c:pt>
                <c:pt idx="399">
                  <c:v>3.9003278083719999</c:v>
                </c:pt>
                <c:pt idx="400">
                  <c:v>3.8941777691738002</c:v>
                </c:pt>
                <c:pt idx="401">
                  <c:v>3.8883427403915998</c:v>
                </c:pt>
                <c:pt idx="402">
                  <c:v>3.8828204212466</c:v>
                </c:pt>
                <c:pt idx="403">
                  <c:v>3.8776086418409998</c:v>
                </c:pt>
                <c:pt idx="404">
                  <c:v>3.8727053610479998</c:v>
                </c:pt>
                <c:pt idx="405">
                  <c:v>3.8681086645364</c:v>
                </c:pt>
                <c:pt idx="406">
                  <c:v>3.8638167629266</c:v>
                </c:pt>
                <c:pt idx="407">
                  <c:v>3.8598279900738</c:v>
                </c:pt>
                <c:pt idx="408">
                  <c:v>3.8561408014751999</c:v>
                </c:pt>
                <c:pt idx="409">
                  <c:v>3.8527537728002001</c:v>
                </c:pt>
                <c:pt idx="410">
                  <c:v>3.8496655985384001</c:v>
                </c:pt>
                <c:pt idx="411">
                  <c:v>3.8468750907651996</c:v>
                </c:pt>
                <c:pt idx="412">
                  <c:v>3.8443811780217998</c:v>
                </c:pt>
                <c:pt idx="413">
                  <c:v>3.8421829043065996</c:v>
                </c:pt>
                <c:pt idx="414">
                  <c:v>3.8402794281791999</c:v>
                </c:pt>
                <c:pt idx="415">
                  <c:v>3.8386700219713998</c:v>
                </c:pt>
                <c:pt idx="416">
                  <c:v>3.8373540711084</c:v>
                </c:pt>
                <c:pt idx="417">
                  <c:v>3.8363310735343998</c:v>
                </c:pt>
                <c:pt idx="418">
                  <c:v>3.8356006392455999</c:v>
                </c:pt>
                <c:pt idx="419">
                  <c:v>3.8351624899261996</c:v>
                </c:pt>
                <c:pt idx="420">
                  <c:v>3.8350164586900002</c:v>
                </c:pt>
                <c:pt idx="421">
                  <c:v>3.8351624899261996</c:v>
                </c:pt>
                <c:pt idx="422">
                  <c:v>3.8356006392455999</c:v>
                </c:pt>
                <c:pt idx="423">
                  <c:v>3.8363310735343998</c:v>
                </c:pt>
                <c:pt idx="424">
                  <c:v>3.8373540711084</c:v>
                </c:pt>
                <c:pt idx="425">
                  <c:v>3.8386700219713998</c:v>
                </c:pt>
                <c:pt idx="426">
                  <c:v>3.840279428179</c:v>
                </c:pt>
                <c:pt idx="427">
                  <c:v>3.8421829043065996</c:v>
                </c:pt>
                <c:pt idx="428">
                  <c:v>3.8443811780217998</c:v>
                </c:pt>
                <c:pt idx="429">
                  <c:v>3.8468750907651996</c:v>
                </c:pt>
                <c:pt idx="430">
                  <c:v>3.8496655985384001</c:v>
                </c:pt>
                <c:pt idx="431">
                  <c:v>3.8527537728002001</c:v>
                </c:pt>
                <c:pt idx="432">
                  <c:v>3.8561408014751999</c:v>
                </c:pt>
                <c:pt idx="433">
                  <c:v>3.8598279900738</c:v>
                </c:pt>
                <c:pt idx="434">
                  <c:v>3.8638167629266</c:v>
                </c:pt>
                <c:pt idx="435">
                  <c:v>3.8681086645364</c:v>
                </c:pt>
                <c:pt idx="436">
                  <c:v>3.8727053610479998</c:v>
                </c:pt>
                <c:pt idx="437">
                  <c:v>3.8776086418409998</c:v>
                </c:pt>
                <c:pt idx="438">
                  <c:v>3.8828204212466</c:v>
                </c:pt>
                <c:pt idx="439">
                  <c:v>3.8883427403915998</c:v>
                </c:pt>
                <c:pt idx="440">
                  <c:v>3.8941777691738002</c:v>
                </c:pt>
                <c:pt idx="441">
                  <c:v>3.9003278083719999</c:v>
                </c:pt>
                <c:pt idx="442">
                  <c:v>3.9067952918955999</c:v>
                </c:pt>
                <c:pt idx="443">
                  <c:v>3.9135827891736001</c:v>
                </c:pt>
                <c:pt idx="444">
                  <c:v>3.9206930076944002</c:v>
                </c:pt>
                <c:pt idx="445">
                  <c:v>3.9281287956952</c:v>
                </c:pt>
                <c:pt idx="446">
                  <c:v>3.9358931450087997</c:v>
                </c:pt>
                <c:pt idx="447">
                  <c:v>3.9439891940730001</c:v>
                </c:pt>
                <c:pt idx="448">
                  <c:v>3.9524202311072001</c:v>
                </c:pt>
                <c:pt idx="449">
                  <c:v>3.9611896974642002</c:v>
                </c:pt>
                <c:pt idx="450">
                  <c:v>8.3930751654099996E-5</c:v>
                </c:pt>
                <c:pt idx="451">
                  <c:v>3.9611896974642002</c:v>
                </c:pt>
                <c:pt idx="452">
                  <c:v>3.9524202311072001</c:v>
                </c:pt>
                <c:pt idx="453">
                  <c:v>3.9439891940730001</c:v>
                </c:pt>
                <c:pt idx="454">
                  <c:v>3.9358931450087997</c:v>
                </c:pt>
                <c:pt idx="455">
                  <c:v>3.9281287956952</c:v>
                </c:pt>
                <c:pt idx="456">
                  <c:v>3.9206930076944002</c:v>
                </c:pt>
                <c:pt idx="457">
                  <c:v>3.9135827891736001</c:v>
                </c:pt>
                <c:pt idx="458">
                  <c:v>3.9067952918955999</c:v>
                </c:pt>
                <c:pt idx="459">
                  <c:v>3.9003278083719999</c:v>
                </c:pt>
                <c:pt idx="460">
                  <c:v>3.8941777691736004</c:v>
                </c:pt>
                <c:pt idx="461">
                  <c:v>3.8883427403915998</c:v>
                </c:pt>
                <c:pt idx="462">
                  <c:v>3.8828204212466</c:v>
                </c:pt>
                <c:pt idx="463">
                  <c:v>3.8776086418409998</c:v>
                </c:pt>
                <c:pt idx="464">
                  <c:v>3.8727053610479998</c:v>
                </c:pt>
                <c:pt idx="465">
                  <c:v>3.8681086645364</c:v>
                </c:pt>
                <c:pt idx="466">
                  <c:v>3.8638167629266</c:v>
                </c:pt>
                <c:pt idx="467">
                  <c:v>3.8598279900738</c:v>
                </c:pt>
                <c:pt idx="468">
                  <c:v>3.8561408014751999</c:v>
                </c:pt>
                <c:pt idx="469">
                  <c:v>3.8527537728002001</c:v>
                </c:pt>
                <c:pt idx="470">
                  <c:v>3.8496655985384001</c:v>
                </c:pt>
                <c:pt idx="471">
                  <c:v>3.8468750907651996</c:v>
                </c:pt>
                <c:pt idx="472">
                  <c:v>3.8443811780217998</c:v>
                </c:pt>
                <c:pt idx="473">
                  <c:v>3.8421829043065996</c:v>
                </c:pt>
                <c:pt idx="474">
                  <c:v>3.8402794281791999</c:v>
                </c:pt>
                <c:pt idx="475">
                  <c:v>3.8386700219713998</c:v>
                </c:pt>
                <c:pt idx="476">
                  <c:v>3.8373540711084</c:v>
                </c:pt>
                <c:pt idx="477">
                  <c:v>3.8363310735343998</c:v>
                </c:pt>
                <c:pt idx="478">
                  <c:v>3.8356006392455999</c:v>
                </c:pt>
                <c:pt idx="479">
                  <c:v>3.8351624899261996</c:v>
                </c:pt>
                <c:pt idx="480">
                  <c:v>3.8350164586900002</c:v>
                </c:pt>
                <c:pt idx="481">
                  <c:v>3.8351624899261996</c:v>
                </c:pt>
                <c:pt idx="482">
                  <c:v>3.8356006392455999</c:v>
                </c:pt>
                <c:pt idx="483">
                  <c:v>3.8363310735343998</c:v>
                </c:pt>
                <c:pt idx="484">
                  <c:v>3.8373540711084</c:v>
                </c:pt>
                <c:pt idx="485">
                  <c:v>3.8386700219713998</c:v>
                </c:pt>
                <c:pt idx="486">
                  <c:v>3.8402794281791999</c:v>
                </c:pt>
                <c:pt idx="487">
                  <c:v>3.8421829043065996</c:v>
                </c:pt>
                <c:pt idx="488">
                  <c:v>3.8443811780217998</c:v>
                </c:pt>
                <c:pt idx="489">
                  <c:v>3.8468750907651996</c:v>
                </c:pt>
                <c:pt idx="490">
                  <c:v>3.8496655985384001</c:v>
                </c:pt>
                <c:pt idx="491">
                  <c:v>3.8527537728002001</c:v>
                </c:pt>
                <c:pt idx="492">
                  <c:v>3.8561408014751999</c:v>
                </c:pt>
                <c:pt idx="493">
                  <c:v>3.8598279900738</c:v>
                </c:pt>
                <c:pt idx="494">
                  <c:v>3.8638167629266</c:v>
                </c:pt>
                <c:pt idx="495">
                  <c:v>3.8681086645364</c:v>
                </c:pt>
                <c:pt idx="496">
                  <c:v>3.8727053610479998</c:v>
                </c:pt>
                <c:pt idx="497">
                  <c:v>3.8776086418409998</c:v>
                </c:pt>
                <c:pt idx="498">
                  <c:v>3.8828204212466</c:v>
                </c:pt>
                <c:pt idx="499">
                  <c:v>3.8883427403915998</c:v>
                </c:pt>
                <c:pt idx="500">
                  <c:v>3.8941777691738002</c:v>
                </c:pt>
                <c:pt idx="501">
                  <c:v>3.9003278083719999</c:v>
                </c:pt>
                <c:pt idx="502">
                  <c:v>3.9067952918955999</c:v>
                </c:pt>
                <c:pt idx="503">
                  <c:v>3.9135827891736001</c:v>
                </c:pt>
                <c:pt idx="504">
                  <c:v>3.9206930076944002</c:v>
                </c:pt>
                <c:pt idx="505">
                  <c:v>3.9281287956952</c:v>
                </c:pt>
                <c:pt idx="506">
                  <c:v>3.935893145009</c:v>
                </c:pt>
                <c:pt idx="507">
                  <c:v>3.9439891940730001</c:v>
                </c:pt>
                <c:pt idx="508">
                  <c:v>3.9524202311072001</c:v>
                </c:pt>
                <c:pt idx="509">
                  <c:v>3.9611896974642002</c:v>
                </c:pt>
                <c:pt idx="510">
                  <c:v>8.3930751654099996E-5</c:v>
                </c:pt>
                <c:pt idx="511">
                  <c:v>3.9611896974642002</c:v>
                </c:pt>
                <c:pt idx="512">
                  <c:v>3.9524202311072001</c:v>
                </c:pt>
                <c:pt idx="513">
                  <c:v>3.9439891940730001</c:v>
                </c:pt>
                <c:pt idx="514">
                  <c:v>3.9358931450087997</c:v>
                </c:pt>
                <c:pt idx="515">
                  <c:v>3.9281287956952</c:v>
                </c:pt>
                <c:pt idx="516">
                  <c:v>3.9206930076944002</c:v>
                </c:pt>
                <c:pt idx="517">
                  <c:v>3.9135827891736001</c:v>
                </c:pt>
                <c:pt idx="518">
                  <c:v>3.9067952918955999</c:v>
                </c:pt>
                <c:pt idx="519">
                  <c:v>3.9003278083722002</c:v>
                </c:pt>
                <c:pt idx="520">
                  <c:v>3.8941777691738002</c:v>
                </c:pt>
                <c:pt idx="521">
                  <c:v>3.8883427403915998</c:v>
                </c:pt>
                <c:pt idx="522">
                  <c:v>3.8828204212467998</c:v>
                </c:pt>
                <c:pt idx="523">
                  <c:v>3.8776086418409998</c:v>
                </c:pt>
                <c:pt idx="524">
                  <c:v>3.8727053610479998</c:v>
                </c:pt>
                <c:pt idx="525">
                  <c:v>3.8681086645364</c:v>
                </c:pt>
                <c:pt idx="526">
                  <c:v>3.8638167629266</c:v>
                </c:pt>
                <c:pt idx="527">
                  <c:v>3.8598279900738</c:v>
                </c:pt>
                <c:pt idx="528">
                  <c:v>3.8561408014751999</c:v>
                </c:pt>
                <c:pt idx="529">
                  <c:v>3.8527537728002001</c:v>
                </c:pt>
                <c:pt idx="530">
                  <c:v>3.8496655985384001</c:v>
                </c:pt>
                <c:pt idx="531">
                  <c:v>3.8468750907651996</c:v>
                </c:pt>
                <c:pt idx="532">
                  <c:v>3.8443811780217998</c:v>
                </c:pt>
                <c:pt idx="533">
                  <c:v>3.8421829043065996</c:v>
                </c:pt>
                <c:pt idx="534">
                  <c:v>3.8402794281791999</c:v>
                </c:pt>
                <c:pt idx="535">
                  <c:v>3.8386700219713998</c:v>
                </c:pt>
                <c:pt idx="536">
                  <c:v>3.8373540711084</c:v>
                </c:pt>
                <c:pt idx="537">
                  <c:v>3.8363310735343998</c:v>
                </c:pt>
                <c:pt idx="538">
                  <c:v>3.8356006392455999</c:v>
                </c:pt>
                <c:pt idx="539">
                  <c:v>3.8351624899260002</c:v>
                </c:pt>
                <c:pt idx="540">
                  <c:v>3.8350164586900002</c:v>
                </c:pt>
                <c:pt idx="541">
                  <c:v>3.8351624899260002</c:v>
                </c:pt>
                <c:pt idx="542">
                  <c:v>3.8356006392455999</c:v>
                </c:pt>
                <c:pt idx="543">
                  <c:v>3.8363310735343998</c:v>
                </c:pt>
                <c:pt idx="544">
                  <c:v>3.8373540711084</c:v>
                </c:pt>
                <c:pt idx="545">
                  <c:v>3.8386700219713998</c:v>
                </c:pt>
                <c:pt idx="546">
                  <c:v>3.8402794281791999</c:v>
                </c:pt>
                <c:pt idx="547">
                  <c:v>3.8421829043065996</c:v>
                </c:pt>
                <c:pt idx="548">
                  <c:v>3.8443811780217998</c:v>
                </c:pt>
                <c:pt idx="549">
                  <c:v>3.8468750907651996</c:v>
                </c:pt>
                <c:pt idx="550">
                  <c:v>3.8496655985384001</c:v>
                </c:pt>
                <c:pt idx="551">
                  <c:v>3.8527537728002001</c:v>
                </c:pt>
                <c:pt idx="552">
                  <c:v>3.8561408014751999</c:v>
                </c:pt>
                <c:pt idx="553">
                  <c:v>3.8598279900738</c:v>
                </c:pt>
                <c:pt idx="554">
                  <c:v>3.8638167629266</c:v>
                </c:pt>
                <c:pt idx="555">
                  <c:v>3.8681086645364</c:v>
                </c:pt>
                <c:pt idx="556">
                  <c:v>3.8727053610479998</c:v>
                </c:pt>
                <c:pt idx="557">
                  <c:v>3.8776086418409998</c:v>
                </c:pt>
                <c:pt idx="558">
                  <c:v>3.8828204212467998</c:v>
                </c:pt>
                <c:pt idx="559">
                  <c:v>3.8883427403915998</c:v>
                </c:pt>
                <c:pt idx="560">
                  <c:v>3.8941777691738002</c:v>
                </c:pt>
                <c:pt idx="561">
                  <c:v>3.9003278083722002</c:v>
                </c:pt>
                <c:pt idx="562">
                  <c:v>3.9067952918955999</c:v>
                </c:pt>
                <c:pt idx="563">
                  <c:v>3.9135827891736001</c:v>
                </c:pt>
                <c:pt idx="564">
                  <c:v>3.9206930076944002</c:v>
                </c:pt>
                <c:pt idx="565">
                  <c:v>3.9281287956952</c:v>
                </c:pt>
                <c:pt idx="566">
                  <c:v>3.9358931450087997</c:v>
                </c:pt>
                <c:pt idx="567">
                  <c:v>3.9439891940730001</c:v>
                </c:pt>
                <c:pt idx="568">
                  <c:v>3.9524202311072001</c:v>
                </c:pt>
                <c:pt idx="569">
                  <c:v>3.9611896974642002</c:v>
                </c:pt>
                <c:pt idx="570">
                  <c:v>8.3930751654099996E-5</c:v>
                </c:pt>
                <c:pt idx="571">
                  <c:v>3.9611896974642002</c:v>
                </c:pt>
                <c:pt idx="572">
                  <c:v>3.9524202311072001</c:v>
                </c:pt>
                <c:pt idx="573">
                  <c:v>3.9439891940730001</c:v>
                </c:pt>
                <c:pt idx="574">
                  <c:v>3.935893145009</c:v>
                </c:pt>
                <c:pt idx="575">
                  <c:v>3.9281287956952</c:v>
                </c:pt>
                <c:pt idx="576">
                  <c:v>3.9206930076944002</c:v>
                </c:pt>
                <c:pt idx="577">
                  <c:v>3.9135827891736001</c:v>
                </c:pt>
                <c:pt idx="578">
                  <c:v>3.9067952918955999</c:v>
                </c:pt>
                <c:pt idx="579">
                  <c:v>3.9003278083719999</c:v>
                </c:pt>
                <c:pt idx="580">
                  <c:v>3.8941777691738002</c:v>
                </c:pt>
                <c:pt idx="581">
                  <c:v>3.8883427403915998</c:v>
                </c:pt>
                <c:pt idx="582">
                  <c:v>3.8828204212466</c:v>
                </c:pt>
                <c:pt idx="583">
                  <c:v>3.8776086418409998</c:v>
                </c:pt>
                <c:pt idx="584">
                  <c:v>3.8727053610479998</c:v>
                </c:pt>
                <c:pt idx="585">
                  <c:v>3.8681086645364</c:v>
                </c:pt>
                <c:pt idx="586">
                  <c:v>3.8638167629266</c:v>
                </c:pt>
                <c:pt idx="587">
                  <c:v>3.8598279900738</c:v>
                </c:pt>
                <c:pt idx="588">
                  <c:v>3.8561408014751999</c:v>
                </c:pt>
                <c:pt idx="589">
                  <c:v>3.8527537728002001</c:v>
                </c:pt>
                <c:pt idx="590">
                  <c:v>3.8496655985384001</c:v>
                </c:pt>
                <c:pt idx="591">
                  <c:v>3.8468750907651996</c:v>
                </c:pt>
                <c:pt idx="592">
                  <c:v>3.8443811780217998</c:v>
                </c:pt>
                <c:pt idx="593">
                  <c:v>3.8421829043067999</c:v>
                </c:pt>
                <c:pt idx="594">
                  <c:v>3.8402794281791999</c:v>
                </c:pt>
                <c:pt idx="595">
                  <c:v>3.8386700219713998</c:v>
                </c:pt>
                <c:pt idx="596">
                  <c:v>3.8373540711084</c:v>
                </c:pt>
                <c:pt idx="597">
                  <c:v>3.8363310735343998</c:v>
                </c:pt>
                <c:pt idx="598">
                  <c:v>3.8356006392455999</c:v>
                </c:pt>
                <c:pt idx="599">
                  <c:v>3.8351624899261996</c:v>
                </c:pt>
                <c:pt idx="600">
                  <c:v>3.8350164586900002</c:v>
                </c:pt>
                <c:pt idx="601">
                  <c:v>3.8351624899261996</c:v>
                </c:pt>
                <c:pt idx="602">
                  <c:v>3.8356006392455999</c:v>
                </c:pt>
                <c:pt idx="603">
                  <c:v>3.8363310735343998</c:v>
                </c:pt>
                <c:pt idx="604">
                  <c:v>3.8373540711084</c:v>
                </c:pt>
                <c:pt idx="605">
                  <c:v>3.8386700219713998</c:v>
                </c:pt>
                <c:pt idx="606">
                  <c:v>3.8402794281791999</c:v>
                </c:pt>
                <c:pt idx="607">
                  <c:v>3.8421829043065996</c:v>
                </c:pt>
                <c:pt idx="608">
                  <c:v>3.8443811780217998</c:v>
                </c:pt>
                <c:pt idx="609">
                  <c:v>3.8468750907651996</c:v>
                </c:pt>
                <c:pt idx="610">
                  <c:v>3.8496655985384001</c:v>
                </c:pt>
                <c:pt idx="611">
                  <c:v>3.8527537728002001</c:v>
                </c:pt>
                <c:pt idx="612">
                  <c:v>3.8561408014751999</c:v>
                </c:pt>
                <c:pt idx="613">
                  <c:v>3.8598279900738</c:v>
                </c:pt>
                <c:pt idx="614">
                  <c:v>3.8638167629266</c:v>
                </c:pt>
                <c:pt idx="615">
                  <c:v>3.8681086645364</c:v>
                </c:pt>
                <c:pt idx="616">
                  <c:v>3.8727053610479998</c:v>
                </c:pt>
                <c:pt idx="617">
                  <c:v>3.8776086418409998</c:v>
                </c:pt>
                <c:pt idx="618">
                  <c:v>3.8828204212466</c:v>
                </c:pt>
                <c:pt idx="619">
                  <c:v>3.8883427403915998</c:v>
                </c:pt>
                <c:pt idx="620">
                  <c:v>3.8941777691738002</c:v>
                </c:pt>
                <c:pt idx="621">
                  <c:v>3.9003278083719999</c:v>
                </c:pt>
                <c:pt idx="622">
                  <c:v>3.9067952918955999</c:v>
                </c:pt>
                <c:pt idx="623">
                  <c:v>3.9135827891736001</c:v>
                </c:pt>
                <c:pt idx="624">
                  <c:v>3.9206930076944002</c:v>
                </c:pt>
                <c:pt idx="625">
                  <c:v>3.9281287956952</c:v>
                </c:pt>
                <c:pt idx="626">
                  <c:v>3.9358931450087997</c:v>
                </c:pt>
                <c:pt idx="627">
                  <c:v>3.9439891940730001</c:v>
                </c:pt>
                <c:pt idx="628">
                  <c:v>3.9524202311072001</c:v>
                </c:pt>
                <c:pt idx="629">
                  <c:v>3.9611896974642002</c:v>
                </c:pt>
                <c:pt idx="630">
                  <c:v>8.3930751654099996E-5</c:v>
                </c:pt>
                <c:pt idx="631">
                  <c:v>3.9611896974642002</c:v>
                </c:pt>
                <c:pt idx="632">
                  <c:v>3.9524202311072001</c:v>
                </c:pt>
                <c:pt idx="633">
                  <c:v>3.9439891940730001</c:v>
                </c:pt>
                <c:pt idx="634">
                  <c:v>3.9358931450087997</c:v>
                </c:pt>
                <c:pt idx="635">
                  <c:v>3.9281287956952</c:v>
                </c:pt>
                <c:pt idx="636">
                  <c:v>3.9206930076944002</c:v>
                </c:pt>
                <c:pt idx="637">
                  <c:v>3.9135827891736001</c:v>
                </c:pt>
                <c:pt idx="638">
                  <c:v>3.9067952918955999</c:v>
                </c:pt>
                <c:pt idx="639">
                  <c:v>3.9003278083719999</c:v>
                </c:pt>
                <c:pt idx="640">
                  <c:v>3.8941777691736004</c:v>
                </c:pt>
                <c:pt idx="641">
                  <c:v>3.8883427403915998</c:v>
                </c:pt>
                <c:pt idx="642">
                  <c:v>3.8828204212466</c:v>
                </c:pt>
                <c:pt idx="643">
                  <c:v>3.8776086418409998</c:v>
                </c:pt>
                <c:pt idx="644">
                  <c:v>3.8727053610479998</c:v>
                </c:pt>
                <c:pt idx="645">
                  <c:v>3.8681086645364</c:v>
                </c:pt>
                <c:pt idx="646">
                  <c:v>3.8638167629266</c:v>
                </c:pt>
                <c:pt idx="647">
                  <c:v>3.8598279900738</c:v>
                </c:pt>
                <c:pt idx="648">
                  <c:v>3.8561408014751999</c:v>
                </c:pt>
                <c:pt idx="649">
                  <c:v>3.8527537728002001</c:v>
                </c:pt>
                <c:pt idx="650">
                  <c:v>3.8496655985384001</c:v>
                </c:pt>
                <c:pt idx="651">
                  <c:v>3.8468750907651996</c:v>
                </c:pt>
                <c:pt idx="652">
                  <c:v>3.8443811780217998</c:v>
                </c:pt>
                <c:pt idx="653">
                  <c:v>3.8421829043065996</c:v>
                </c:pt>
                <c:pt idx="654">
                  <c:v>3.840279428179</c:v>
                </c:pt>
                <c:pt idx="655">
                  <c:v>3.8386700219713998</c:v>
                </c:pt>
                <c:pt idx="656">
                  <c:v>3.8373540711084</c:v>
                </c:pt>
                <c:pt idx="657">
                  <c:v>3.8363310735343998</c:v>
                </c:pt>
                <c:pt idx="658">
                  <c:v>3.8356006392455999</c:v>
                </c:pt>
                <c:pt idx="659">
                  <c:v>3.8351624899261996</c:v>
                </c:pt>
                <c:pt idx="660">
                  <c:v>3.8350164586900002</c:v>
                </c:pt>
                <c:pt idx="661">
                  <c:v>3.8351624899261996</c:v>
                </c:pt>
                <c:pt idx="662">
                  <c:v>3.8356006392455999</c:v>
                </c:pt>
                <c:pt idx="663">
                  <c:v>3.8363310735343998</c:v>
                </c:pt>
                <c:pt idx="664">
                  <c:v>3.8373540711084</c:v>
                </c:pt>
                <c:pt idx="665">
                  <c:v>3.8386700219713998</c:v>
                </c:pt>
                <c:pt idx="666">
                  <c:v>3.8402794281791999</c:v>
                </c:pt>
                <c:pt idx="667">
                  <c:v>3.8421829043065996</c:v>
                </c:pt>
                <c:pt idx="668">
                  <c:v>3.8443811780217998</c:v>
                </c:pt>
                <c:pt idx="669">
                  <c:v>3.8468750907651996</c:v>
                </c:pt>
                <c:pt idx="670">
                  <c:v>3.8496655985384001</c:v>
                </c:pt>
                <c:pt idx="671">
                  <c:v>3.8527537728002001</c:v>
                </c:pt>
                <c:pt idx="672">
                  <c:v>3.8561408014751999</c:v>
                </c:pt>
                <c:pt idx="673">
                  <c:v>3.8598279900738</c:v>
                </c:pt>
                <c:pt idx="674">
                  <c:v>3.8638167629266</c:v>
                </c:pt>
                <c:pt idx="675">
                  <c:v>3.8681086645364</c:v>
                </c:pt>
                <c:pt idx="676">
                  <c:v>3.8727053610479998</c:v>
                </c:pt>
                <c:pt idx="677">
                  <c:v>3.8776086418409998</c:v>
                </c:pt>
                <c:pt idx="678">
                  <c:v>3.8828204212466</c:v>
                </c:pt>
                <c:pt idx="679">
                  <c:v>3.8883427403915998</c:v>
                </c:pt>
                <c:pt idx="680">
                  <c:v>3.8941777691738002</c:v>
                </c:pt>
                <c:pt idx="681">
                  <c:v>3.9003278083719999</c:v>
                </c:pt>
                <c:pt idx="682">
                  <c:v>3.9067952918955999</c:v>
                </c:pt>
                <c:pt idx="683">
                  <c:v>3.9135827891736001</c:v>
                </c:pt>
                <c:pt idx="684">
                  <c:v>3.9206930076944002</c:v>
                </c:pt>
                <c:pt idx="685">
                  <c:v>3.9281287956952</c:v>
                </c:pt>
                <c:pt idx="686">
                  <c:v>3.935893145009</c:v>
                </c:pt>
                <c:pt idx="687">
                  <c:v>3.9439891940730001</c:v>
                </c:pt>
                <c:pt idx="688">
                  <c:v>3.9524202311072001</c:v>
                </c:pt>
                <c:pt idx="689">
                  <c:v>3.9611896974642002</c:v>
                </c:pt>
                <c:pt idx="690">
                  <c:v>8.3930751654099996E-5</c:v>
                </c:pt>
                <c:pt idx="691">
                  <c:v>3.9611896974642002</c:v>
                </c:pt>
                <c:pt idx="692">
                  <c:v>3.9524202311072001</c:v>
                </c:pt>
                <c:pt idx="693">
                  <c:v>3.9439891940730001</c:v>
                </c:pt>
                <c:pt idx="694">
                  <c:v>3.9358931450087997</c:v>
                </c:pt>
                <c:pt idx="695">
                  <c:v>3.9281287956952</c:v>
                </c:pt>
                <c:pt idx="696">
                  <c:v>3.9206930076944002</c:v>
                </c:pt>
                <c:pt idx="697">
                  <c:v>3.9135827891736001</c:v>
                </c:pt>
                <c:pt idx="698">
                  <c:v>3.9067952918955999</c:v>
                </c:pt>
                <c:pt idx="699">
                  <c:v>3.9003278083722002</c:v>
                </c:pt>
                <c:pt idx="700">
                  <c:v>3.8941777691738002</c:v>
                </c:pt>
                <c:pt idx="701">
                  <c:v>3.8883427403915998</c:v>
                </c:pt>
                <c:pt idx="702">
                  <c:v>3.8828204212467998</c:v>
                </c:pt>
                <c:pt idx="703">
                  <c:v>3.8776086418409998</c:v>
                </c:pt>
                <c:pt idx="704">
                  <c:v>3.8727053610479998</c:v>
                </c:pt>
                <c:pt idx="705">
                  <c:v>3.8681086645364</c:v>
                </c:pt>
                <c:pt idx="706">
                  <c:v>3.8638167629266</c:v>
                </c:pt>
                <c:pt idx="707">
                  <c:v>3.8598279900738</c:v>
                </c:pt>
                <c:pt idx="708">
                  <c:v>3.8561408014751999</c:v>
                </c:pt>
                <c:pt idx="709">
                  <c:v>3.8527537728002001</c:v>
                </c:pt>
                <c:pt idx="710">
                  <c:v>3.8496655985384001</c:v>
                </c:pt>
                <c:pt idx="711">
                  <c:v>3.8468750907651996</c:v>
                </c:pt>
                <c:pt idx="712">
                  <c:v>3.8443811780217998</c:v>
                </c:pt>
                <c:pt idx="713">
                  <c:v>3.8421829043065996</c:v>
                </c:pt>
                <c:pt idx="714">
                  <c:v>3.8402794281791999</c:v>
                </c:pt>
                <c:pt idx="715">
                  <c:v>3.8386700219713998</c:v>
                </c:pt>
                <c:pt idx="716">
                  <c:v>3.8373540711084</c:v>
                </c:pt>
                <c:pt idx="717">
                  <c:v>3.8363310735343998</c:v>
                </c:pt>
                <c:pt idx="718">
                  <c:v>3.8356006392455999</c:v>
                </c:pt>
                <c:pt idx="719">
                  <c:v>3.8351624899260002</c:v>
                </c:pt>
              </c:numCache>
            </c:numRef>
          </c:val>
        </c:ser>
        <c:ser>
          <c:idx val="2"/>
          <c:order val="2"/>
          <c:tx>
            <c:v>Ecal λΙ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[matScan0deg720.xlsx]Sheet1!$G$734:$G$1453</c:f>
              <c:numCache>
                <c:formatCode>General</c:formatCode>
                <c:ptCount val="720"/>
                <c:pt idx="0">
                  <c:v>0.97207435282326005</c:v>
                </c:pt>
                <c:pt idx="1">
                  <c:v>0.97211136784542995</c:v>
                </c:pt>
                <c:pt idx="2">
                  <c:v>0.97222242700795003</c:v>
                </c:pt>
                <c:pt idx="3">
                  <c:v>0.97240757261196997</c:v>
                </c:pt>
                <c:pt idx="4">
                  <c:v>0.97266687520304995</c:v>
                </c:pt>
                <c:pt idx="5">
                  <c:v>0.97300043363682998</c:v>
                </c:pt>
                <c:pt idx="6">
                  <c:v>0.97340837517102996</c:v>
                </c:pt>
                <c:pt idx="7">
                  <c:v>0.97389085558402</c:v>
                </c:pt>
                <c:pt idx="8">
                  <c:v>0.97444805932016998</c:v>
                </c:pt>
                <c:pt idx="9">
                  <c:v>0.95480253711880003</c:v>
                </c:pt>
                <c:pt idx="10">
                  <c:v>0.90771507883937996</c:v>
                </c:pt>
                <c:pt idx="11">
                  <c:v>0.89481279731588004</c:v>
                </c:pt>
                <c:pt idx="12">
                  <c:v>0.90103500354743005</c:v>
                </c:pt>
                <c:pt idx="13">
                  <c:v>0.88865155071891</c:v>
                </c:pt>
                <c:pt idx="14">
                  <c:v>0.88541028708207004</c:v>
                </c:pt>
                <c:pt idx="15">
                  <c:v>0.89044932500183005</c:v>
                </c:pt>
                <c:pt idx="16">
                  <c:v>0.87114277679436003</c:v>
                </c:pt>
                <c:pt idx="17">
                  <c:v>0.87278224510107005</c:v>
                </c:pt>
                <c:pt idx="18">
                  <c:v>0.90004076151396994</c:v>
                </c:pt>
                <c:pt idx="19">
                  <c:v>0.87926542882741998</c:v>
                </c:pt>
                <c:pt idx="20">
                  <c:v>0.88534878826207997</c:v>
                </c:pt>
                <c:pt idx="21">
                  <c:v>0.87736208562396001</c:v>
                </c:pt>
                <c:pt idx="22">
                  <c:v>0.87661667451863001</c:v>
                </c:pt>
                <c:pt idx="23">
                  <c:v>0.89922267469684003</c:v>
                </c:pt>
                <c:pt idx="24">
                  <c:v>0.89914129307840995</c:v>
                </c:pt>
                <c:pt idx="25">
                  <c:v>0.89726209496445997</c:v>
                </c:pt>
                <c:pt idx="26">
                  <c:v>0.92028937313977999</c:v>
                </c:pt>
                <c:pt idx="27">
                  <c:v>0.92458598073317999</c:v>
                </c:pt>
                <c:pt idx="28">
                  <c:v>0.94470641471813999</c:v>
                </c:pt>
                <c:pt idx="29">
                  <c:v>0.97593231538956005</c:v>
                </c:pt>
                <c:pt idx="30">
                  <c:v>1.0063654230654999</c:v>
                </c:pt>
                <c:pt idx="31">
                  <c:v>1.0040559025105</c:v>
                </c:pt>
                <c:pt idx="32">
                  <c:v>1.0018330767610999</c:v>
                </c:pt>
                <c:pt idx="33">
                  <c:v>0.99969603381571004</c:v>
                </c:pt>
                <c:pt idx="34">
                  <c:v>0.99764390138311998</c:v>
                </c:pt>
                <c:pt idx="35">
                  <c:v>0.99567584598740999</c:v>
                </c:pt>
                <c:pt idx="36">
                  <c:v>0.99379107211836004</c:v>
                </c:pt>
                <c:pt idx="37">
                  <c:v>0.99198882142620004</c:v>
                </c:pt>
                <c:pt idx="38">
                  <c:v>0.99026837195877004</c:v>
                </c:pt>
                <c:pt idx="39">
                  <c:v>0.98862903744018005</c:v>
                </c:pt>
                <c:pt idx="40">
                  <c:v>0.98707016658835001</c:v>
                </c:pt>
                <c:pt idx="41">
                  <c:v>0.98559114247251001</c:v>
                </c:pt>
                <c:pt idx="42">
                  <c:v>0.98419138190643995</c:v>
                </c:pt>
                <c:pt idx="43">
                  <c:v>0.98287033487910003</c:v>
                </c:pt>
                <c:pt idx="44">
                  <c:v>0.98162748401908995</c:v>
                </c:pt>
                <c:pt idx="45">
                  <c:v>0.98046234409472999</c:v>
                </c:pt>
                <c:pt idx="46">
                  <c:v>0.97937446154600005</c:v>
                </c:pt>
                <c:pt idx="47">
                  <c:v>0.97836341404949001</c:v>
                </c:pt>
                <c:pt idx="48">
                  <c:v>0.97742881011510996</c:v>
                </c:pt>
                <c:pt idx="49">
                  <c:v>0.97657028871299001</c:v>
                </c:pt>
                <c:pt idx="50">
                  <c:v>0.97578751893111004</c:v>
                </c:pt>
                <c:pt idx="51">
                  <c:v>0.97508019966222004</c:v>
                </c:pt>
                <c:pt idx="52">
                  <c:v>0.97444805932016998</c:v>
                </c:pt>
                <c:pt idx="53">
                  <c:v>0.97389085558400001</c:v>
                </c:pt>
                <c:pt idx="54">
                  <c:v>0.97340837517098999</c:v>
                </c:pt>
                <c:pt idx="55">
                  <c:v>0.97300043363684996</c:v>
                </c:pt>
                <c:pt idx="56">
                  <c:v>0.97266687520303996</c:v>
                </c:pt>
                <c:pt idx="57">
                  <c:v>0.97240757261195998</c:v>
                </c:pt>
                <c:pt idx="58">
                  <c:v>0.97222242700796002</c:v>
                </c:pt>
                <c:pt idx="59">
                  <c:v>0.97211136784542995</c:v>
                </c:pt>
                <c:pt idx="60">
                  <c:v>0.97207435282326005</c:v>
                </c:pt>
                <c:pt idx="61">
                  <c:v>0.97211136784541996</c:v>
                </c:pt>
                <c:pt idx="62">
                  <c:v>0.97222242700794004</c:v>
                </c:pt>
                <c:pt idx="63">
                  <c:v>0.97240757261194</c:v>
                </c:pt>
                <c:pt idx="64">
                  <c:v>0.97266687520304995</c:v>
                </c:pt>
                <c:pt idx="65">
                  <c:v>0.97300043363680999</c:v>
                </c:pt>
                <c:pt idx="66">
                  <c:v>0.97340837517101997</c:v>
                </c:pt>
                <c:pt idx="67">
                  <c:v>0.97389085558399002</c:v>
                </c:pt>
                <c:pt idx="68">
                  <c:v>0.97444805932013001</c:v>
                </c:pt>
                <c:pt idx="69">
                  <c:v>0.95480253711879004</c:v>
                </c:pt>
                <c:pt idx="70">
                  <c:v>0.90771507883929003</c:v>
                </c:pt>
                <c:pt idx="71">
                  <c:v>0.89481279731590002</c:v>
                </c:pt>
                <c:pt idx="72">
                  <c:v>0.90103500354739996</c:v>
                </c:pt>
                <c:pt idx="73">
                  <c:v>0.88865155071873003</c:v>
                </c:pt>
                <c:pt idx="74">
                  <c:v>0.88541028708208003</c:v>
                </c:pt>
                <c:pt idx="75">
                  <c:v>0.89044932500179996</c:v>
                </c:pt>
                <c:pt idx="76">
                  <c:v>0.87114277679442997</c:v>
                </c:pt>
                <c:pt idx="77">
                  <c:v>0.87278224510108005</c:v>
                </c:pt>
                <c:pt idx="78">
                  <c:v>0.90004076151400003</c:v>
                </c:pt>
                <c:pt idx="79">
                  <c:v>0.87926542882744996</c:v>
                </c:pt>
                <c:pt idx="80">
                  <c:v>0.88534878826199004</c:v>
                </c:pt>
                <c:pt idx="81">
                  <c:v>0.87736208562393003</c:v>
                </c:pt>
                <c:pt idx="82">
                  <c:v>0.87661667451862002</c:v>
                </c:pt>
                <c:pt idx="83">
                  <c:v>0.89922267469685002</c:v>
                </c:pt>
                <c:pt idx="84">
                  <c:v>0.89914129307838997</c:v>
                </c:pt>
                <c:pt idx="85">
                  <c:v>0.89726209496442999</c:v>
                </c:pt>
                <c:pt idx="86">
                  <c:v>0.92028937313976</c:v>
                </c:pt>
                <c:pt idx="87">
                  <c:v>0.92458598073316001</c:v>
                </c:pt>
                <c:pt idx="88">
                  <c:v>0.94470641471817995</c:v>
                </c:pt>
                <c:pt idx="89">
                  <c:v>0.97593231538947001</c:v>
                </c:pt>
                <c:pt idx="90">
                  <c:v>1.0063654230654999</c:v>
                </c:pt>
                <c:pt idx="91">
                  <c:v>1.0040559025105</c:v>
                </c:pt>
                <c:pt idx="92">
                  <c:v>1.0018330767610999</c:v>
                </c:pt>
                <c:pt idx="93">
                  <c:v>0.99969603381567995</c:v>
                </c:pt>
                <c:pt idx="94">
                  <c:v>0.99764390138309</c:v>
                </c:pt>
                <c:pt idx="95">
                  <c:v>0.99567584598738001</c:v>
                </c:pt>
                <c:pt idx="96">
                  <c:v>0.99379107211832995</c:v>
                </c:pt>
                <c:pt idx="97">
                  <c:v>0.99198882142621003</c:v>
                </c:pt>
                <c:pt idx="98">
                  <c:v>0.99026837195882</c:v>
                </c:pt>
                <c:pt idx="99">
                  <c:v>0.98862903744014996</c:v>
                </c:pt>
                <c:pt idx="100">
                  <c:v>0.98707016658831004</c:v>
                </c:pt>
                <c:pt idx="101">
                  <c:v>0.98559114247251001</c:v>
                </c:pt>
                <c:pt idx="102">
                  <c:v>0.98419138190648003</c:v>
                </c:pt>
                <c:pt idx="103">
                  <c:v>0.98287033487908004</c:v>
                </c:pt>
                <c:pt idx="104">
                  <c:v>0.98162748401910005</c:v>
                </c:pt>
                <c:pt idx="105">
                  <c:v>0.98046234409472999</c:v>
                </c:pt>
                <c:pt idx="106">
                  <c:v>0.97937446154598995</c:v>
                </c:pt>
                <c:pt idx="107">
                  <c:v>0.97836341404946003</c:v>
                </c:pt>
                <c:pt idx="108">
                  <c:v>0.97742881011508997</c:v>
                </c:pt>
                <c:pt idx="109">
                  <c:v>0.97657028871301998</c:v>
                </c:pt>
                <c:pt idx="110">
                  <c:v>0.97578751893104998</c:v>
                </c:pt>
                <c:pt idx="111">
                  <c:v>0.97508019966226001</c:v>
                </c:pt>
                <c:pt idx="112">
                  <c:v>0.97444805932013001</c:v>
                </c:pt>
                <c:pt idx="113">
                  <c:v>0.97389085558399002</c:v>
                </c:pt>
                <c:pt idx="114">
                  <c:v>0.97340837517101997</c:v>
                </c:pt>
                <c:pt idx="115">
                  <c:v>0.97300043363680999</c:v>
                </c:pt>
                <c:pt idx="116">
                  <c:v>0.97266687520304995</c:v>
                </c:pt>
                <c:pt idx="117">
                  <c:v>0.97240757261194</c:v>
                </c:pt>
                <c:pt idx="118">
                  <c:v>0.97222242700794004</c:v>
                </c:pt>
                <c:pt idx="119">
                  <c:v>0.97211136784541996</c:v>
                </c:pt>
                <c:pt idx="120">
                  <c:v>0.97207435282325005</c:v>
                </c:pt>
                <c:pt idx="121">
                  <c:v>0.97211136784542995</c:v>
                </c:pt>
                <c:pt idx="122">
                  <c:v>0.97222242700796002</c:v>
                </c:pt>
                <c:pt idx="123">
                  <c:v>0.97240757261195998</c:v>
                </c:pt>
                <c:pt idx="124">
                  <c:v>0.97266687520302997</c:v>
                </c:pt>
                <c:pt idx="125">
                  <c:v>0.97300043363683997</c:v>
                </c:pt>
                <c:pt idx="126">
                  <c:v>0.97340837517098</c:v>
                </c:pt>
                <c:pt idx="127">
                  <c:v>0.97389085558400001</c:v>
                </c:pt>
                <c:pt idx="128">
                  <c:v>0.97444805932015999</c:v>
                </c:pt>
                <c:pt idx="129">
                  <c:v>0.9548025371187</c:v>
                </c:pt>
                <c:pt idx="130">
                  <c:v>0.90771507883942004</c:v>
                </c:pt>
                <c:pt idx="131">
                  <c:v>0.89481279731588004</c:v>
                </c:pt>
                <c:pt idx="132">
                  <c:v>0.90103500354742005</c:v>
                </c:pt>
                <c:pt idx="133">
                  <c:v>0.88865155071894997</c:v>
                </c:pt>
                <c:pt idx="134">
                  <c:v>0.88541028708210001</c:v>
                </c:pt>
                <c:pt idx="135">
                  <c:v>0.89044932500179996</c:v>
                </c:pt>
                <c:pt idx="136">
                  <c:v>0.87114277679437002</c:v>
                </c:pt>
                <c:pt idx="137">
                  <c:v>0.87278224510109004</c:v>
                </c:pt>
                <c:pt idx="138">
                  <c:v>0.90004076151398005</c:v>
                </c:pt>
                <c:pt idx="139">
                  <c:v>0.87926542882751002</c:v>
                </c:pt>
                <c:pt idx="140">
                  <c:v>0.88534878826193997</c:v>
                </c:pt>
                <c:pt idx="141">
                  <c:v>0.87736208562397999</c:v>
                </c:pt>
                <c:pt idx="142">
                  <c:v>0.87661667451861003</c:v>
                </c:pt>
                <c:pt idx="143">
                  <c:v>0.89922267469684003</c:v>
                </c:pt>
                <c:pt idx="144">
                  <c:v>0.89914129307839996</c:v>
                </c:pt>
                <c:pt idx="145">
                  <c:v>0.89726209496444997</c:v>
                </c:pt>
                <c:pt idx="146">
                  <c:v>0.92028937313977</c:v>
                </c:pt>
                <c:pt idx="147">
                  <c:v>0.92458598073324005</c:v>
                </c:pt>
                <c:pt idx="148">
                  <c:v>0.94470641471824002</c:v>
                </c:pt>
                <c:pt idx="149">
                  <c:v>0.97593231538966996</c:v>
                </c:pt>
                <c:pt idx="150">
                  <c:v>1.0063654230654999</c:v>
                </c:pt>
                <c:pt idx="151">
                  <c:v>1.0040559025105</c:v>
                </c:pt>
                <c:pt idx="152">
                  <c:v>1.0018330767610999</c:v>
                </c:pt>
                <c:pt idx="153">
                  <c:v>0.99969603381571004</c:v>
                </c:pt>
                <c:pt idx="154">
                  <c:v>0.99764390138310999</c:v>
                </c:pt>
                <c:pt idx="155">
                  <c:v>0.9956758459874</c:v>
                </c:pt>
                <c:pt idx="156">
                  <c:v>0.99379107211837003</c:v>
                </c:pt>
                <c:pt idx="157">
                  <c:v>0.99198882142622002</c:v>
                </c:pt>
                <c:pt idx="158">
                  <c:v>0.99026837195883999</c:v>
                </c:pt>
                <c:pt idx="159">
                  <c:v>0.98862903744014996</c:v>
                </c:pt>
                <c:pt idx="160">
                  <c:v>0.98707016658835001</c:v>
                </c:pt>
                <c:pt idx="161">
                  <c:v>0.98559114247250001</c:v>
                </c:pt>
                <c:pt idx="162">
                  <c:v>0.98419138190649003</c:v>
                </c:pt>
                <c:pt idx="163">
                  <c:v>0.98287033487909004</c:v>
                </c:pt>
                <c:pt idx="164">
                  <c:v>0.98162748401912003</c:v>
                </c:pt>
                <c:pt idx="165">
                  <c:v>0.98046234409473998</c:v>
                </c:pt>
                <c:pt idx="166">
                  <c:v>0.97937446154597996</c:v>
                </c:pt>
                <c:pt idx="167">
                  <c:v>0.97836341404950999</c:v>
                </c:pt>
                <c:pt idx="168">
                  <c:v>0.97742881011513005</c:v>
                </c:pt>
                <c:pt idx="169">
                  <c:v>0.976570288713</c:v>
                </c:pt>
                <c:pt idx="170">
                  <c:v>0.97578751893110005</c:v>
                </c:pt>
                <c:pt idx="171">
                  <c:v>0.97508019966225001</c:v>
                </c:pt>
                <c:pt idx="172">
                  <c:v>0.97444805932016998</c:v>
                </c:pt>
                <c:pt idx="173">
                  <c:v>0.97389085558402</c:v>
                </c:pt>
                <c:pt idx="174">
                  <c:v>0.97340837517102996</c:v>
                </c:pt>
                <c:pt idx="175">
                  <c:v>0.97300043363683997</c:v>
                </c:pt>
                <c:pt idx="176">
                  <c:v>0.97266687520304995</c:v>
                </c:pt>
                <c:pt idx="177">
                  <c:v>0.97240757261196997</c:v>
                </c:pt>
                <c:pt idx="178">
                  <c:v>0.97222242700795003</c:v>
                </c:pt>
                <c:pt idx="179">
                  <c:v>0.97211136784542995</c:v>
                </c:pt>
                <c:pt idx="180">
                  <c:v>0.97207435282326005</c:v>
                </c:pt>
                <c:pt idx="181">
                  <c:v>0.97211136784542995</c:v>
                </c:pt>
                <c:pt idx="182">
                  <c:v>0.97222242700795003</c:v>
                </c:pt>
                <c:pt idx="183">
                  <c:v>0.97240757261196997</c:v>
                </c:pt>
                <c:pt idx="184">
                  <c:v>0.97266687520304995</c:v>
                </c:pt>
                <c:pt idx="185">
                  <c:v>0.97300043363683997</c:v>
                </c:pt>
                <c:pt idx="186">
                  <c:v>0.97340837517102996</c:v>
                </c:pt>
                <c:pt idx="187">
                  <c:v>0.97389085558402</c:v>
                </c:pt>
                <c:pt idx="188">
                  <c:v>0.97444805932016998</c:v>
                </c:pt>
                <c:pt idx="189">
                  <c:v>0.95480253711879004</c:v>
                </c:pt>
                <c:pt idx="190">
                  <c:v>0.90771507883936997</c:v>
                </c:pt>
                <c:pt idx="191">
                  <c:v>0.89481279731589003</c:v>
                </c:pt>
                <c:pt idx="192">
                  <c:v>0.90103500354743005</c:v>
                </c:pt>
                <c:pt idx="193">
                  <c:v>0.88865155071890001</c:v>
                </c:pt>
                <c:pt idx="194">
                  <c:v>0.88541028708207004</c:v>
                </c:pt>
                <c:pt idx="195">
                  <c:v>0.89044932500181995</c:v>
                </c:pt>
                <c:pt idx="196">
                  <c:v>0.87114277679435004</c:v>
                </c:pt>
                <c:pt idx="197">
                  <c:v>0.87278224510107005</c:v>
                </c:pt>
                <c:pt idx="198">
                  <c:v>0.90004076151396994</c:v>
                </c:pt>
                <c:pt idx="199">
                  <c:v>0.87926542882740999</c:v>
                </c:pt>
                <c:pt idx="200">
                  <c:v>0.88534878826204</c:v>
                </c:pt>
                <c:pt idx="201">
                  <c:v>0.87736208562396001</c:v>
                </c:pt>
                <c:pt idx="202">
                  <c:v>0.87661667451863001</c:v>
                </c:pt>
                <c:pt idx="203">
                  <c:v>0.89922267469684003</c:v>
                </c:pt>
                <c:pt idx="204">
                  <c:v>0.89914129307840995</c:v>
                </c:pt>
                <c:pt idx="205">
                  <c:v>0.89726209496444997</c:v>
                </c:pt>
                <c:pt idx="206">
                  <c:v>0.92028937313977999</c:v>
                </c:pt>
                <c:pt idx="207">
                  <c:v>0.92458598073315001</c:v>
                </c:pt>
                <c:pt idx="208">
                  <c:v>0.94470641471809003</c:v>
                </c:pt>
                <c:pt idx="209">
                  <c:v>0.97593231538956005</c:v>
                </c:pt>
                <c:pt idx="210">
                  <c:v>1.0063654230654999</c:v>
                </c:pt>
                <c:pt idx="211">
                  <c:v>1.0040559025105</c:v>
                </c:pt>
                <c:pt idx="212">
                  <c:v>1.0018330767610999</c:v>
                </c:pt>
                <c:pt idx="213">
                  <c:v>0.99969603381571004</c:v>
                </c:pt>
                <c:pt idx="214">
                  <c:v>0.99764390138311998</c:v>
                </c:pt>
                <c:pt idx="215">
                  <c:v>0.9956758459874</c:v>
                </c:pt>
                <c:pt idx="216">
                  <c:v>0.99379107211835005</c:v>
                </c:pt>
                <c:pt idx="217">
                  <c:v>0.99198882142620004</c:v>
                </c:pt>
                <c:pt idx="218">
                  <c:v>0.99026837195874995</c:v>
                </c:pt>
                <c:pt idx="219">
                  <c:v>0.98862903744017006</c:v>
                </c:pt>
                <c:pt idx="220">
                  <c:v>0.98707016658835001</c:v>
                </c:pt>
                <c:pt idx="221">
                  <c:v>0.98559114247252</c:v>
                </c:pt>
                <c:pt idx="222">
                  <c:v>0.98419138190643995</c:v>
                </c:pt>
                <c:pt idx="223">
                  <c:v>0.98287033487910003</c:v>
                </c:pt>
                <c:pt idx="224">
                  <c:v>0.98162748401908995</c:v>
                </c:pt>
                <c:pt idx="225">
                  <c:v>0.98046234409471</c:v>
                </c:pt>
                <c:pt idx="226">
                  <c:v>0.97937446154600005</c:v>
                </c:pt>
                <c:pt idx="227">
                  <c:v>0.97836341404949001</c:v>
                </c:pt>
                <c:pt idx="228">
                  <c:v>0.97742881011510996</c:v>
                </c:pt>
                <c:pt idx="229">
                  <c:v>0.97657028871298002</c:v>
                </c:pt>
                <c:pt idx="230">
                  <c:v>0.97578751893108995</c:v>
                </c:pt>
                <c:pt idx="231">
                  <c:v>0.97508019966221005</c:v>
                </c:pt>
                <c:pt idx="232">
                  <c:v>0.97444805932016998</c:v>
                </c:pt>
                <c:pt idx="233">
                  <c:v>0.97389085558400001</c:v>
                </c:pt>
                <c:pt idx="234">
                  <c:v>0.97340837517098</c:v>
                </c:pt>
                <c:pt idx="235">
                  <c:v>0.97300043363683997</c:v>
                </c:pt>
                <c:pt idx="236">
                  <c:v>0.97266687520302997</c:v>
                </c:pt>
                <c:pt idx="237">
                  <c:v>0.97240757261195998</c:v>
                </c:pt>
                <c:pt idx="238">
                  <c:v>0.97222242700796002</c:v>
                </c:pt>
                <c:pt idx="239">
                  <c:v>0.97211136784542995</c:v>
                </c:pt>
                <c:pt idx="240">
                  <c:v>0.97207435282326005</c:v>
                </c:pt>
                <c:pt idx="241">
                  <c:v>0.97211136784541996</c:v>
                </c:pt>
                <c:pt idx="242">
                  <c:v>0.97222242700794004</c:v>
                </c:pt>
                <c:pt idx="243">
                  <c:v>0.97240757261194999</c:v>
                </c:pt>
                <c:pt idx="244">
                  <c:v>0.97266687520304995</c:v>
                </c:pt>
                <c:pt idx="245">
                  <c:v>0.97300043363680999</c:v>
                </c:pt>
                <c:pt idx="246">
                  <c:v>0.97340837517101997</c:v>
                </c:pt>
                <c:pt idx="247">
                  <c:v>0.97389085558399002</c:v>
                </c:pt>
                <c:pt idx="248">
                  <c:v>0.97444805932014</c:v>
                </c:pt>
                <c:pt idx="249">
                  <c:v>0.95480253711883001</c:v>
                </c:pt>
                <c:pt idx="250">
                  <c:v>0.90771507883927005</c:v>
                </c:pt>
                <c:pt idx="251">
                  <c:v>0.89481279731590002</c:v>
                </c:pt>
                <c:pt idx="252">
                  <c:v>0.90103500354738997</c:v>
                </c:pt>
                <c:pt idx="253">
                  <c:v>0.88865155071874002</c:v>
                </c:pt>
                <c:pt idx="254">
                  <c:v>0.88541028708208003</c:v>
                </c:pt>
                <c:pt idx="255">
                  <c:v>0.89044932500177998</c:v>
                </c:pt>
                <c:pt idx="256">
                  <c:v>0.87114277679437002</c:v>
                </c:pt>
                <c:pt idx="257">
                  <c:v>0.87278224510105995</c:v>
                </c:pt>
                <c:pt idx="258">
                  <c:v>0.90004076151396994</c:v>
                </c:pt>
                <c:pt idx="259">
                  <c:v>0.87926542882742997</c:v>
                </c:pt>
                <c:pt idx="260">
                  <c:v>0.88534878826198005</c:v>
                </c:pt>
                <c:pt idx="261">
                  <c:v>0.87736208562392004</c:v>
                </c:pt>
                <c:pt idx="262">
                  <c:v>0.87661667451861003</c:v>
                </c:pt>
                <c:pt idx="263">
                  <c:v>0.89922267469683004</c:v>
                </c:pt>
                <c:pt idx="264">
                  <c:v>0.89914129307835</c:v>
                </c:pt>
                <c:pt idx="265">
                  <c:v>0.89726209496437004</c:v>
                </c:pt>
                <c:pt idx="266">
                  <c:v>0.92028937313972003</c:v>
                </c:pt>
                <c:pt idx="267">
                  <c:v>0.92458598073315001</c:v>
                </c:pt>
                <c:pt idx="268">
                  <c:v>0.94470641471815997</c:v>
                </c:pt>
                <c:pt idx="269">
                  <c:v>0.97593231538948999</c:v>
                </c:pt>
                <c:pt idx="270">
                  <c:v>1.0063654230654999</c:v>
                </c:pt>
                <c:pt idx="271">
                  <c:v>1.0040559025105</c:v>
                </c:pt>
                <c:pt idx="272">
                  <c:v>1.0018330767610999</c:v>
                </c:pt>
                <c:pt idx="273">
                  <c:v>0.99969603381564998</c:v>
                </c:pt>
                <c:pt idx="274">
                  <c:v>0.99764390138309</c:v>
                </c:pt>
                <c:pt idx="275">
                  <c:v>0.99567584598737002</c:v>
                </c:pt>
                <c:pt idx="276">
                  <c:v>0.99379107211835005</c:v>
                </c:pt>
                <c:pt idx="277">
                  <c:v>0.99198882142617995</c:v>
                </c:pt>
                <c:pt idx="278">
                  <c:v>0.99026837195880002</c:v>
                </c:pt>
                <c:pt idx="279">
                  <c:v>0.98862903744012998</c:v>
                </c:pt>
                <c:pt idx="280">
                  <c:v>0.98707016658830005</c:v>
                </c:pt>
                <c:pt idx="281">
                  <c:v>0.98559114247248003</c:v>
                </c:pt>
                <c:pt idx="282">
                  <c:v>0.98419138190649003</c:v>
                </c:pt>
                <c:pt idx="283">
                  <c:v>0.98287033487907005</c:v>
                </c:pt>
                <c:pt idx="284">
                  <c:v>0.98162748401907995</c:v>
                </c:pt>
                <c:pt idx="285">
                  <c:v>0.98046234409471</c:v>
                </c:pt>
                <c:pt idx="286">
                  <c:v>0.97937446154596997</c:v>
                </c:pt>
                <c:pt idx="287">
                  <c:v>0.9783634140495</c:v>
                </c:pt>
                <c:pt idx="288">
                  <c:v>0.97742881011513005</c:v>
                </c:pt>
                <c:pt idx="289">
                  <c:v>0.976570288713</c:v>
                </c:pt>
                <c:pt idx="290">
                  <c:v>0.97578751893105997</c:v>
                </c:pt>
                <c:pt idx="291">
                  <c:v>0.97508019966223003</c:v>
                </c:pt>
                <c:pt idx="292">
                  <c:v>0.97444805932011003</c:v>
                </c:pt>
                <c:pt idx="293">
                  <c:v>0.97389085558398003</c:v>
                </c:pt>
                <c:pt idx="294">
                  <c:v>0.97340837517103995</c:v>
                </c:pt>
                <c:pt idx="295">
                  <c:v>0.97300043363681998</c:v>
                </c:pt>
                <c:pt idx="296">
                  <c:v>0.97266687520303996</c:v>
                </c:pt>
                <c:pt idx="297">
                  <c:v>0.97240757261192001</c:v>
                </c:pt>
                <c:pt idx="298">
                  <c:v>0.97222242700794004</c:v>
                </c:pt>
                <c:pt idx="299">
                  <c:v>0.97211136784536001</c:v>
                </c:pt>
                <c:pt idx="300">
                  <c:v>0.97207435282323995</c:v>
                </c:pt>
                <c:pt idx="301">
                  <c:v>0.97211136784540997</c:v>
                </c:pt>
                <c:pt idx="302">
                  <c:v>0.97222242700794004</c:v>
                </c:pt>
                <c:pt idx="303">
                  <c:v>0.97240757261195998</c:v>
                </c:pt>
                <c:pt idx="304">
                  <c:v>0.97266687520300998</c:v>
                </c:pt>
                <c:pt idx="305">
                  <c:v>0.97300043363684996</c:v>
                </c:pt>
                <c:pt idx="306">
                  <c:v>0.97340837517097001</c:v>
                </c:pt>
                <c:pt idx="307">
                  <c:v>0.97389085558400001</c:v>
                </c:pt>
                <c:pt idx="308">
                  <c:v>0.97444805932014</c:v>
                </c:pt>
                <c:pt idx="309">
                  <c:v>0.9548025371187</c:v>
                </c:pt>
                <c:pt idx="310">
                  <c:v>0.90771507883942004</c:v>
                </c:pt>
                <c:pt idx="311">
                  <c:v>0.89481279731589003</c:v>
                </c:pt>
                <c:pt idx="312">
                  <c:v>0.90103500354738997</c:v>
                </c:pt>
                <c:pt idx="313">
                  <c:v>0.88865155071892998</c:v>
                </c:pt>
                <c:pt idx="314">
                  <c:v>0.88541028708209002</c:v>
                </c:pt>
                <c:pt idx="315">
                  <c:v>0.89044932500178997</c:v>
                </c:pt>
                <c:pt idx="316">
                  <c:v>0.87114277679434005</c:v>
                </c:pt>
                <c:pt idx="317">
                  <c:v>0.87278224510109004</c:v>
                </c:pt>
                <c:pt idx="318">
                  <c:v>0.90004076151395995</c:v>
                </c:pt>
                <c:pt idx="319">
                  <c:v>0.87926542882748004</c:v>
                </c:pt>
                <c:pt idx="320">
                  <c:v>0.88534878826200003</c:v>
                </c:pt>
                <c:pt idx="321">
                  <c:v>0.87736208562397999</c:v>
                </c:pt>
                <c:pt idx="322">
                  <c:v>0.87661667451861003</c:v>
                </c:pt>
                <c:pt idx="323">
                  <c:v>0.89922267469684003</c:v>
                </c:pt>
                <c:pt idx="324">
                  <c:v>0.89914129307839996</c:v>
                </c:pt>
                <c:pt idx="325">
                  <c:v>0.89726209496443998</c:v>
                </c:pt>
                <c:pt idx="326">
                  <c:v>0.92028937313977</c:v>
                </c:pt>
                <c:pt idx="327">
                  <c:v>0.92458598073322995</c:v>
                </c:pt>
                <c:pt idx="328">
                  <c:v>0.94470641471821004</c:v>
                </c:pt>
                <c:pt idx="329">
                  <c:v>0.97593231538960001</c:v>
                </c:pt>
                <c:pt idx="330">
                  <c:v>1.0063654230654999</c:v>
                </c:pt>
                <c:pt idx="331">
                  <c:v>1.0040559025105</c:v>
                </c:pt>
                <c:pt idx="332">
                  <c:v>1.0018330767610999</c:v>
                </c:pt>
                <c:pt idx="333">
                  <c:v>0.99969603381571004</c:v>
                </c:pt>
                <c:pt idx="334">
                  <c:v>0.99764390138310999</c:v>
                </c:pt>
                <c:pt idx="335">
                  <c:v>0.9956758459874</c:v>
                </c:pt>
                <c:pt idx="336">
                  <c:v>0.99379107211837003</c:v>
                </c:pt>
                <c:pt idx="337">
                  <c:v>0.99198882142622002</c:v>
                </c:pt>
                <c:pt idx="338">
                  <c:v>0.99026837195883999</c:v>
                </c:pt>
                <c:pt idx="339">
                  <c:v>0.98862903744014996</c:v>
                </c:pt>
                <c:pt idx="340">
                  <c:v>0.98707016658835001</c:v>
                </c:pt>
                <c:pt idx="341">
                  <c:v>0.98559114247250001</c:v>
                </c:pt>
                <c:pt idx="342">
                  <c:v>0.98419138190649003</c:v>
                </c:pt>
                <c:pt idx="343">
                  <c:v>0.98287033487909004</c:v>
                </c:pt>
                <c:pt idx="344">
                  <c:v>0.98162748401912003</c:v>
                </c:pt>
                <c:pt idx="345">
                  <c:v>0.98046234409473998</c:v>
                </c:pt>
                <c:pt idx="346">
                  <c:v>0.97937446154597996</c:v>
                </c:pt>
                <c:pt idx="347">
                  <c:v>0.97836341404950999</c:v>
                </c:pt>
                <c:pt idx="348">
                  <c:v>0.97742881011513005</c:v>
                </c:pt>
                <c:pt idx="349">
                  <c:v>0.976570288713</c:v>
                </c:pt>
                <c:pt idx="350">
                  <c:v>0.97578751893110005</c:v>
                </c:pt>
                <c:pt idx="351">
                  <c:v>0.97508019966225001</c:v>
                </c:pt>
                <c:pt idx="352">
                  <c:v>0.97444805932016998</c:v>
                </c:pt>
                <c:pt idx="353">
                  <c:v>0.97389085558402</c:v>
                </c:pt>
                <c:pt idx="354">
                  <c:v>0.97340837517102996</c:v>
                </c:pt>
                <c:pt idx="355">
                  <c:v>0.97300043363682998</c:v>
                </c:pt>
                <c:pt idx="356">
                  <c:v>0.97266687520304995</c:v>
                </c:pt>
                <c:pt idx="357">
                  <c:v>0.97240757261196997</c:v>
                </c:pt>
                <c:pt idx="358">
                  <c:v>0.97222242700795003</c:v>
                </c:pt>
                <c:pt idx="359">
                  <c:v>0.97211136784542995</c:v>
                </c:pt>
                <c:pt idx="360">
                  <c:v>0.97207435282326005</c:v>
                </c:pt>
                <c:pt idx="361">
                  <c:v>0.97211136784542995</c:v>
                </c:pt>
                <c:pt idx="362">
                  <c:v>0.97222242700795003</c:v>
                </c:pt>
                <c:pt idx="363">
                  <c:v>0.97240757261196997</c:v>
                </c:pt>
                <c:pt idx="364">
                  <c:v>0.97266687520304995</c:v>
                </c:pt>
                <c:pt idx="365">
                  <c:v>0.97300043363682998</c:v>
                </c:pt>
                <c:pt idx="366">
                  <c:v>0.97340837517102996</c:v>
                </c:pt>
                <c:pt idx="367">
                  <c:v>0.97389085558402</c:v>
                </c:pt>
                <c:pt idx="368">
                  <c:v>0.97444805932016998</c:v>
                </c:pt>
                <c:pt idx="369">
                  <c:v>0.95480253711880003</c:v>
                </c:pt>
                <c:pt idx="370">
                  <c:v>0.90771507883934999</c:v>
                </c:pt>
                <c:pt idx="371">
                  <c:v>0.89481279731588004</c:v>
                </c:pt>
                <c:pt idx="372">
                  <c:v>0.90103500354744004</c:v>
                </c:pt>
                <c:pt idx="373">
                  <c:v>0.88865155071890001</c:v>
                </c:pt>
                <c:pt idx="374">
                  <c:v>0.88541028708207004</c:v>
                </c:pt>
                <c:pt idx="375">
                  <c:v>0.89044932500181995</c:v>
                </c:pt>
                <c:pt idx="376">
                  <c:v>0.87114277679430996</c:v>
                </c:pt>
                <c:pt idx="377">
                  <c:v>0.87278224510107005</c:v>
                </c:pt>
                <c:pt idx="378">
                  <c:v>0.90004076151398005</c:v>
                </c:pt>
                <c:pt idx="379">
                  <c:v>0.87926542882739001</c:v>
                </c:pt>
                <c:pt idx="380">
                  <c:v>0.88534878826211005</c:v>
                </c:pt>
                <c:pt idx="381">
                  <c:v>0.87736208562395002</c:v>
                </c:pt>
                <c:pt idx="382">
                  <c:v>0.87661667451863001</c:v>
                </c:pt>
                <c:pt idx="383">
                  <c:v>0.89922267469685002</c:v>
                </c:pt>
                <c:pt idx="384">
                  <c:v>0.89914129307840995</c:v>
                </c:pt>
                <c:pt idx="385">
                  <c:v>0.89726209496446996</c:v>
                </c:pt>
                <c:pt idx="386">
                  <c:v>0.92028937313978998</c:v>
                </c:pt>
                <c:pt idx="387">
                  <c:v>0.92458598073312004</c:v>
                </c:pt>
                <c:pt idx="388">
                  <c:v>0.94470641471809003</c:v>
                </c:pt>
                <c:pt idx="389">
                  <c:v>0.97593231538950997</c:v>
                </c:pt>
                <c:pt idx="390">
                  <c:v>1.0063654230654</c:v>
                </c:pt>
                <c:pt idx="391">
                  <c:v>1.0040559025105</c:v>
                </c:pt>
                <c:pt idx="392">
                  <c:v>1.0018330767610999</c:v>
                </c:pt>
                <c:pt idx="393">
                  <c:v>0.99969603381571004</c:v>
                </c:pt>
                <c:pt idx="394">
                  <c:v>0.99764390138312997</c:v>
                </c:pt>
                <c:pt idx="395">
                  <c:v>0.9956758459874</c:v>
                </c:pt>
                <c:pt idx="396">
                  <c:v>0.99379107211836004</c:v>
                </c:pt>
                <c:pt idx="397">
                  <c:v>0.99198882142621003</c:v>
                </c:pt>
                <c:pt idx="398">
                  <c:v>0.99026837195877004</c:v>
                </c:pt>
                <c:pt idx="399">
                  <c:v>0.98862903744018005</c:v>
                </c:pt>
                <c:pt idx="400">
                  <c:v>0.98707016658835001</c:v>
                </c:pt>
                <c:pt idx="401">
                  <c:v>0.98559114247251001</c:v>
                </c:pt>
                <c:pt idx="402">
                  <c:v>0.98419138190643995</c:v>
                </c:pt>
                <c:pt idx="403">
                  <c:v>0.98287033487910003</c:v>
                </c:pt>
                <c:pt idx="404">
                  <c:v>0.98162748401907995</c:v>
                </c:pt>
                <c:pt idx="405">
                  <c:v>0.98046234409472999</c:v>
                </c:pt>
                <c:pt idx="406">
                  <c:v>0.97937446154600005</c:v>
                </c:pt>
                <c:pt idx="407">
                  <c:v>0.97836341404949001</c:v>
                </c:pt>
                <c:pt idx="408">
                  <c:v>0.97742881011510996</c:v>
                </c:pt>
                <c:pt idx="409">
                  <c:v>0.97657028871299001</c:v>
                </c:pt>
                <c:pt idx="410">
                  <c:v>0.97578751893108995</c:v>
                </c:pt>
                <c:pt idx="411">
                  <c:v>0.97508019966221005</c:v>
                </c:pt>
                <c:pt idx="412">
                  <c:v>0.97444805932015999</c:v>
                </c:pt>
                <c:pt idx="413">
                  <c:v>0.97389085558399002</c:v>
                </c:pt>
                <c:pt idx="414">
                  <c:v>0.97340837517098999</c:v>
                </c:pt>
                <c:pt idx="415">
                  <c:v>0.97300043363683997</c:v>
                </c:pt>
                <c:pt idx="416">
                  <c:v>0.97266687520302997</c:v>
                </c:pt>
                <c:pt idx="417">
                  <c:v>0.97240757261195998</c:v>
                </c:pt>
                <c:pt idx="418">
                  <c:v>0.97222242700796002</c:v>
                </c:pt>
                <c:pt idx="419">
                  <c:v>0.97211136784542995</c:v>
                </c:pt>
                <c:pt idx="420">
                  <c:v>0.97207435282325005</c:v>
                </c:pt>
                <c:pt idx="421">
                  <c:v>0.97211136784542995</c:v>
                </c:pt>
                <c:pt idx="422">
                  <c:v>0.97222242700794004</c:v>
                </c:pt>
                <c:pt idx="423">
                  <c:v>0.97240757261194</c:v>
                </c:pt>
                <c:pt idx="424">
                  <c:v>0.97266687520303996</c:v>
                </c:pt>
                <c:pt idx="425">
                  <c:v>0.97300043363680999</c:v>
                </c:pt>
                <c:pt idx="426">
                  <c:v>0.97340837517101997</c:v>
                </c:pt>
                <c:pt idx="427">
                  <c:v>0.97389085558399002</c:v>
                </c:pt>
                <c:pt idx="428">
                  <c:v>0.97444805932014</c:v>
                </c:pt>
                <c:pt idx="429">
                  <c:v>0.95480253711884</c:v>
                </c:pt>
                <c:pt idx="430">
                  <c:v>0.90771507883925995</c:v>
                </c:pt>
                <c:pt idx="431">
                  <c:v>0.89481279731590002</c:v>
                </c:pt>
                <c:pt idx="432">
                  <c:v>0.90103500354738997</c:v>
                </c:pt>
                <c:pt idx="433">
                  <c:v>0.88865155071871005</c:v>
                </c:pt>
                <c:pt idx="434">
                  <c:v>0.88541028708206004</c:v>
                </c:pt>
                <c:pt idx="435">
                  <c:v>0.89044932500176999</c:v>
                </c:pt>
                <c:pt idx="436">
                  <c:v>0.87114277679435004</c:v>
                </c:pt>
                <c:pt idx="437">
                  <c:v>0.87278224510105995</c:v>
                </c:pt>
                <c:pt idx="438">
                  <c:v>0.90004076151398005</c:v>
                </c:pt>
                <c:pt idx="439">
                  <c:v>0.87926542882742997</c:v>
                </c:pt>
                <c:pt idx="440">
                  <c:v>0.88534878826199004</c:v>
                </c:pt>
                <c:pt idx="441">
                  <c:v>0.87736208562392004</c:v>
                </c:pt>
                <c:pt idx="442">
                  <c:v>0.87661667451860004</c:v>
                </c:pt>
                <c:pt idx="443">
                  <c:v>0.89922267469683004</c:v>
                </c:pt>
                <c:pt idx="444">
                  <c:v>0.89914129307835</c:v>
                </c:pt>
                <c:pt idx="445">
                  <c:v>0.89726209496439002</c:v>
                </c:pt>
                <c:pt idx="446">
                  <c:v>0.92028937313972003</c:v>
                </c:pt>
                <c:pt idx="447">
                  <c:v>0.92458598073314002</c:v>
                </c:pt>
                <c:pt idx="448">
                  <c:v>0.94470641471816996</c:v>
                </c:pt>
                <c:pt idx="449">
                  <c:v>0.97593231538948</c:v>
                </c:pt>
                <c:pt idx="450">
                  <c:v>1.0063654230654999</c:v>
                </c:pt>
                <c:pt idx="451">
                  <c:v>1.0040559025105</c:v>
                </c:pt>
                <c:pt idx="452">
                  <c:v>1.0018330767610999</c:v>
                </c:pt>
                <c:pt idx="453">
                  <c:v>0.99969603381566996</c:v>
                </c:pt>
                <c:pt idx="454">
                  <c:v>0.9976439013831</c:v>
                </c:pt>
                <c:pt idx="455">
                  <c:v>0.99567584598738001</c:v>
                </c:pt>
                <c:pt idx="456">
                  <c:v>0.99379107211835005</c:v>
                </c:pt>
                <c:pt idx="457">
                  <c:v>0.99198882142619005</c:v>
                </c:pt>
                <c:pt idx="458">
                  <c:v>0.99026837195880002</c:v>
                </c:pt>
                <c:pt idx="459">
                  <c:v>0.98862903744011998</c:v>
                </c:pt>
                <c:pt idx="460">
                  <c:v>0.98707016658830005</c:v>
                </c:pt>
                <c:pt idx="461">
                  <c:v>0.98559114247248003</c:v>
                </c:pt>
                <c:pt idx="462">
                  <c:v>0.98419138190647004</c:v>
                </c:pt>
                <c:pt idx="463">
                  <c:v>0.98287033487905995</c:v>
                </c:pt>
                <c:pt idx="464">
                  <c:v>0.98162748401907995</c:v>
                </c:pt>
                <c:pt idx="465">
                  <c:v>0.98046234409472</c:v>
                </c:pt>
                <c:pt idx="466">
                  <c:v>0.97937446154596997</c:v>
                </c:pt>
                <c:pt idx="467">
                  <c:v>0.97836341404949001</c:v>
                </c:pt>
                <c:pt idx="468">
                  <c:v>0.97742881011508997</c:v>
                </c:pt>
                <c:pt idx="469">
                  <c:v>0.97657028871300999</c:v>
                </c:pt>
                <c:pt idx="470">
                  <c:v>0.97578751893104998</c:v>
                </c:pt>
                <c:pt idx="471">
                  <c:v>0.97508019966223003</c:v>
                </c:pt>
                <c:pt idx="472">
                  <c:v>0.97444805932011003</c:v>
                </c:pt>
                <c:pt idx="473">
                  <c:v>0.97389085558398003</c:v>
                </c:pt>
                <c:pt idx="474">
                  <c:v>0.97340837517103995</c:v>
                </c:pt>
                <c:pt idx="475">
                  <c:v>0.97300043363681998</c:v>
                </c:pt>
                <c:pt idx="476">
                  <c:v>0.97266687520302997</c:v>
                </c:pt>
                <c:pt idx="477">
                  <c:v>0.97240757261192001</c:v>
                </c:pt>
                <c:pt idx="478">
                  <c:v>0.97222242700794004</c:v>
                </c:pt>
                <c:pt idx="479">
                  <c:v>0.97211136784536001</c:v>
                </c:pt>
                <c:pt idx="480">
                  <c:v>0.97207435282323995</c:v>
                </c:pt>
                <c:pt idx="481">
                  <c:v>0.97211136784540997</c:v>
                </c:pt>
                <c:pt idx="482">
                  <c:v>0.97222242700796002</c:v>
                </c:pt>
                <c:pt idx="483">
                  <c:v>0.97240757261194999</c:v>
                </c:pt>
                <c:pt idx="484">
                  <c:v>0.97266687520302997</c:v>
                </c:pt>
                <c:pt idx="485">
                  <c:v>0.97300043363684996</c:v>
                </c:pt>
                <c:pt idx="486">
                  <c:v>0.97340837517097001</c:v>
                </c:pt>
                <c:pt idx="487">
                  <c:v>0.97389085558401001</c:v>
                </c:pt>
                <c:pt idx="488">
                  <c:v>0.97444805932014</c:v>
                </c:pt>
                <c:pt idx="489">
                  <c:v>0.95480253711872998</c:v>
                </c:pt>
                <c:pt idx="490">
                  <c:v>0.90771507883941005</c:v>
                </c:pt>
                <c:pt idx="491">
                  <c:v>0.89481279731589003</c:v>
                </c:pt>
                <c:pt idx="492">
                  <c:v>0.90103500354739996</c:v>
                </c:pt>
                <c:pt idx="493">
                  <c:v>0.88865155071893998</c:v>
                </c:pt>
                <c:pt idx="494">
                  <c:v>0.88541028708210001</c:v>
                </c:pt>
                <c:pt idx="495">
                  <c:v>0.89044932500177998</c:v>
                </c:pt>
                <c:pt idx="496">
                  <c:v>0.87114277679436003</c:v>
                </c:pt>
                <c:pt idx="497">
                  <c:v>0.87278224510109004</c:v>
                </c:pt>
                <c:pt idx="498">
                  <c:v>0.90004076151395995</c:v>
                </c:pt>
                <c:pt idx="499">
                  <c:v>0.87926542882745995</c:v>
                </c:pt>
                <c:pt idx="500">
                  <c:v>0.88534878826201002</c:v>
                </c:pt>
                <c:pt idx="501">
                  <c:v>0.87736208562397</c:v>
                </c:pt>
                <c:pt idx="502">
                  <c:v>0.87661667451861003</c:v>
                </c:pt>
                <c:pt idx="503">
                  <c:v>0.89922267469685002</c:v>
                </c:pt>
                <c:pt idx="504">
                  <c:v>0.89914129307839996</c:v>
                </c:pt>
                <c:pt idx="505">
                  <c:v>0.89726209496443998</c:v>
                </c:pt>
                <c:pt idx="506">
                  <c:v>0.92028937313977999</c:v>
                </c:pt>
                <c:pt idx="507">
                  <c:v>0.92458598073324005</c:v>
                </c:pt>
                <c:pt idx="508">
                  <c:v>0.94470641471824002</c:v>
                </c:pt>
                <c:pt idx="509">
                  <c:v>0.97593231538960001</c:v>
                </c:pt>
                <c:pt idx="510">
                  <c:v>1.0063654230654999</c:v>
                </c:pt>
                <c:pt idx="511">
                  <c:v>1.0040559025105</c:v>
                </c:pt>
                <c:pt idx="512">
                  <c:v>1.0018330767610999</c:v>
                </c:pt>
                <c:pt idx="513">
                  <c:v>0.99969603381571004</c:v>
                </c:pt>
                <c:pt idx="514">
                  <c:v>0.99764390138310999</c:v>
                </c:pt>
                <c:pt idx="515">
                  <c:v>0.9956758459874</c:v>
                </c:pt>
                <c:pt idx="516">
                  <c:v>0.99379107211837003</c:v>
                </c:pt>
                <c:pt idx="517">
                  <c:v>0.99198882142622002</c:v>
                </c:pt>
                <c:pt idx="518">
                  <c:v>0.99026837195883999</c:v>
                </c:pt>
                <c:pt idx="519">
                  <c:v>0.98862903744014996</c:v>
                </c:pt>
                <c:pt idx="520">
                  <c:v>0.98707016658835001</c:v>
                </c:pt>
                <c:pt idx="521">
                  <c:v>0.98559114247250001</c:v>
                </c:pt>
                <c:pt idx="522">
                  <c:v>0.98419138190649003</c:v>
                </c:pt>
                <c:pt idx="523">
                  <c:v>0.98287033487909004</c:v>
                </c:pt>
                <c:pt idx="524">
                  <c:v>0.98162748401912003</c:v>
                </c:pt>
                <c:pt idx="525">
                  <c:v>0.98046234409473998</c:v>
                </c:pt>
                <c:pt idx="526">
                  <c:v>0.97937446154597996</c:v>
                </c:pt>
                <c:pt idx="527">
                  <c:v>0.97836341404950999</c:v>
                </c:pt>
                <c:pt idx="528">
                  <c:v>0.97742881011513005</c:v>
                </c:pt>
                <c:pt idx="529">
                  <c:v>0.976570288713</c:v>
                </c:pt>
                <c:pt idx="530">
                  <c:v>0.97578751893110005</c:v>
                </c:pt>
                <c:pt idx="531">
                  <c:v>0.97508019966225001</c:v>
                </c:pt>
                <c:pt idx="532">
                  <c:v>0.97444805932016998</c:v>
                </c:pt>
                <c:pt idx="533">
                  <c:v>0.97389085558402</c:v>
                </c:pt>
                <c:pt idx="534">
                  <c:v>0.97340837517102996</c:v>
                </c:pt>
                <c:pt idx="535">
                  <c:v>0.97300043363683997</c:v>
                </c:pt>
                <c:pt idx="536">
                  <c:v>0.97266687520304995</c:v>
                </c:pt>
                <c:pt idx="537">
                  <c:v>0.97240757261196997</c:v>
                </c:pt>
                <c:pt idx="538">
                  <c:v>0.97222242700795003</c:v>
                </c:pt>
                <c:pt idx="539">
                  <c:v>0.97211136784542995</c:v>
                </c:pt>
                <c:pt idx="540">
                  <c:v>0.97207435282326005</c:v>
                </c:pt>
                <c:pt idx="541">
                  <c:v>0.97211136784542995</c:v>
                </c:pt>
                <c:pt idx="542">
                  <c:v>0.97222242700795003</c:v>
                </c:pt>
                <c:pt idx="543">
                  <c:v>0.97240757261196997</c:v>
                </c:pt>
                <c:pt idx="544">
                  <c:v>0.97266687520304995</c:v>
                </c:pt>
                <c:pt idx="545">
                  <c:v>0.97300043363682998</c:v>
                </c:pt>
                <c:pt idx="546">
                  <c:v>0.97340837517102996</c:v>
                </c:pt>
                <c:pt idx="547">
                  <c:v>0.97389085558402</c:v>
                </c:pt>
                <c:pt idx="548">
                  <c:v>0.97444805932016998</c:v>
                </c:pt>
                <c:pt idx="549">
                  <c:v>0.95480253711881002</c:v>
                </c:pt>
                <c:pt idx="550">
                  <c:v>0.90771507883937996</c:v>
                </c:pt>
                <c:pt idx="551">
                  <c:v>0.89481279731589003</c:v>
                </c:pt>
                <c:pt idx="552">
                  <c:v>0.90103500354743005</c:v>
                </c:pt>
                <c:pt idx="553">
                  <c:v>0.88865155071891</c:v>
                </c:pt>
                <c:pt idx="554">
                  <c:v>0.88541028708208003</c:v>
                </c:pt>
                <c:pt idx="555">
                  <c:v>0.89044932500183005</c:v>
                </c:pt>
                <c:pt idx="556">
                  <c:v>0.87114277679434005</c:v>
                </c:pt>
                <c:pt idx="557">
                  <c:v>0.87278224510108005</c:v>
                </c:pt>
                <c:pt idx="558">
                  <c:v>0.90004076151396994</c:v>
                </c:pt>
                <c:pt idx="559">
                  <c:v>0.8792654288274</c:v>
                </c:pt>
                <c:pt idx="560">
                  <c:v>0.88534878826206997</c:v>
                </c:pt>
                <c:pt idx="561">
                  <c:v>0.87736208562395002</c:v>
                </c:pt>
                <c:pt idx="562">
                  <c:v>0.87661667451865</c:v>
                </c:pt>
                <c:pt idx="563">
                  <c:v>0.89922267469684003</c:v>
                </c:pt>
                <c:pt idx="564">
                  <c:v>0.89914129307840995</c:v>
                </c:pt>
                <c:pt idx="565">
                  <c:v>0.89726209496446996</c:v>
                </c:pt>
                <c:pt idx="566">
                  <c:v>0.92028937313977999</c:v>
                </c:pt>
                <c:pt idx="567">
                  <c:v>0.92458598073315001</c:v>
                </c:pt>
                <c:pt idx="568">
                  <c:v>0.94470641471812</c:v>
                </c:pt>
                <c:pt idx="569">
                  <c:v>0.97593231538952996</c:v>
                </c:pt>
                <c:pt idx="570">
                  <c:v>1.0063654230654</c:v>
                </c:pt>
                <c:pt idx="571">
                  <c:v>1.0040559025105</c:v>
                </c:pt>
                <c:pt idx="572">
                  <c:v>1.0018330767610999</c:v>
                </c:pt>
                <c:pt idx="573">
                  <c:v>0.99969603381570005</c:v>
                </c:pt>
                <c:pt idx="574">
                  <c:v>0.99764390138311998</c:v>
                </c:pt>
                <c:pt idx="575">
                  <c:v>0.99567584598740999</c:v>
                </c:pt>
                <c:pt idx="576">
                  <c:v>0.99379107211836004</c:v>
                </c:pt>
                <c:pt idx="577">
                  <c:v>0.99198882142621003</c:v>
                </c:pt>
                <c:pt idx="578">
                  <c:v>0.99026837195877004</c:v>
                </c:pt>
                <c:pt idx="579">
                  <c:v>0.98862903744017006</c:v>
                </c:pt>
                <c:pt idx="580">
                  <c:v>0.98707016658834001</c:v>
                </c:pt>
                <c:pt idx="581">
                  <c:v>0.98559114247251001</c:v>
                </c:pt>
                <c:pt idx="582">
                  <c:v>0.98419138190643995</c:v>
                </c:pt>
                <c:pt idx="583">
                  <c:v>0.98287033487910003</c:v>
                </c:pt>
                <c:pt idx="584">
                  <c:v>0.98162748401907995</c:v>
                </c:pt>
                <c:pt idx="585">
                  <c:v>0.98046234409472</c:v>
                </c:pt>
                <c:pt idx="586">
                  <c:v>0.97937446154600005</c:v>
                </c:pt>
                <c:pt idx="587">
                  <c:v>0.97836341404949001</c:v>
                </c:pt>
                <c:pt idx="588">
                  <c:v>0.97742881011510996</c:v>
                </c:pt>
                <c:pt idx="589">
                  <c:v>0.97657028871299001</c:v>
                </c:pt>
                <c:pt idx="590">
                  <c:v>0.97578751893110005</c:v>
                </c:pt>
                <c:pt idx="591">
                  <c:v>0.97508019966221005</c:v>
                </c:pt>
                <c:pt idx="592">
                  <c:v>0.97444805932015999</c:v>
                </c:pt>
                <c:pt idx="593">
                  <c:v>0.97389085558401001</c:v>
                </c:pt>
                <c:pt idx="594">
                  <c:v>0.97340837517098</c:v>
                </c:pt>
                <c:pt idx="595">
                  <c:v>0.97300043363683997</c:v>
                </c:pt>
                <c:pt idx="596">
                  <c:v>0.97266687520302997</c:v>
                </c:pt>
                <c:pt idx="597">
                  <c:v>0.97240757261195998</c:v>
                </c:pt>
                <c:pt idx="598">
                  <c:v>0.97222242700796002</c:v>
                </c:pt>
                <c:pt idx="599">
                  <c:v>0.97211136784542995</c:v>
                </c:pt>
                <c:pt idx="600">
                  <c:v>0.97207435282326005</c:v>
                </c:pt>
                <c:pt idx="601">
                  <c:v>0.97211136784541996</c:v>
                </c:pt>
                <c:pt idx="602">
                  <c:v>0.97222242700794004</c:v>
                </c:pt>
                <c:pt idx="603">
                  <c:v>0.97240757261194</c:v>
                </c:pt>
                <c:pt idx="604">
                  <c:v>0.97266687520306006</c:v>
                </c:pt>
                <c:pt idx="605">
                  <c:v>0.9730004336368</c:v>
                </c:pt>
                <c:pt idx="606">
                  <c:v>0.97340837517101997</c:v>
                </c:pt>
                <c:pt idx="607">
                  <c:v>0.97389085558399002</c:v>
                </c:pt>
                <c:pt idx="608">
                  <c:v>0.97444805932013001</c:v>
                </c:pt>
                <c:pt idx="609">
                  <c:v>0.95480253711880003</c:v>
                </c:pt>
                <c:pt idx="610">
                  <c:v>0.90771507883928004</c:v>
                </c:pt>
                <c:pt idx="611">
                  <c:v>0.89481279731590002</c:v>
                </c:pt>
                <c:pt idx="612">
                  <c:v>0.90103500354738997</c:v>
                </c:pt>
                <c:pt idx="613">
                  <c:v>0.88865155071873003</c:v>
                </c:pt>
                <c:pt idx="614">
                  <c:v>0.88541028708208003</c:v>
                </c:pt>
                <c:pt idx="615">
                  <c:v>0.89044932500176999</c:v>
                </c:pt>
                <c:pt idx="616">
                  <c:v>0.87114277679435004</c:v>
                </c:pt>
                <c:pt idx="617">
                  <c:v>0.87278224510105995</c:v>
                </c:pt>
                <c:pt idx="618">
                  <c:v>0.90004076151396994</c:v>
                </c:pt>
                <c:pt idx="619">
                  <c:v>0.87926542882745995</c:v>
                </c:pt>
                <c:pt idx="620">
                  <c:v>0.88534878826194996</c:v>
                </c:pt>
                <c:pt idx="621">
                  <c:v>0.87736208562392004</c:v>
                </c:pt>
                <c:pt idx="622">
                  <c:v>0.87661667451861003</c:v>
                </c:pt>
                <c:pt idx="623">
                  <c:v>0.89922267469683004</c:v>
                </c:pt>
                <c:pt idx="624">
                  <c:v>0.89914129307835</c:v>
                </c:pt>
                <c:pt idx="625">
                  <c:v>0.89726209496440001</c:v>
                </c:pt>
                <c:pt idx="626">
                  <c:v>0.92028937313972003</c:v>
                </c:pt>
                <c:pt idx="627">
                  <c:v>0.92458598073316001</c:v>
                </c:pt>
                <c:pt idx="628">
                  <c:v>0.94470641471816996</c:v>
                </c:pt>
                <c:pt idx="629">
                  <c:v>0.97593231538949998</c:v>
                </c:pt>
                <c:pt idx="630">
                  <c:v>1.0063654230654999</c:v>
                </c:pt>
                <c:pt idx="631">
                  <c:v>1.0040559025105</c:v>
                </c:pt>
                <c:pt idx="632">
                  <c:v>1.0018330767610999</c:v>
                </c:pt>
                <c:pt idx="633">
                  <c:v>0.99969603381566996</c:v>
                </c:pt>
                <c:pt idx="634">
                  <c:v>0.9976439013831</c:v>
                </c:pt>
                <c:pt idx="635">
                  <c:v>0.99567584598738001</c:v>
                </c:pt>
                <c:pt idx="636">
                  <c:v>0.99379107211833995</c:v>
                </c:pt>
                <c:pt idx="637">
                  <c:v>0.99198882142619005</c:v>
                </c:pt>
                <c:pt idx="638">
                  <c:v>0.99026837195880002</c:v>
                </c:pt>
                <c:pt idx="639">
                  <c:v>0.98862903744012998</c:v>
                </c:pt>
                <c:pt idx="640">
                  <c:v>0.98707016658829005</c:v>
                </c:pt>
                <c:pt idx="641">
                  <c:v>0.98559114247248003</c:v>
                </c:pt>
                <c:pt idx="642">
                  <c:v>0.98419138190648003</c:v>
                </c:pt>
                <c:pt idx="643">
                  <c:v>0.98287033487905995</c:v>
                </c:pt>
                <c:pt idx="644">
                  <c:v>0.98162748401907995</c:v>
                </c:pt>
                <c:pt idx="645">
                  <c:v>0.98046234409472999</c:v>
                </c:pt>
                <c:pt idx="646">
                  <c:v>0.97937446154595997</c:v>
                </c:pt>
                <c:pt idx="647">
                  <c:v>0.9783634140495</c:v>
                </c:pt>
                <c:pt idx="648">
                  <c:v>0.97742881011513005</c:v>
                </c:pt>
                <c:pt idx="649">
                  <c:v>0.97657028871301998</c:v>
                </c:pt>
                <c:pt idx="650">
                  <c:v>0.97578751893105997</c:v>
                </c:pt>
                <c:pt idx="651">
                  <c:v>0.97508019966224002</c:v>
                </c:pt>
                <c:pt idx="652">
                  <c:v>0.97444805932011003</c:v>
                </c:pt>
                <c:pt idx="653">
                  <c:v>0.97389085558398003</c:v>
                </c:pt>
                <c:pt idx="654">
                  <c:v>0.97340837517103995</c:v>
                </c:pt>
                <c:pt idx="655">
                  <c:v>0.97300043363682998</c:v>
                </c:pt>
                <c:pt idx="656">
                  <c:v>0.97266687520303996</c:v>
                </c:pt>
                <c:pt idx="657">
                  <c:v>0.97240757261192001</c:v>
                </c:pt>
                <c:pt idx="658">
                  <c:v>0.97222242700795003</c:v>
                </c:pt>
                <c:pt idx="659">
                  <c:v>0.97211136784536001</c:v>
                </c:pt>
                <c:pt idx="660">
                  <c:v>0.97207435282322996</c:v>
                </c:pt>
                <c:pt idx="661">
                  <c:v>0.97211136784539998</c:v>
                </c:pt>
                <c:pt idx="662">
                  <c:v>0.97222242700793005</c:v>
                </c:pt>
                <c:pt idx="663">
                  <c:v>0.97240757261195998</c:v>
                </c:pt>
                <c:pt idx="664">
                  <c:v>0.97266687520301998</c:v>
                </c:pt>
                <c:pt idx="665">
                  <c:v>0.97300043363684996</c:v>
                </c:pt>
                <c:pt idx="666">
                  <c:v>0.97340837517097001</c:v>
                </c:pt>
                <c:pt idx="667">
                  <c:v>0.97389085558401001</c:v>
                </c:pt>
                <c:pt idx="668">
                  <c:v>0.97444805932013001</c:v>
                </c:pt>
                <c:pt idx="669">
                  <c:v>0.95480253711868002</c:v>
                </c:pt>
                <c:pt idx="670">
                  <c:v>0.90771507883942004</c:v>
                </c:pt>
                <c:pt idx="671">
                  <c:v>0.89481279731588004</c:v>
                </c:pt>
                <c:pt idx="672">
                  <c:v>0.90103500354742005</c:v>
                </c:pt>
                <c:pt idx="673">
                  <c:v>0.88865155071900004</c:v>
                </c:pt>
                <c:pt idx="674">
                  <c:v>0.88541028708209002</c:v>
                </c:pt>
                <c:pt idx="675">
                  <c:v>0.89044932500178997</c:v>
                </c:pt>
                <c:pt idx="676">
                  <c:v>0.87114277679434005</c:v>
                </c:pt>
                <c:pt idx="677">
                  <c:v>0.87278224510109004</c:v>
                </c:pt>
                <c:pt idx="678">
                  <c:v>0.90004076151396994</c:v>
                </c:pt>
                <c:pt idx="679">
                  <c:v>0.87926542882748004</c:v>
                </c:pt>
                <c:pt idx="680">
                  <c:v>0.88534878826197005</c:v>
                </c:pt>
                <c:pt idx="681">
                  <c:v>0.87736208562397999</c:v>
                </c:pt>
                <c:pt idx="682">
                  <c:v>0.87661667451861003</c:v>
                </c:pt>
                <c:pt idx="683">
                  <c:v>0.89922267469684003</c:v>
                </c:pt>
                <c:pt idx="684">
                  <c:v>0.89914129307839996</c:v>
                </c:pt>
                <c:pt idx="685">
                  <c:v>0.89726209496444997</c:v>
                </c:pt>
                <c:pt idx="686">
                  <c:v>0.92028937313977</c:v>
                </c:pt>
                <c:pt idx="687">
                  <c:v>0.92458598073327003</c:v>
                </c:pt>
                <c:pt idx="688">
                  <c:v>0.94470641471824002</c:v>
                </c:pt>
                <c:pt idx="689">
                  <c:v>0.97593231538965997</c:v>
                </c:pt>
                <c:pt idx="690">
                  <c:v>1.0063654230654999</c:v>
                </c:pt>
                <c:pt idx="691">
                  <c:v>1.0040559025105</c:v>
                </c:pt>
                <c:pt idx="692">
                  <c:v>1.0018330767610999</c:v>
                </c:pt>
                <c:pt idx="693">
                  <c:v>0.99969603381571004</c:v>
                </c:pt>
                <c:pt idx="694">
                  <c:v>0.99764390138310999</c:v>
                </c:pt>
                <c:pt idx="695">
                  <c:v>0.9956758459874</c:v>
                </c:pt>
                <c:pt idx="696">
                  <c:v>0.99379107211837003</c:v>
                </c:pt>
                <c:pt idx="697">
                  <c:v>0.99198882142622002</c:v>
                </c:pt>
                <c:pt idx="698">
                  <c:v>0.99026837195883</c:v>
                </c:pt>
                <c:pt idx="699">
                  <c:v>0.98862903744014996</c:v>
                </c:pt>
                <c:pt idx="700">
                  <c:v>0.98707016658835001</c:v>
                </c:pt>
                <c:pt idx="701">
                  <c:v>0.98559114247250001</c:v>
                </c:pt>
                <c:pt idx="702">
                  <c:v>0.98419138190649003</c:v>
                </c:pt>
                <c:pt idx="703">
                  <c:v>0.98287033487909004</c:v>
                </c:pt>
                <c:pt idx="704">
                  <c:v>0.98162748401911004</c:v>
                </c:pt>
                <c:pt idx="705">
                  <c:v>0.98046234409473998</c:v>
                </c:pt>
                <c:pt idx="706">
                  <c:v>0.97937446154597996</c:v>
                </c:pt>
                <c:pt idx="707">
                  <c:v>0.97836341404950999</c:v>
                </c:pt>
                <c:pt idx="708">
                  <c:v>0.97742881011513005</c:v>
                </c:pt>
                <c:pt idx="709">
                  <c:v>0.976570288713</c:v>
                </c:pt>
                <c:pt idx="710">
                  <c:v>0.97578751893108995</c:v>
                </c:pt>
                <c:pt idx="711">
                  <c:v>0.97508019966225001</c:v>
                </c:pt>
                <c:pt idx="712">
                  <c:v>0.97444805932016998</c:v>
                </c:pt>
                <c:pt idx="713">
                  <c:v>0.97389085558402</c:v>
                </c:pt>
                <c:pt idx="714">
                  <c:v>0.97340837517102996</c:v>
                </c:pt>
                <c:pt idx="715">
                  <c:v>0.97300043363682998</c:v>
                </c:pt>
                <c:pt idx="716">
                  <c:v>0.97266687520304995</c:v>
                </c:pt>
                <c:pt idx="717">
                  <c:v>0.97240757261196997</c:v>
                </c:pt>
                <c:pt idx="718">
                  <c:v>0.97222242700795003</c:v>
                </c:pt>
                <c:pt idx="719">
                  <c:v>0.97211136784542995</c:v>
                </c:pt>
              </c:numCache>
            </c:numRef>
          </c:val>
        </c:ser>
        <c:ser>
          <c:idx val="3"/>
          <c:order val="3"/>
          <c:tx>
            <c:v>Ecal X0</c:v>
          </c:tx>
          <c:spPr>
            <a:ln w="19050">
              <a:solidFill>
                <a:srgbClr val="FFC000"/>
              </a:solidFill>
            </a:ln>
          </c:spPr>
          <c:marker>
            <c:symbol val="none"/>
          </c:marker>
          <c:cat>
            <c:numRef>
              <c:f>[matScan0deg720.xlsx]Sheet1!$D$7:$D$726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[matScan0deg720.xlsx]Sheet1!$H$734:$H$1453</c:f>
              <c:numCache>
                <c:formatCode>General</c:formatCode>
                <c:ptCount val="720"/>
                <c:pt idx="0">
                  <c:v>0.51391808364201996</c:v>
                </c:pt>
                <c:pt idx="1">
                  <c:v>0.51393765281306003</c:v>
                </c:pt>
                <c:pt idx="2">
                  <c:v>0.51399636777844004</c:v>
                </c:pt>
                <c:pt idx="3">
                  <c:v>0.51409425090201999</c:v>
                </c:pt>
                <c:pt idx="4">
                  <c:v>0.51423133947998001</c:v>
                </c:pt>
                <c:pt idx="5">
                  <c:v>0.51440768577548002</c:v>
                </c:pt>
                <c:pt idx="6">
                  <c:v>0.51462335706735995</c:v>
                </c:pt>
                <c:pt idx="7">
                  <c:v>0.51487843571285996</c:v>
                </c:pt>
                <c:pt idx="8">
                  <c:v>0.51517301922435998</c:v>
                </c:pt>
                <c:pt idx="9">
                  <c:v>0.50412371087929997</c:v>
                </c:pt>
                <c:pt idx="10">
                  <c:v>0.47815270508158003</c:v>
                </c:pt>
                <c:pt idx="11">
                  <c:v>0.47019755078814002</c:v>
                </c:pt>
                <c:pt idx="12">
                  <c:v>0.47279462223877999</c:v>
                </c:pt>
                <c:pt idx="13">
                  <c:v>0.46591339230651996</c:v>
                </c:pt>
                <c:pt idx="14">
                  <c:v>0.46331383939993998</c:v>
                </c:pt>
                <c:pt idx="15">
                  <c:v>0.4652887486308</c:v>
                </c:pt>
                <c:pt idx="16">
                  <c:v>0.45461253816002001</c:v>
                </c:pt>
                <c:pt idx="17">
                  <c:v>0.45473159357640003</c:v>
                </c:pt>
                <c:pt idx="18">
                  <c:v>0.46898076944278005</c:v>
                </c:pt>
                <c:pt idx="19">
                  <c:v>0.45822583746634005</c:v>
                </c:pt>
                <c:pt idx="20">
                  <c:v>0.46153430557906</c:v>
                </c:pt>
                <c:pt idx="21">
                  <c:v>0.45713015740464003</c:v>
                </c:pt>
                <c:pt idx="22">
                  <c:v>0.45743652469078</c:v>
                </c:pt>
                <c:pt idx="23">
                  <c:v>0.47053554567079997</c:v>
                </c:pt>
                <c:pt idx="24">
                  <c:v>0.47058940501924001</c:v>
                </c:pt>
                <c:pt idx="25">
                  <c:v>0.47029100913712002</c:v>
                </c:pt>
                <c:pt idx="26">
                  <c:v>0.48300735465729999</c:v>
                </c:pt>
                <c:pt idx="27">
                  <c:v>0.48612640658473999</c:v>
                </c:pt>
                <c:pt idx="28">
                  <c:v>0.49797468293054004</c:v>
                </c:pt>
                <c:pt idx="29">
                  <c:v>0.51522699152126006</c:v>
                </c:pt>
                <c:pt idx="30">
                  <c:v>0.53204715067658004</c:v>
                </c:pt>
                <c:pt idx="31">
                  <c:v>0.53082614903787995</c:v>
                </c:pt>
                <c:pt idx="32">
                  <c:v>0.52965098137083999</c:v>
                </c:pt>
                <c:pt idx="33">
                  <c:v>0.52852116551675998</c:v>
                </c:pt>
                <c:pt idx="34">
                  <c:v>0.52743624031112002</c:v>
                </c:pt>
                <c:pt idx="35">
                  <c:v>0.52639576511029995</c:v>
                </c:pt>
                <c:pt idx="36">
                  <c:v>0.52539931934248008</c:v>
                </c:pt>
                <c:pt idx="37">
                  <c:v>0.52444650208188004</c:v>
                </c:pt>
                <c:pt idx="38">
                  <c:v>0.52353693164549997</c:v>
                </c:pt>
                <c:pt idx="39">
                  <c:v>0.52267024521167993</c:v>
                </c:pt>
                <c:pt idx="40">
                  <c:v>0.52184609845944008</c:v>
                </c:pt>
                <c:pt idx="41">
                  <c:v>0.52106416522865995</c:v>
                </c:pt>
                <c:pt idx="42">
                  <c:v>0.52032413719934001</c:v>
                </c:pt>
                <c:pt idx="43">
                  <c:v>0.51962572359061998</c:v>
                </c:pt>
                <c:pt idx="44">
                  <c:v>0.51896865087763999</c:v>
                </c:pt>
                <c:pt idx="45">
                  <c:v>0.51835266252718004</c:v>
                </c:pt>
                <c:pt idx="46">
                  <c:v>0.51777751875033995</c:v>
                </c:pt>
                <c:pt idx="47">
                  <c:v>0.51724299627233994</c:v>
                </c:pt>
                <c:pt idx="48">
                  <c:v>0.51674888811945996</c:v>
                </c:pt>
                <c:pt idx="49">
                  <c:v>0.51629500342180001</c:v>
                </c:pt>
                <c:pt idx="50">
                  <c:v>0.51588116723213995</c:v>
                </c:pt>
                <c:pt idx="51">
                  <c:v>0.51550722036053997</c:v>
                </c:pt>
                <c:pt idx="52">
                  <c:v>0.51517301922434</c:v>
                </c:pt>
                <c:pt idx="53">
                  <c:v>0.51487843571285996</c:v>
                </c:pt>
                <c:pt idx="54">
                  <c:v>0.51462335706735995</c:v>
                </c:pt>
                <c:pt idx="55">
                  <c:v>0.51440768577548002</c:v>
                </c:pt>
                <c:pt idx="56">
                  <c:v>0.51423133947996003</c:v>
                </c:pt>
                <c:pt idx="57">
                  <c:v>0.51409425090201999</c:v>
                </c:pt>
                <c:pt idx="58">
                  <c:v>0.51399636777844004</c:v>
                </c:pt>
                <c:pt idx="59">
                  <c:v>0.51393765281306003</c:v>
                </c:pt>
                <c:pt idx="60">
                  <c:v>0.51391808364201996</c:v>
                </c:pt>
                <c:pt idx="61">
                  <c:v>0.51393765281303994</c:v>
                </c:pt>
                <c:pt idx="62">
                  <c:v>0.51399636777841995</c:v>
                </c:pt>
                <c:pt idx="63">
                  <c:v>0.51409425090200001</c:v>
                </c:pt>
                <c:pt idx="64">
                  <c:v>0.51423133947998001</c:v>
                </c:pt>
                <c:pt idx="65">
                  <c:v>0.51440768577546003</c:v>
                </c:pt>
                <c:pt idx="66">
                  <c:v>0.51462335706735995</c:v>
                </c:pt>
                <c:pt idx="67">
                  <c:v>0.51487843571283998</c:v>
                </c:pt>
                <c:pt idx="68">
                  <c:v>0.51517301922434</c:v>
                </c:pt>
                <c:pt idx="69">
                  <c:v>0.50412371087932006</c:v>
                </c:pt>
                <c:pt idx="70">
                  <c:v>0.47815270508154001</c:v>
                </c:pt>
                <c:pt idx="71">
                  <c:v>0.47019755078814002</c:v>
                </c:pt>
                <c:pt idx="72">
                  <c:v>0.47279462223877999</c:v>
                </c:pt>
                <c:pt idx="73">
                  <c:v>0.46591339230641998</c:v>
                </c:pt>
                <c:pt idx="74">
                  <c:v>0.46331383939993998</c:v>
                </c:pt>
                <c:pt idx="75">
                  <c:v>0.4652887486308</c:v>
                </c:pt>
                <c:pt idx="76">
                  <c:v>0.45461253816008002</c:v>
                </c:pt>
                <c:pt idx="77">
                  <c:v>0.45473159357641996</c:v>
                </c:pt>
                <c:pt idx="78">
                  <c:v>0.46898076944278005</c:v>
                </c:pt>
                <c:pt idx="79">
                  <c:v>0.45822583746635998</c:v>
                </c:pt>
                <c:pt idx="80">
                  <c:v>0.46153430557899999</c:v>
                </c:pt>
                <c:pt idx="81">
                  <c:v>0.45713015740461999</c:v>
                </c:pt>
                <c:pt idx="82">
                  <c:v>0.45743652469075996</c:v>
                </c:pt>
                <c:pt idx="83">
                  <c:v>0.47053554567079997</c:v>
                </c:pt>
                <c:pt idx="84">
                  <c:v>0.47058940501924001</c:v>
                </c:pt>
                <c:pt idx="85">
                  <c:v>0.47029100913710004</c:v>
                </c:pt>
                <c:pt idx="86">
                  <c:v>0.48300735465728001</c:v>
                </c:pt>
                <c:pt idx="87">
                  <c:v>0.48612640658472001</c:v>
                </c:pt>
                <c:pt idx="88">
                  <c:v>0.49797468293056002</c:v>
                </c:pt>
                <c:pt idx="89">
                  <c:v>0.51522699152121998</c:v>
                </c:pt>
                <c:pt idx="90">
                  <c:v>0.53204715067658004</c:v>
                </c:pt>
                <c:pt idx="91">
                  <c:v>0.53082614903787995</c:v>
                </c:pt>
                <c:pt idx="92">
                  <c:v>0.52965098137083999</c:v>
                </c:pt>
                <c:pt idx="93">
                  <c:v>0.52852116551675998</c:v>
                </c:pt>
                <c:pt idx="94">
                  <c:v>0.52743624031112002</c:v>
                </c:pt>
                <c:pt idx="95">
                  <c:v>0.52639576511029995</c:v>
                </c:pt>
                <c:pt idx="96">
                  <c:v>0.52539931934248008</c:v>
                </c:pt>
                <c:pt idx="97">
                  <c:v>0.52444650208190002</c:v>
                </c:pt>
                <c:pt idx="98">
                  <c:v>0.52353693164551995</c:v>
                </c:pt>
                <c:pt idx="99">
                  <c:v>0.52267024521166006</c:v>
                </c:pt>
                <c:pt idx="100">
                  <c:v>0.52184609845941998</c:v>
                </c:pt>
                <c:pt idx="101">
                  <c:v>0.52106416522864007</c:v>
                </c:pt>
                <c:pt idx="102">
                  <c:v>0.52032413719935999</c:v>
                </c:pt>
                <c:pt idx="103">
                  <c:v>0.5196257235906</c:v>
                </c:pt>
                <c:pt idx="104">
                  <c:v>0.51896865087763999</c:v>
                </c:pt>
                <c:pt idx="105">
                  <c:v>0.51835266252719991</c:v>
                </c:pt>
                <c:pt idx="106">
                  <c:v>0.51777751875032008</c:v>
                </c:pt>
                <c:pt idx="107">
                  <c:v>0.51724299627231995</c:v>
                </c:pt>
                <c:pt idx="108">
                  <c:v>0.51674888811945996</c:v>
                </c:pt>
                <c:pt idx="109">
                  <c:v>0.51629500342180001</c:v>
                </c:pt>
                <c:pt idx="110">
                  <c:v>0.51588116723209998</c:v>
                </c:pt>
                <c:pt idx="111">
                  <c:v>0.51550722036055996</c:v>
                </c:pt>
                <c:pt idx="112">
                  <c:v>0.51517301922434</c:v>
                </c:pt>
                <c:pt idx="113">
                  <c:v>0.51487843571283998</c:v>
                </c:pt>
                <c:pt idx="114">
                  <c:v>0.51462335706735995</c:v>
                </c:pt>
                <c:pt idx="115">
                  <c:v>0.51440768577546003</c:v>
                </c:pt>
                <c:pt idx="116">
                  <c:v>0.51423133947998001</c:v>
                </c:pt>
                <c:pt idx="117">
                  <c:v>0.51409425090200001</c:v>
                </c:pt>
                <c:pt idx="118">
                  <c:v>0.51399636777841995</c:v>
                </c:pt>
                <c:pt idx="119">
                  <c:v>0.51393765281306003</c:v>
                </c:pt>
                <c:pt idx="120">
                  <c:v>0.51391808364201996</c:v>
                </c:pt>
                <c:pt idx="121">
                  <c:v>0.51393765281306003</c:v>
                </c:pt>
                <c:pt idx="122">
                  <c:v>0.51399636777844004</c:v>
                </c:pt>
                <c:pt idx="123">
                  <c:v>0.51409425090201999</c:v>
                </c:pt>
                <c:pt idx="124">
                  <c:v>0.51423133947996003</c:v>
                </c:pt>
                <c:pt idx="125">
                  <c:v>0.51440768577548002</c:v>
                </c:pt>
                <c:pt idx="126">
                  <c:v>0.51462335706735995</c:v>
                </c:pt>
                <c:pt idx="127">
                  <c:v>0.51487843571285996</c:v>
                </c:pt>
                <c:pt idx="128">
                  <c:v>0.51517301922434</c:v>
                </c:pt>
                <c:pt idx="129">
                  <c:v>0.50412371087927998</c:v>
                </c:pt>
                <c:pt idx="130">
                  <c:v>0.47815270508159996</c:v>
                </c:pt>
                <c:pt idx="131">
                  <c:v>0.47019755078814002</c:v>
                </c:pt>
                <c:pt idx="132">
                  <c:v>0.47279462223877999</c:v>
                </c:pt>
                <c:pt idx="133">
                  <c:v>0.46591339230654</c:v>
                </c:pt>
                <c:pt idx="134">
                  <c:v>0.46331383939993998</c:v>
                </c:pt>
                <c:pt idx="135">
                  <c:v>0.46528874863078001</c:v>
                </c:pt>
                <c:pt idx="136">
                  <c:v>0.45461253816004005</c:v>
                </c:pt>
                <c:pt idx="137">
                  <c:v>0.45473159357641996</c:v>
                </c:pt>
                <c:pt idx="138">
                  <c:v>0.46898076944278005</c:v>
                </c:pt>
                <c:pt idx="139">
                  <c:v>0.4582258374664</c:v>
                </c:pt>
                <c:pt idx="140">
                  <c:v>0.46153430557898001</c:v>
                </c:pt>
                <c:pt idx="141">
                  <c:v>0.45713015740464003</c:v>
                </c:pt>
                <c:pt idx="142">
                  <c:v>0.45743652469078</c:v>
                </c:pt>
                <c:pt idx="143">
                  <c:v>0.47053554567079997</c:v>
                </c:pt>
                <c:pt idx="144">
                  <c:v>0.47058940501924001</c:v>
                </c:pt>
                <c:pt idx="145">
                  <c:v>0.47029100913712002</c:v>
                </c:pt>
                <c:pt idx="146">
                  <c:v>0.48300735465729999</c:v>
                </c:pt>
                <c:pt idx="147">
                  <c:v>0.48612640658478001</c:v>
                </c:pt>
                <c:pt idx="148">
                  <c:v>0.49797468293059999</c:v>
                </c:pt>
                <c:pt idx="149">
                  <c:v>0.51522699152132001</c:v>
                </c:pt>
                <c:pt idx="150">
                  <c:v>0.53204715067658004</c:v>
                </c:pt>
                <c:pt idx="151">
                  <c:v>0.53082614903787995</c:v>
                </c:pt>
                <c:pt idx="152">
                  <c:v>0.52965098137085997</c:v>
                </c:pt>
                <c:pt idx="153">
                  <c:v>0.52852116551675998</c:v>
                </c:pt>
                <c:pt idx="154">
                  <c:v>0.52743624031112002</c:v>
                </c:pt>
                <c:pt idx="155">
                  <c:v>0.52639576511029995</c:v>
                </c:pt>
                <c:pt idx="156">
                  <c:v>0.52539931934248008</c:v>
                </c:pt>
                <c:pt idx="157">
                  <c:v>0.52444650208190002</c:v>
                </c:pt>
                <c:pt idx="158">
                  <c:v>0.52353693164551995</c:v>
                </c:pt>
                <c:pt idx="159">
                  <c:v>0.52267024521166006</c:v>
                </c:pt>
                <c:pt idx="160">
                  <c:v>0.52184609845944008</c:v>
                </c:pt>
                <c:pt idx="161">
                  <c:v>0.52106416522864007</c:v>
                </c:pt>
                <c:pt idx="162">
                  <c:v>0.52032413719935999</c:v>
                </c:pt>
                <c:pt idx="163">
                  <c:v>0.5196257235906</c:v>
                </c:pt>
                <c:pt idx="164">
                  <c:v>0.51896865087763999</c:v>
                </c:pt>
                <c:pt idx="165">
                  <c:v>0.51835266252719991</c:v>
                </c:pt>
                <c:pt idx="166">
                  <c:v>0.51777751875032008</c:v>
                </c:pt>
                <c:pt idx="167">
                  <c:v>0.51724299627233994</c:v>
                </c:pt>
                <c:pt idx="168">
                  <c:v>0.51674888811948005</c:v>
                </c:pt>
                <c:pt idx="169">
                  <c:v>0.51629500342180001</c:v>
                </c:pt>
                <c:pt idx="170">
                  <c:v>0.51588116723212007</c:v>
                </c:pt>
                <c:pt idx="171">
                  <c:v>0.51550722036055996</c:v>
                </c:pt>
                <c:pt idx="172">
                  <c:v>0.51517301922435998</c:v>
                </c:pt>
                <c:pt idx="173">
                  <c:v>0.51487843571285996</c:v>
                </c:pt>
                <c:pt idx="174">
                  <c:v>0.51462335706735995</c:v>
                </c:pt>
                <c:pt idx="175">
                  <c:v>0.51440768577548002</c:v>
                </c:pt>
                <c:pt idx="176">
                  <c:v>0.51423133947998001</c:v>
                </c:pt>
                <c:pt idx="177">
                  <c:v>0.51409425090201999</c:v>
                </c:pt>
                <c:pt idx="178">
                  <c:v>0.51399636777844004</c:v>
                </c:pt>
                <c:pt idx="179">
                  <c:v>0.51393765281306003</c:v>
                </c:pt>
                <c:pt idx="180">
                  <c:v>0.51391808364201996</c:v>
                </c:pt>
                <c:pt idx="181">
                  <c:v>0.51393765281306003</c:v>
                </c:pt>
                <c:pt idx="182">
                  <c:v>0.51399636777844004</c:v>
                </c:pt>
                <c:pt idx="183">
                  <c:v>0.51409425090201999</c:v>
                </c:pt>
                <c:pt idx="184">
                  <c:v>0.51423133947998001</c:v>
                </c:pt>
                <c:pt idx="185">
                  <c:v>0.51440768577548002</c:v>
                </c:pt>
                <c:pt idx="186">
                  <c:v>0.51462335706735995</c:v>
                </c:pt>
                <c:pt idx="187">
                  <c:v>0.51487843571285996</c:v>
                </c:pt>
                <c:pt idx="188">
                  <c:v>0.51517301922435998</c:v>
                </c:pt>
                <c:pt idx="189">
                  <c:v>0.50412371087929997</c:v>
                </c:pt>
                <c:pt idx="190">
                  <c:v>0.47815270508158003</c:v>
                </c:pt>
                <c:pt idx="191">
                  <c:v>0.47019755078814002</c:v>
                </c:pt>
                <c:pt idx="192">
                  <c:v>0.47279462223877999</c:v>
                </c:pt>
                <c:pt idx="193">
                  <c:v>0.46591339230651996</c:v>
                </c:pt>
                <c:pt idx="194">
                  <c:v>0.46331383939993998</c:v>
                </c:pt>
                <c:pt idx="195">
                  <c:v>0.4652887486308</c:v>
                </c:pt>
                <c:pt idx="196">
                  <c:v>0.45461253816002001</c:v>
                </c:pt>
                <c:pt idx="197">
                  <c:v>0.45473159357640003</c:v>
                </c:pt>
                <c:pt idx="198">
                  <c:v>0.46898076944278005</c:v>
                </c:pt>
                <c:pt idx="199">
                  <c:v>0.45822583746634005</c:v>
                </c:pt>
                <c:pt idx="200">
                  <c:v>0.46153430557901998</c:v>
                </c:pt>
                <c:pt idx="201">
                  <c:v>0.45713015740464003</c:v>
                </c:pt>
                <c:pt idx="202">
                  <c:v>0.45743652469078</c:v>
                </c:pt>
                <c:pt idx="203">
                  <c:v>0.47053554567079997</c:v>
                </c:pt>
                <c:pt idx="204">
                  <c:v>0.47058940501924001</c:v>
                </c:pt>
                <c:pt idx="205">
                  <c:v>0.47029100913712002</c:v>
                </c:pt>
                <c:pt idx="206">
                  <c:v>0.48300735465729999</c:v>
                </c:pt>
                <c:pt idx="207">
                  <c:v>0.48612640658472001</c:v>
                </c:pt>
                <c:pt idx="208">
                  <c:v>0.49797468293052</c:v>
                </c:pt>
                <c:pt idx="209">
                  <c:v>0.51522699152126006</c:v>
                </c:pt>
                <c:pt idx="210">
                  <c:v>0.53204715067658004</c:v>
                </c:pt>
                <c:pt idx="211">
                  <c:v>0.53082614903787995</c:v>
                </c:pt>
                <c:pt idx="212">
                  <c:v>0.52965098137082001</c:v>
                </c:pt>
                <c:pt idx="213">
                  <c:v>0.52852116551675998</c:v>
                </c:pt>
                <c:pt idx="214">
                  <c:v>0.52743624031112002</c:v>
                </c:pt>
                <c:pt idx="215">
                  <c:v>0.52639576511029995</c:v>
                </c:pt>
                <c:pt idx="216">
                  <c:v>0.52539931934248008</c:v>
                </c:pt>
                <c:pt idx="217">
                  <c:v>0.52444650208188004</c:v>
                </c:pt>
                <c:pt idx="218">
                  <c:v>0.52353693164547999</c:v>
                </c:pt>
                <c:pt idx="219">
                  <c:v>0.52267024521167993</c:v>
                </c:pt>
                <c:pt idx="220">
                  <c:v>0.52184609845944008</c:v>
                </c:pt>
                <c:pt idx="221">
                  <c:v>0.52106416522865995</c:v>
                </c:pt>
                <c:pt idx="222">
                  <c:v>0.52032413719934001</c:v>
                </c:pt>
                <c:pt idx="223">
                  <c:v>0.51962572359061998</c:v>
                </c:pt>
                <c:pt idx="224">
                  <c:v>0.51896865087763999</c:v>
                </c:pt>
                <c:pt idx="225">
                  <c:v>0.51835266252718004</c:v>
                </c:pt>
                <c:pt idx="226">
                  <c:v>0.51777751875033995</c:v>
                </c:pt>
                <c:pt idx="227">
                  <c:v>0.51724299627231995</c:v>
                </c:pt>
                <c:pt idx="228">
                  <c:v>0.51674888811945996</c:v>
                </c:pt>
                <c:pt idx="229">
                  <c:v>0.51629500342180001</c:v>
                </c:pt>
                <c:pt idx="230">
                  <c:v>0.51588116723212007</c:v>
                </c:pt>
                <c:pt idx="231">
                  <c:v>0.51550722036053997</c:v>
                </c:pt>
                <c:pt idx="232">
                  <c:v>0.51517301922435998</c:v>
                </c:pt>
                <c:pt idx="233">
                  <c:v>0.51487843571285996</c:v>
                </c:pt>
                <c:pt idx="234">
                  <c:v>0.51462335706733997</c:v>
                </c:pt>
                <c:pt idx="235">
                  <c:v>0.51440768577548002</c:v>
                </c:pt>
                <c:pt idx="236">
                  <c:v>0.51423133947996003</c:v>
                </c:pt>
                <c:pt idx="237">
                  <c:v>0.51409425090201999</c:v>
                </c:pt>
                <c:pt idx="238">
                  <c:v>0.51399636777844004</c:v>
                </c:pt>
                <c:pt idx="239">
                  <c:v>0.51393765281306003</c:v>
                </c:pt>
                <c:pt idx="240">
                  <c:v>0.51391808364201996</c:v>
                </c:pt>
                <c:pt idx="241">
                  <c:v>0.51393765281306003</c:v>
                </c:pt>
                <c:pt idx="242">
                  <c:v>0.51399636777841995</c:v>
                </c:pt>
                <c:pt idx="243">
                  <c:v>0.51409425090200001</c:v>
                </c:pt>
                <c:pt idx="244">
                  <c:v>0.51423133947996003</c:v>
                </c:pt>
                <c:pt idx="245">
                  <c:v>0.51440768577546003</c:v>
                </c:pt>
                <c:pt idx="246">
                  <c:v>0.51462335706735995</c:v>
                </c:pt>
                <c:pt idx="247">
                  <c:v>0.51487843571283998</c:v>
                </c:pt>
                <c:pt idx="248">
                  <c:v>0.51517301922434</c:v>
                </c:pt>
                <c:pt idx="249">
                  <c:v>0.50412371087932006</c:v>
                </c:pt>
                <c:pt idx="250">
                  <c:v>0.47815270508151997</c:v>
                </c:pt>
                <c:pt idx="251">
                  <c:v>0.47019755078814002</c:v>
                </c:pt>
                <c:pt idx="252">
                  <c:v>0.47279462223877999</c:v>
                </c:pt>
                <c:pt idx="253">
                  <c:v>0.46591339230644002</c:v>
                </c:pt>
                <c:pt idx="254">
                  <c:v>0.46331383939993998</c:v>
                </c:pt>
                <c:pt idx="255">
                  <c:v>0.46528874863078001</c:v>
                </c:pt>
                <c:pt idx="256">
                  <c:v>0.45461253816004005</c:v>
                </c:pt>
                <c:pt idx="257">
                  <c:v>0.45473159357640003</c:v>
                </c:pt>
                <c:pt idx="258">
                  <c:v>0.46898076944278005</c:v>
                </c:pt>
                <c:pt idx="259">
                  <c:v>0.45822583746635998</c:v>
                </c:pt>
                <c:pt idx="260">
                  <c:v>0.46153430557899999</c:v>
                </c:pt>
                <c:pt idx="261">
                  <c:v>0.45713015740461999</c:v>
                </c:pt>
                <c:pt idx="262">
                  <c:v>0.45743652469075996</c:v>
                </c:pt>
                <c:pt idx="263">
                  <c:v>0.47053554567079997</c:v>
                </c:pt>
                <c:pt idx="264">
                  <c:v>0.47058940501922003</c:v>
                </c:pt>
                <c:pt idx="265">
                  <c:v>0.47029100913708</c:v>
                </c:pt>
                <c:pt idx="266">
                  <c:v>0.48300735465725997</c:v>
                </c:pt>
                <c:pt idx="267">
                  <c:v>0.48612640658472001</c:v>
                </c:pt>
                <c:pt idx="268">
                  <c:v>0.49797468293054004</c:v>
                </c:pt>
                <c:pt idx="269">
                  <c:v>0.51522699152121998</c:v>
                </c:pt>
                <c:pt idx="270">
                  <c:v>0.53204715067658004</c:v>
                </c:pt>
                <c:pt idx="271">
                  <c:v>0.53082614903787995</c:v>
                </c:pt>
                <c:pt idx="272">
                  <c:v>0.52965098137083999</c:v>
                </c:pt>
                <c:pt idx="273">
                  <c:v>0.52852116551674</c:v>
                </c:pt>
                <c:pt idx="274">
                  <c:v>0.52743624031110004</c:v>
                </c:pt>
                <c:pt idx="275">
                  <c:v>0.52639576511027997</c:v>
                </c:pt>
                <c:pt idx="276">
                  <c:v>0.52539931934248008</c:v>
                </c:pt>
                <c:pt idx="277">
                  <c:v>0.52444650208188004</c:v>
                </c:pt>
                <c:pt idx="278">
                  <c:v>0.52353693164549997</c:v>
                </c:pt>
                <c:pt idx="279">
                  <c:v>0.52267024521166006</c:v>
                </c:pt>
                <c:pt idx="280">
                  <c:v>0.52184609845941998</c:v>
                </c:pt>
                <c:pt idx="281">
                  <c:v>0.52106416522864007</c:v>
                </c:pt>
                <c:pt idx="282">
                  <c:v>0.52032413719935999</c:v>
                </c:pt>
                <c:pt idx="283">
                  <c:v>0.5196257235906</c:v>
                </c:pt>
                <c:pt idx="284">
                  <c:v>0.51896865087763999</c:v>
                </c:pt>
                <c:pt idx="285">
                  <c:v>0.51835266252719991</c:v>
                </c:pt>
                <c:pt idx="286">
                  <c:v>0.51777751875032008</c:v>
                </c:pt>
                <c:pt idx="287">
                  <c:v>0.51724299627233994</c:v>
                </c:pt>
                <c:pt idx="288">
                  <c:v>0.51674888811948005</c:v>
                </c:pt>
                <c:pt idx="289">
                  <c:v>0.51629500342180001</c:v>
                </c:pt>
                <c:pt idx="290">
                  <c:v>0.51588116723212007</c:v>
                </c:pt>
                <c:pt idx="291">
                  <c:v>0.51550722036055996</c:v>
                </c:pt>
                <c:pt idx="292">
                  <c:v>0.51517301922432002</c:v>
                </c:pt>
                <c:pt idx="293">
                  <c:v>0.51487843571283998</c:v>
                </c:pt>
                <c:pt idx="294">
                  <c:v>0.51462335706738005</c:v>
                </c:pt>
                <c:pt idx="295">
                  <c:v>0.51440768577548002</c:v>
                </c:pt>
                <c:pt idx="296">
                  <c:v>0.51423133947996003</c:v>
                </c:pt>
                <c:pt idx="297">
                  <c:v>0.51409425090200001</c:v>
                </c:pt>
                <c:pt idx="298">
                  <c:v>0.51399636777844004</c:v>
                </c:pt>
                <c:pt idx="299">
                  <c:v>0.51393765281302006</c:v>
                </c:pt>
                <c:pt idx="300">
                  <c:v>0.51391808364201996</c:v>
                </c:pt>
                <c:pt idx="301">
                  <c:v>0.51393765281303994</c:v>
                </c:pt>
                <c:pt idx="302">
                  <c:v>0.51399636777841995</c:v>
                </c:pt>
                <c:pt idx="303">
                  <c:v>0.51409425090201999</c:v>
                </c:pt>
                <c:pt idx="304">
                  <c:v>0.51423133947996003</c:v>
                </c:pt>
                <c:pt idx="305">
                  <c:v>0.51440768577548002</c:v>
                </c:pt>
                <c:pt idx="306">
                  <c:v>0.51462335706733997</c:v>
                </c:pt>
                <c:pt idx="307">
                  <c:v>0.51487843571285996</c:v>
                </c:pt>
                <c:pt idx="308">
                  <c:v>0.51517301922434</c:v>
                </c:pt>
                <c:pt idx="309">
                  <c:v>0.50412371087927998</c:v>
                </c:pt>
                <c:pt idx="310">
                  <c:v>0.47815270508159996</c:v>
                </c:pt>
                <c:pt idx="311">
                  <c:v>0.47019755078814002</c:v>
                </c:pt>
                <c:pt idx="312">
                  <c:v>0.47279462223876001</c:v>
                </c:pt>
                <c:pt idx="313">
                  <c:v>0.46591339230654</c:v>
                </c:pt>
                <c:pt idx="314">
                  <c:v>0.46331383939993998</c:v>
                </c:pt>
                <c:pt idx="315">
                  <c:v>0.46528874863078001</c:v>
                </c:pt>
                <c:pt idx="316">
                  <c:v>0.45461253816002001</c:v>
                </c:pt>
                <c:pt idx="317">
                  <c:v>0.45473159357641996</c:v>
                </c:pt>
                <c:pt idx="318">
                  <c:v>0.46898076944276001</c:v>
                </c:pt>
                <c:pt idx="319">
                  <c:v>0.45822583746638001</c:v>
                </c:pt>
                <c:pt idx="320">
                  <c:v>0.46153430557901998</c:v>
                </c:pt>
                <c:pt idx="321">
                  <c:v>0.45713015740464003</c:v>
                </c:pt>
                <c:pt idx="322">
                  <c:v>0.45743652469075996</c:v>
                </c:pt>
                <c:pt idx="323">
                  <c:v>0.47053554567079997</c:v>
                </c:pt>
                <c:pt idx="324">
                  <c:v>0.47058940501924001</c:v>
                </c:pt>
                <c:pt idx="325">
                  <c:v>0.47029100913712002</c:v>
                </c:pt>
                <c:pt idx="326">
                  <c:v>0.48300735465728001</c:v>
                </c:pt>
                <c:pt idx="327">
                  <c:v>0.48612640658476003</c:v>
                </c:pt>
                <c:pt idx="328">
                  <c:v>0.49797468293058</c:v>
                </c:pt>
                <c:pt idx="329">
                  <c:v>0.51522699152127993</c:v>
                </c:pt>
                <c:pt idx="330">
                  <c:v>0.53204715067658004</c:v>
                </c:pt>
                <c:pt idx="331">
                  <c:v>0.53082614903787995</c:v>
                </c:pt>
                <c:pt idx="332">
                  <c:v>0.52965098137085997</c:v>
                </c:pt>
                <c:pt idx="333">
                  <c:v>0.52852116551675998</c:v>
                </c:pt>
                <c:pt idx="334">
                  <c:v>0.52743624031112002</c:v>
                </c:pt>
                <c:pt idx="335">
                  <c:v>0.52639576511029995</c:v>
                </c:pt>
                <c:pt idx="336">
                  <c:v>0.52539931934248008</c:v>
                </c:pt>
                <c:pt idx="337">
                  <c:v>0.52444650208190002</c:v>
                </c:pt>
                <c:pt idx="338">
                  <c:v>0.52353693164551995</c:v>
                </c:pt>
                <c:pt idx="339">
                  <c:v>0.52267024521166006</c:v>
                </c:pt>
                <c:pt idx="340">
                  <c:v>0.52184609845944008</c:v>
                </c:pt>
                <c:pt idx="341">
                  <c:v>0.52106416522864007</c:v>
                </c:pt>
                <c:pt idx="342">
                  <c:v>0.52032413719935999</c:v>
                </c:pt>
                <c:pt idx="343">
                  <c:v>0.5196257235906</c:v>
                </c:pt>
                <c:pt idx="344">
                  <c:v>0.51896865087763999</c:v>
                </c:pt>
                <c:pt idx="345">
                  <c:v>0.51835266252719991</c:v>
                </c:pt>
                <c:pt idx="346">
                  <c:v>0.51777751875032008</c:v>
                </c:pt>
                <c:pt idx="347">
                  <c:v>0.51724299627233994</c:v>
                </c:pt>
                <c:pt idx="348">
                  <c:v>0.51674888811948005</c:v>
                </c:pt>
                <c:pt idx="349">
                  <c:v>0.51629500342180001</c:v>
                </c:pt>
                <c:pt idx="350">
                  <c:v>0.51588116723212007</c:v>
                </c:pt>
                <c:pt idx="351">
                  <c:v>0.51550722036055996</c:v>
                </c:pt>
                <c:pt idx="352">
                  <c:v>0.51517301922434</c:v>
                </c:pt>
                <c:pt idx="353">
                  <c:v>0.51487843571285996</c:v>
                </c:pt>
                <c:pt idx="354">
                  <c:v>0.51462335706735995</c:v>
                </c:pt>
                <c:pt idx="355">
                  <c:v>0.51440768577548002</c:v>
                </c:pt>
                <c:pt idx="356">
                  <c:v>0.51423133947998001</c:v>
                </c:pt>
                <c:pt idx="357">
                  <c:v>0.51409425090201999</c:v>
                </c:pt>
                <c:pt idx="358">
                  <c:v>0.51399636777844004</c:v>
                </c:pt>
                <c:pt idx="359">
                  <c:v>0.51393765281306003</c:v>
                </c:pt>
                <c:pt idx="360">
                  <c:v>0.51391808364201996</c:v>
                </c:pt>
                <c:pt idx="361">
                  <c:v>0.51393765281306003</c:v>
                </c:pt>
                <c:pt idx="362">
                  <c:v>0.51399636777844004</c:v>
                </c:pt>
                <c:pt idx="363">
                  <c:v>0.51409425090201999</c:v>
                </c:pt>
                <c:pt idx="364">
                  <c:v>0.51423133947998001</c:v>
                </c:pt>
                <c:pt idx="365">
                  <c:v>0.51440768577548002</c:v>
                </c:pt>
                <c:pt idx="366">
                  <c:v>0.51462335706735995</c:v>
                </c:pt>
                <c:pt idx="367">
                  <c:v>0.51487843571285996</c:v>
                </c:pt>
                <c:pt idx="368">
                  <c:v>0.51517301922435998</c:v>
                </c:pt>
                <c:pt idx="369">
                  <c:v>0.50412371087929997</c:v>
                </c:pt>
                <c:pt idx="370">
                  <c:v>0.47815270508155999</c:v>
                </c:pt>
                <c:pt idx="371">
                  <c:v>0.47019755078814002</c:v>
                </c:pt>
                <c:pt idx="372">
                  <c:v>0.47279462223877999</c:v>
                </c:pt>
                <c:pt idx="373">
                  <c:v>0.46591339230651996</c:v>
                </c:pt>
                <c:pt idx="374">
                  <c:v>0.46331383939993998</c:v>
                </c:pt>
                <c:pt idx="375">
                  <c:v>0.4652887486308</c:v>
                </c:pt>
                <c:pt idx="376">
                  <c:v>0.45461253816000002</c:v>
                </c:pt>
                <c:pt idx="377">
                  <c:v>0.45473159357640003</c:v>
                </c:pt>
                <c:pt idx="378">
                  <c:v>0.46898076944278005</c:v>
                </c:pt>
                <c:pt idx="379">
                  <c:v>0.45822583746632001</c:v>
                </c:pt>
                <c:pt idx="380">
                  <c:v>0.46153430557906</c:v>
                </c:pt>
                <c:pt idx="381">
                  <c:v>0.45713015740461999</c:v>
                </c:pt>
                <c:pt idx="382">
                  <c:v>0.45743652469078</c:v>
                </c:pt>
                <c:pt idx="383">
                  <c:v>0.47053554567079997</c:v>
                </c:pt>
                <c:pt idx="384">
                  <c:v>0.47058940501924001</c:v>
                </c:pt>
                <c:pt idx="385">
                  <c:v>0.47029100913712002</c:v>
                </c:pt>
                <c:pt idx="386">
                  <c:v>0.48300735465729999</c:v>
                </c:pt>
                <c:pt idx="387">
                  <c:v>0.48612640658469997</c:v>
                </c:pt>
                <c:pt idx="388">
                  <c:v>0.49797468293050001</c:v>
                </c:pt>
                <c:pt idx="389">
                  <c:v>0.51522699152123996</c:v>
                </c:pt>
                <c:pt idx="390">
                  <c:v>0.53204715067658004</c:v>
                </c:pt>
                <c:pt idx="391">
                  <c:v>0.53082614903787995</c:v>
                </c:pt>
                <c:pt idx="392">
                  <c:v>0.52965098137082001</c:v>
                </c:pt>
                <c:pt idx="393">
                  <c:v>0.52852116551677997</c:v>
                </c:pt>
                <c:pt idx="394">
                  <c:v>0.52743624031112002</c:v>
                </c:pt>
                <c:pt idx="395">
                  <c:v>0.52639576511029995</c:v>
                </c:pt>
                <c:pt idx="396">
                  <c:v>0.52539931934248008</c:v>
                </c:pt>
                <c:pt idx="397">
                  <c:v>0.52444650208188004</c:v>
                </c:pt>
                <c:pt idx="398">
                  <c:v>0.52353693164549997</c:v>
                </c:pt>
                <c:pt idx="399">
                  <c:v>0.52267024521167993</c:v>
                </c:pt>
                <c:pt idx="400">
                  <c:v>0.52184609845944008</c:v>
                </c:pt>
                <c:pt idx="401">
                  <c:v>0.52106416522865995</c:v>
                </c:pt>
                <c:pt idx="402">
                  <c:v>0.52032413719934001</c:v>
                </c:pt>
                <c:pt idx="403">
                  <c:v>0.51962572359061998</c:v>
                </c:pt>
                <c:pt idx="404">
                  <c:v>0.51896865087763999</c:v>
                </c:pt>
                <c:pt idx="405">
                  <c:v>0.51835266252718004</c:v>
                </c:pt>
                <c:pt idx="406">
                  <c:v>0.51777751875033995</c:v>
                </c:pt>
                <c:pt idx="407">
                  <c:v>0.51724299627233994</c:v>
                </c:pt>
                <c:pt idx="408">
                  <c:v>0.51674888811945996</c:v>
                </c:pt>
                <c:pt idx="409">
                  <c:v>0.51629500342180001</c:v>
                </c:pt>
                <c:pt idx="410">
                  <c:v>0.51588116723213995</c:v>
                </c:pt>
                <c:pt idx="411">
                  <c:v>0.51550722036053997</c:v>
                </c:pt>
                <c:pt idx="412">
                  <c:v>0.51517301922434</c:v>
                </c:pt>
                <c:pt idx="413">
                  <c:v>0.51487843571285996</c:v>
                </c:pt>
                <c:pt idx="414">
                  <c:v>0.51462335706735995</c:v>
                </c:pt>
                <c:pt idx="415">
                  <c:v>0.51440768577548002</c:v>
                </c:pt>
                <c:pt idx="416">
                  <c:v>0.51423133947996003</c:v>
                </c:pt>
                <c:pt idx="417">
                  <c:v>0.51409425090201999</c:v>
                </c:pt>
                <c:pt idx="418">
                  <c:v>0.51399636777844004</c:v>
                </c:pt>
                <c:pt idx="419">
                  <c:v>0.51393765281306003</c:v>
                </c:pt>
                <c:pt idx="420">
                  <c:v>0.51391808364201996</c:v>
                </c:pt>
                <c:pt idx="421">
                  <c:v>0.51393765281306003</c:v>
                </c:pt>
                <c:pt idx="422">
                  <c:v>0.51399636777841995</c:v>
                </c:pt>
                <c:pt idx="423">
                  <c:v>0.51409425090200001</c:v>
                </c:pt>
                <c:pt idx="424">
                  <c:v>0.51423133947996003</c:v>
                </c:pt>
                <c:pt idx="425">
                  <c:v>0.51440768577546003</c:v>
                </c:pt>
                <c:pt idx="426">
                  <c:v>0.51462335706735995</c:v>
                </c:pt>
                <c:pt idx="427">
                  <c:v>0.51487843571283998</c:v>
                </c:pt>
                <c:pt idx="428">
                  <c:v>0.51517301922434</c:v>
                </c:pt>
                <c:pt idx="429">
                  <c:v>0.50412371087932006</c:v>
                </c:pt>
                <c:pt idx="430">
                  <c:v>0.47815270508151997</c:v>
                </c:pt>
                <c:pt idx="431">
                  <c:v>0.47019755078814002</c:v>
                </c:pt>
                <c:pt idx="432">
                  <c:v>0.47279462223877999</c:v>
                </c:pt>
                <c:pt idx="433">
                  <c:v>0.46591339230641998</c:v>
                </c:pt>
                <c:pt idx="434">
                  <c:v>0.46331383939991999</c:v>
                </c:pt>
                <c:pt idx="435">
                  <c:v>0.46528874863078001</c:v>
                </c:pt>
                <c:pt idx="436">
                  <c:v>0.45461253816004005</c:v>
                </c:pt>
                <c:pt idx="437">
                  <c:v>0.45473159357640003</c:v>
                </c:pt>
                <c:pt idx="438">
                  <c:v>0.46898076944278005</c:v>
                </c:pt>
                <c:pt idx="439">
                  <c:v>0.45822583746635998</c:v>
                </c:pt>
                <c:pt idx="440">
                  <c:v>0.46153430557901998</c:v>
                </c:pt>
                <c:pt idx="441">
                  <c:v>0.45713015740461999</c:v>
                </c:pt>
                <c:pt idx="442">
                  <c:v>0.45743652469075996</c:v>
                </c:pt>
                <c:pt idx="443">
                  <c:v>0.47053554567079997</c:v>
                </c:pt>
                <c:pt idx="444">
                  <c:v>0.47058940501922003</c:v>
                </c:pt>
                <c:pt idx="445">
                  <c:v>0.47029100913708</c:v>
                </c:pt>
                <c:pt idx="446">
                  <c:v>0.48300735465725997</c:v>
                </c:pt>
                <c:pt idx="447">
                  <c:v>0.48612640658472001</c:v>
                </c:pt>
                <c:pt idx="448">
                  <c:v>0.49797468293056002</c:v>
                </c:pt>
                <c:pt idx="449">
                  <c:v>0.51522699152121998</c:v>
                </c:pt>
                <c:pt idx="450">
                  <c:v>0.53204715067658004</c:v>
                </c:pt>
                <c:pt idx="451">
                  <c:v>0.53082614903786007</c:v>
                </c:pt>
                <c:pt idx="452">
                  <c:v>0.52965098137083999</c:v>
                </c:pt>
                <c:pt idx="453">
                  <c:v>0.52852116551674</c:v>
                </c:pt>
                <c:pt idx="454">
                  <c:v>0.52743624031112002</c:v>
                </c:pt>
                <c:pt idx="455">
                  <c:v>0.52639576511029995</c:v>
                </c:pt>
                <c:pt idx="456">
                  <c:v>0.52539931934248008</c:v>
                </c:pt>
                <c:pt idx="457">
                  <c:v>0.52444650208188004</c:v>
                </c:pt>
                <c:pt idx="458">
                  <c:v>0.52353693164549997</c:v>
                </c:pt>
                <c:pt idx="459">
                  <c:v>0.52267024521166006</c:v>
                </c:pt>
                <c:pt idx="460">
                  <c:v>0.52184609845941998</c:v>
                </c:pt>
                <c:pt idx="461">
                  <c:v>0.52106416522864007</c:v>
                </c:pt>
                <c:pt idx="462">
                  <c:v>0.52032413719934001</c:v>
                </c:pt>
                <c:pt idx="463">
                  <c:v>0.5196257235906</c:v>
                </c:pt>
                <c:pt idx="464">
                  <c:v>0.51896865087763999</c:v>
                </c:pt>
                <c:pt idx="465">
                  <c:v>0.51835266252719991</c:v>
                </c:pt>
                <c:pt idx="466">
                  <c:v>0.51777751875032008</c:v>
                </c:pt>
                <c:pt idx="467">
                  <c:v>0.51724299627231995</c:v>
                </c:pt>
                <c:pt idx="468">
                  <c:v>0.51674888811945996</c:v>
                </c:pt>
                <c:pt idx="469">
                  <c:v>0.51629500342180001</c:v>
                </c:pt>
                <c:pt idx="470">
                  <c:v>0.51588116723209998</c:v>
                </c:pt>
                <c:pt idx="471">
                  <c:v>0.51550722036055996</c:v>
                </c:pt>
                <c:pt idx="472">
                  <c:v>0.51517301922432002</c:v>
                </c:pt>
                <c:pt idx="473">
                  <c:v>0.51487843571283998</c:v>
                </c:pt>
                <c:pt idx="474">
                  <c:v>0.51462335706738005</c:v>
                </c:pt>
                <c:pt idx="475">
                  <c:v>0.51440768577548002</c:v>
                </c:pt>
                <c:pt idx="476">
                  <c:v>0.51423133947996003</c:v>
                </c:pt>
                <c:pt idx="477">
                  <c:v>0.51409425090200001</c:v>
                </c:pt>
                <c:pt idx="478">
                  <c:v>0.51399636777841995</c:v>
                </c:pt>
                <c:pt idx="479">
                  <c:v>0.51393765281302006</c:v>
                </c:pt>
                <c:pt idx="480">
                  <c:v>0.51391808364201996</c:v>
                </c:pt>
                <c:pt idx="481">
                  <c:v>0.51393765281303994</c:v>
                </c:pt>
                <c:pt idx="482">
                  <c:v>0.51399636777844004</c:v>
                </c:pt>
                <c:pt idx="483">
                  <c:v>0.51409425090201999</c:v>
                </c:pt>
                <c:pt idx="484">
                  <c:v>0.51423133947996003</c:v>
                </c:pt>
                <c:pt idx="485">
                  <c:v>0.51440768577548002</c:v>
                </c:pt>
                <c:pt idx="486">
                  <c:v>0.51462335706733997</c:v>
                </c:pt>
                <c:pt idx="487">
                  <c:v>0.51487843571285996</c:v>
                </c:pt>
                <c:pt idx="488">
                  <c:v>0.51517301922434</c:v>
                </c:pt>
                <c:pt idx="489">
                  <c:v>0.50412371087927998</c:v>
                </c:pt>
                <c:pt idx="490">
                  <c:v>0.47815270508159996</c:v>
                </c:pt>
                <c:pt idx="491">
                  <c:v>0.47019755078814002</c:v>
                </c:pt>
                <c:pt idx="492">
                  <c:v>0.47279462223877999</c:v>
                </c:pt>
                <c:pt idx="493">
                  <c:v>0.46591339230654</c:v>
                </c:pt>
                <c:pt idx="494">
                  <c:v>0.46331383939993998</c:v>
                </c:pt>
                <c:pt idx="495">
                  <c:v>0.46528874863078001</c:v>
                </c:pt>
                <c:pt idx="496">
                  <c:v>0.45461253816004005</c:v>
                </c:pt>
                <c:pt idx="497">
                  <c:v>0.45473159357641996</c:v>
                </c:pt>
                <c:pt idx="498">
                  <c:v>0.46898076944276001</c:v>
                </c:pt>
                <c:pt idx="499">
                  <c:v>0.45822583746635998</c:v>
                </c:pt>
                <c:pt idx="500">
                  <c:v>0.46153430557901998</c:v>
                </c:pt>
                <c:pt idx="501">
                  <c:v>0.45713015740464003</c:v>
                </c:pt>
                <c:pt idx="502">
                  <c:v>0.45743652469075996</c:v>
                </c:pt>
                <c:pt idx="503">
                  <c:v>0.47053554567079997</c:v>
                </c:pt>
                <c:pt idx="504">
                  <c:v>0.47058940501924001</c:v>
                </c:pt>
                <c:pt idx="505">
                  <c:v>0.47029100913712002</c:v>
                </c:pt>
                <c:pt idx="506">
                  <c:v>0.48300735465729999</c:v>
                </c:pt>
                <c:pt idx="507">
                  <c:v>0.48612640658476003</c:v>
                </c:pt>
                <c:pt idx="508">
                  <c:v>0.49797468293059999</c:v>
                </c:pt>
                <c:pt idx="509">
                  <c:v>0.51522699152127993</c:v>
                </c:pt>
                <c:pt idx="510">
                  <c:v>0.53204715067658004</c:v>
                </c:pt>
                <c:pt idx="511">
                  <c:v>0.53082614903787995</c:v>
                </c:pt>
                <c:pt idx="512">
                  <c:v>0.52965098137085997</c:v>
                </c:pt>
                <c:pt idx="513">
                  <c:v>0.52852116551675998</c:v>
                </c:pt>
                <c:pt idx="514">
                  <c:v>0.52743624031112002</c:v>
                </c:pt>
                <c:pt idx="515">
                  <c:v>0.52639576511029995</c:v>
                </c:pt>
                <c:pt idx="516">
                  <c:v>0.52539931934248008</c:v>
                </c:pt>
                <c:pt idx="517">
                  <c:v>0.52444650208190002</c:v>
                </c:pt>
                <c:pt idx="518">
                  <c:v>0.52353693164551995</c:v>
                </c:pt>
                <c:pt idx="519">
                  <c:v>0.52267024521166006</c:v>
                </c:pt>
                <c:pt idx="520">
                  <c:v>0.52184609845944008</c:v>
                </c:pt>
                <c:pt idx="521">
                  <c:v>0.52106416522864007</c:v>
                </c:pt>
                <c:pt idx="522">
                  <c:v>0.52032413719935999</c:v>
                </c:pt>
                <c:pt idx="523">
                  <c:v>0.5196257235906</c:v>
                </c:pt>
                <c:pt idx="524">
                  <c:v>0.51896865087763999</c:v>
                </c:pt>
                <c:pt idx="525">
                  <c:v>0.51835266252719991</c:v>
                </c:pt>
                <c:pt idx="526">
                  <c:v>0.51777751875032008</c:v>
                </c:pt>
                <c:pt idx="527">
                  <c:v>0.51724299627233994</c:v>
                </c:pt>
                <c:pt idx="528">
                  <c:v>0.51674888811948005</c:v>
                </c:pt>
                <c:pt idx="529">
                  <c:v>0.51629500342180001</c:v>
                </c:pt>
                <c:pt idx="530">
                  <c:v>0.51588116723212007</c:v>
                </c:pt>
                <c:pt idx="531">
                  <c:v>0.51550722036055996</c:v>
                </c:pt>
                <c:pt idx="532">
                  <c:v>0.51517301922434</c:v>
                </c:pt>
                <c:pt idx="533">
                  <c:v>0.51487843571285996</c:v>
                </c:pt>
                <c:pt idx="534">
                  <c:v>0.51462335706735995</c:v>
                </c:pt>
                <c:pt idx="535">
                  <c:v>0.51440768577548002</c:v>
                </c:pt>
                <c:pt idx="536">
                  <c:v>0.51423133947998001</c:v>
                </c:pt>
                <c:pt idx="537">
                  <c:v>0.51409425090201999</c:v>
                </c:pt>
                <c:pt idx="538">
                  <c:v>0.51399636777844004</c:v>
                </c:pt>
                <c:pt idx="539">
                  <c:v>0.51393765281306003</c:v>
                </c:pt>
                <c:pt idx="540">
                  <c:v>0.51391808364201996</c:v>
                </c:pt>
                <c:pt idx="541">
                  <c:v>0.51393765281306003</c:v>
                </c:pt>
                <c:pt idx="542">
                  <c:v>0.51399636777844004</c:v>
                </c:pt>
                <c:pt idx="543">
                  <c:v>0.51409425090201999</c:v>
                </c:pt>
                <c:pt idx="544">
                  <c:v>0.51423133947998001</c:v>
                </c:pt>
                <c:pt idx="545">
                  <c:v>0.51440768577548002</c:v>
                </c:pt>
                <c:pt idx="546">
                  <c:v>0.51462335706735995</c:v>
                </c:pt>
                <c:pt idx="547">
                  <c:v>0.51487843571285996</c:v>
                </c:pt>
                <c:pt idx="548">
                  <c:v>0.51517301922434</c:v>
                </c:pt>
                <c:pt idx="549">
                  <c:v>0.50412371087929997</c:v>
                </c:pt>
                <c:pt idx="550">
                  <c:v>0.47815270508158003</c:v>
                </c:pt>
                <c:pt idx="551">
                  <c:v>0.47019755078814002</c:v>
                </c:pt>
                <c:pt idx="552">
                  <c:v>0.47279462223877999</c:v>
                </c:pt>
                <c:pt idx="553">
                  <c:v>0.46591339230651996</c:v>
                </c:pt>
                <c:pt idx="554">
                  <c:v>0.46331383939993998</c:v>
                </c:pt>
                <c:pt idx="555">
                  <c:v>0.4652887486308</c:v>
                </c:pt>
                <c:pt idx="556">
                  <c:v>0.45461253816002001</c:v>
                </c:pt>
                <c:pt idx="557">
                  <c:v>0.45473159357641996</c:v>
                </c:pt>
                <c:pt idx="558">
                  <c:v>0.46898076944278005</c:v>
                </c:pt>
                <c:pt idx="559">
                  <c:v>0.45822583746634005</c:v>
                </c:pt>
                <c:pt idx="560">
                  <c:v>0.46153430557904002</c:v>
                </c:pt>
                <c:pt idx="561">
                  <c:v>0.45713015740461999</c:v>
                </c:pt>
                <c:pt idx="562">
                  <c:v>0.45743652469078</c:v>
                </c:pt>
                <c:pt idx="563">
                  <c:v>0.47053554567079997</c:v>
                </c:pt>
                <c:pt idx="564">
                  <c:v>0.47058940501924001</c:v>
                </c:pt>
                <c:pt idx="565">
                  <c:v>0.47029100913712002</c:v>
                </c:pt>
                <c:pt idx="566">
                  <c:v>0.48300735465729999</c:v>
                </c:pt>
                <c:pt idx="567">
                  <c:v>0.48612640658472001</c:v>
                </c:pt>
                <c:pt idx="568">
                  <c:v>0.49797468293052</c:v>
                </c:pt>
                <c:pt idx="569">
                  <c:v>0.51522699152123996</c:v>
                </c:pt>
                <c:pt idx="570">
                  <c:v>0.53204715067658004</c:v>
                </c:pt>
                <c:pt idx="571">
                  <c:v>0.53082614903787995</c:v>
                </c:pt>
                <c:pt idx="572">
                  <c:v>0.52965098137083999</c:v>
                </c:pt>
                <c:pt idx="573">
                  <c:v>0.52852116551675998</c:v>
                </c:pt>
                <c:pt idx="574">
                  <c:v>0.52743624031112002</c:v>
                </c:pt>
                <c:pt idx="575">
                  <c:v>0.52639576511029995</c:v>
                </c:pt>
                <c:pt idx="576">
                  <c:v>0.52539931934248008</c:v>
                </c:pt>
                <c:pt idx="577">
                  <c:v>0.52444650208188004</c:v>
                </c:pt>
                <c:pt idx="578">
                  <c:v>0.52353693164549997</c:v>
                </c:pt>
                <c:pt idx="579">
                  <c:v>0.52267024521167993</c:v>
                </c:pt>
                <c:pt idx="580">
                  <c:v>0.52184609845944008</c:v>
                </c:pt>
                <c:pt idx="581">
                  <c:v>0.52106416522865995</c:v>
                </c:pt>
                <c:pt idx="582">
                  <c:v>0.52032413719934001</c:v>
                </c:pt>
                <c:pt idx="583">
                  <c:v>0.51962572359061998</c:v>
                </c:pt>
                <c:pt idx="584">
                  <c:v>0.51896865087763999</c:v>
                </c:pt>
                <c:pt idx="585">
                  <c:v>0.51835266252718004</c:v>
                </c:pt>
                <c:pt idx="586">
                  <c:v>0.51777751875033995</c:v>
                </c:pt>
                <c:pt idx="587">
                  <c:v>0.51724299627233994</c:v>
                </c:pt>
                <c:pt idx="588">
                  <c:v>0.51674888811945996</c:v>
                </c:pt>
                <c:pt idx="589">
                  <c:v>0.51629500342180001</c:v>
                </c:pt>
                <c:pt idx="590">
                  <c:v>0.51588116723213995</c:v>
                </c:pt>
                <c:pt idx="591">
                  <c:v>0.51550722036053997</c:v>
                </c:pt>
                <c:pt idx="592">
                  <c:v>0.51517301922434</c:v>
                </c:pt>
                <c:pt idx="593">
                  <c:v>0.51487843571285996</c:v>
                </c:pt>
                <c:pt idx="594">
                  <c:v>0.51462335706735995</c:v>
                </c:pt>
                <c:pt idx="595">
                  <c:v>0.51440768577548002</c:v>
                </c:pt>
                <c:pt idx="596">
                  <c:v>0.51423133947996003</c:v>
                </c:pt>
                <c:pt idx="597">
                  <c:v>0.51409425090201999</c:v>
                </c:pt>
                <c:pt idx="598">
                  <c:v>0.51399636777844004</c:v>
                </c:pt>
                <c:pt idx="599">
                  <c:v>0.51393765281306003</c:v>
                </c:pt>
                <c:pt idx="600">
                  <c:v>0.51391808364201996</c:v>
                </c:pt>
                <c:pt idx="601">
                  <c:v>0.51393765281303994</c:v>
                </c:pt>
                <c:pt idx="602">
                  <c:v>0.51399636777841995</c:v>
                </c:pt>
                <c:pt idx="603">
                  <c:v>0.51409425090200001</c:v>
                </c:pt>
                <c:pt idx="604">
                  <c:v>0.51423133947998001</c:v>
                </c:pt>
                <c:pt idx="605">
                  <c:v>0.51440768577546003</c:v>
                </c:pt>
                <c:pt idx="606">
                  <c:v>0.51462335706735995</c:v>
                </c:pt>
                <c:pt idx="607">
                  <c:v>0.51487843571283998</c:v>
                </c:pt>
                <c:pt idx="608">
                  <c:v>0.51517301922434</c:v>
                </c:pt>
                <c:pt idx="609">
                  <c:v>0.50412371087932006</c:v>
                </c:pt>
                <c:pt idx="610">
                  <c:v>0.47815270508151997</c:v>
                </c:pt>
                <c:pt idx="611">
                  <c:v>0.47019755078814002</c:v>
                </c:pt>
                <c:pt idx="612">
                  <c:v>0.47279462223877999</c:v>
                </c:pt>
                <c:pt idx="613">
                  <c:v>0.46591339230641998</c:v>
                </c:pt>
                <c:pt idx="614">
                  <c:v>0.46331383939993998</c:v>
                </c:pt>
                <c:pt idx="615">
                  <c:v>0.46528874863078001</c:v>
                </c:pt>
                <c:pt idx="616">
                  <c:v>0.45461253816004005</c:v>
                </c:pt>
                <c:pt idx="617">
                  <c:v>0.45473159357640003</c:v>
                </c:pt>
                <c:pt idx="618">
                  <c:v>0.46898076944278005</c:v>
                </c:pt>
                <c:pt idx="619">
                  <c:v>0.45822583746635998</c:v>
                </c:pt>
                <c:pt idx="620">
                  <c:v>0.46153430557898001</c:v>
                </c:pt>
                <c:pt idx="621">
                  <c:v>0.45713015740461999</c:v>
                </c:pt>
                <c:pt idx="622">
                  <c:v>0.45743652469075996</c:v>
                </c:pt>
                <c:pt idx="623">
                  <c:v>0.47053554567079997</c:v>
                </c:pt>
                <c:pt idx="624">
                  <c:v>0.47058940501922003</c:v>
                </c:pt>
                <c:pt idx="625">
                  <c:v>0.47029100913708</c:v>
                </c:pt>
                <c:pt idx="626">
                  <c:v>0.48300735465728001</c:v>
                </c:pt>
                <c:pt idx="627">
                  <c:v>0.48612640658472001</c:v>
                </c:pt>
                <c:pt idx="628">
                  <c:v>0.49797468293056002</c:v>
                </c:pt>
                <c:pt idx="629">
                  <c:v>0.51522699152123996</c:v>
                </c:pt>
                <c:pt idx="630">
                  <c:v>0.53204715067658004</c:v>
                </c:pt>
                <c:pt idx="631">
                  <c:v>0.53082614903786007</c:v>
                </c:pt>
                <c:pt idx="632">
                  <c:v>0.52965098137083999</c:v>
                </c:pt>
                <c:pt idx="633">
                  <c:v>0.52852116551674</c:v>
                </c:pt>
                <c:pt idx="634">
                  <c:v>0.52743624031112002</c:v>
                </c:pt>
                <c:pt idx="635">
                  <c:v>0.52639576511029995</c:v>
                </c:pt>
                <c:pt idx="636">
                  <c:v>0.52539931934248008</c:v>
                </c:pt>
                <c:pt idx="637">
                  <c:v>0.52444650208188004</c:v>
                </c:pt>
                <c:pt idx="638">
                  <c:v>0.52353693164549997</c:v>
                </c:pt>
                <c:pt idx="639">
                  <c:v>0.52267024521166006</c:v>
                </c:pt>
                <c:pt idx="640">
                  <c:v>0.52184609845941998</c:v>
                </c:pt>
                <c:pt idx="641">
                  <c:v>0.52106416522864007</c:v>
                </c:pt>
                <c:pt idx="642">
                  <c:v>0.52032413719934001</c:v>
                </c:pt>
                <c:pt idx="643">
                  <c:v>0.5196257235906</c:v>
                </c:pt>
                <c:pt idx="644">
                  <c:v>0.51896865087763999</c:v>
                </c:pt>
                <c:pt idx="645">
                  <c:v>0.51835266252719991</c:v>
                </c:pt>
                <c:pt idx="646">
                  <c:v>0.51777751875032008</c:v>
                </c:pt>
                <c:pt idx="647">
                  <c:v>0.51724299627233994</c:v>
                </c:pt>
                <c:pt idx="648">
                  <c:v>0.51674888811948005</c:v>
                </c:pt>
                <c:pt idx="649">
                  <c:v>0.51629500342180001</c:v>
                </c:pt>
                <c:pt idx="650">
                  <c:v>0.51588116723212007</c:v>
                </c:pt>
                <c:pt idx="651">
                  <c:v>0.51550722036055996</c:v>
                </c:pt>
                <c:pt idx="652">
                  <c:v>0.51517301922432002</c:v>
                </c:pt>
                <c:pt idx="653">
                  <c:v>0.51487843571283998</c:v>
                </c:pt>
                <c:pt idx="654">
                  <c:v>0.51462335706738005</c:v>
                </c:pt>
                <c:pt idx="655">
                  <c:v>0.51440768577548002</c:v>
                </c:pt>
                <c:pt idx="656">
                  <c:v>0.51423133947996003</c:v>
                </c:pt>
                <c:pt idx="657">
                  <c:v>0.51409425090200001</c:v>
                </c:pt>
                <c:pt idx="658">
                  <c:v>0.51399636777844004</c:v>
                </c:pt>
                <c:pt idx="659">
                  <c:v>0.51393765281302006</c:v>
                </c:pt>
                <c:pt idx="660">
                  <c:v>0.51391808364199998</c:v>
                </c:pt>
                <c:pt idx="661">
                  <c:v>0.51393765281303994</c:v>
                </c:pt>
                <c:pt idx="662">
                  <c:v>0.51399636777841995</c:v>
                </c:pt>
                <c:pt idx="663">
                  <c:v>0.51409425090201999</c:v>
                </c:pt>
                <c:pt idx="664">
                  <c:v>0.51423133947996003</c:v>
                </c:pt>
                <c:pt idx="665">
                  <c:v>0.51440768577548002</c:v>
                </c:pt>
                <c:pt idx="666">
                  <c:v>0.51462335706733997</c:v>
                </c:pt>
                <c:pt idx="667">
                  <c:v>0.51487843571285996</c:v>
                </c:pt>
                <c:pt idx="668">
                  <c:v>0.51517301922434</c:v>
                </c:pt>
                <c:pt idx="669">
                  <c:v>0.50412371087927998</c:v>
                </c:pt>
                <c:pt idx="670">
                  <c:v>0.47815270508159996</c:v>
                </c:pt>
                <c:pt idx="671">
                  <c:v>0.47019755078814002</c:v>
                </c:pt>
                <c:pt idx="672">
                  <c:v>0.47279462223877999</c:v>
                </c:pt>
                <c:pt idx="673">
                  <c:v>0.46591339230658002</c:v>
                </c:pt>
                <c:pt idx="674">
                  <c:v>0.46331383939993998</c:v>
                </c:pt>
                <c:pt idx="675">
                  <c:v>0.46528874863078001</c:v>
                </c:pt>
                <c:pt idx="676">
                  <c:v>0.45461253816004005</c:v>
                </c:pt>
                <c:pt idx="677">
                  <c:v>0.45473159357641996</c:v>
                </c:pt>
                <c:pt idx="678">
                  <c:v>0.46898076944278005</c:v>
                </c:pt>
                <c:pt idx="679">
                  <c:v>0.45822583746638001</c:v>
                </c:pt>
                <c:pt idx="680">
                  <c:v>0.46153430557899999</c:v>
                </c:pt>
                <c:pt idx="681">
                  <c:v>0.45713015740464003</c:v>
                </c:pt>
                <c:pt idx="682">
                  <c:v>0.45743652469078</c:v>
                </c:pt>
                <c:pt idx="683">
                  <c:v>0.47053554567079997</c:v>
                </c:pt>
                <c:pt idx="684">
                  <c:v>0.47058940501924001</c:v>
                </c:pt>
                <c:pt idx="685">
                  <c:v>0.47029100913712002</c:v>
                </c:pt>
                <c:pt idx="686">
                  <c:v>0.48300735465728001</c:v>
                </c:pt>
                <c:pt idx="687">
                  <c:v>0.48612640658478001</c:v>
                </c:pt>
                <c:pt idx="688">
                  <c:v>0.49797468293059999</c:v>
                </c:pt>
                <c:pt idx="689">
                  <c:v>0.51522699152132001</c:v>
                </c:pt>
                <c:pt idx="690">
                  <c:v>0.53204715067658004</c:v>
                </c:pt>
                <c:pt idx="691">
                  <c:v>0.53082614903787995</c:v>
                </c:pt>
                <c:pt idx="692">
                  <c:v>0.52965098137085997</c:v>
                </c:pt>
                <c:pt idx="693">
                  <c:v>0.52852116551675998</c:v>
                </c:pt>
                <c:pt idx="694">
                  <c:v>0.52743624031112002</c:v>
                </c:pt>
                <c:pt idx="695">
                  <c:v>0.52639576511029995</c:v>
                </c:pt>
                <c:pt idx="696">
                  <c:v>0.52539931934248008</c:v>
                </c:pt>
                <c:pt idx="697">
                  <c:v>0.52444650208190002</c:v>
                </c:pt>
                <c:pt idx="698">
                  <c:v>0.52353693164551995</c:v>
                </c:pt>
                <c:pt idx="699">
                  <c:v>0.52267024521166006</c:v>
                </c:pt>
                <c:pt idx="700">
                  <c:v>0.52184609845944008</c:v>
                </c:pt>
                <c:pt idx="701">
                  <c:v>0.52106416522864007</c:v>
                </c:pt>
                <c:pt idx="702">
                  <c:v>0.52032413719935999</c:v>
                </c:pt>
                <c:pt idx="703">
                  <c:v>0.5196257235906</c:v>
                </c:pt>
                <c:pt idx="704">
                  <c:v>0.51896865087763999</c:v>
                </c:pt>
                <c:pt idx="705">
                  <c:v>0.51835266252719991</c:v>
                </c:pt>
                <c:pt idx="706">
                  <c:v>0.51777751875032008</c:v>
                </c:pt>
                <c:pt idx="707">
                  <c:v>0.51724299627233994</c:v>
                </c:pt>
                <c:pt idx="708">
                  <c:v>0.51674888811948005</c:v>
                </c:pt>
                <c:pt idx="709">
                  <c:v>0.51629500342180001</c:v>
                </c:pt>
                <c:pt idx="710">
                  <c:v>0.51588116723212007</c:v>
                </c:pt>
                <c:pt idx="711">
                  <c:v>0.51550722036055996</c:v>
                </c:pt>
                <c:pt idx="712">
                  <c:v>0.51517301922435998</c:v>
                </c:pt>
                <c:pt idx="713">
                  <c:v>0.51487843571285996</c:v>
                </c:pt>
                <c:pt idx="714">
                  <c:v>0.51462335706735995</c:v>
                </c:pt>
                <c:pt idx="715">
                  <c:v>0.51440768577548002</c:v>
                </c:pt>
                <c:pt idx="716">
                  <c:v>0.51423133947998001</c:v>
                </c:pt>
                <c:pt idx="717">
                  <c:v>0.51409425090201999</c:v>
                </c:pt>
                <c:pt idx="718">
                  <c:v>0.51399636777844004</c:v>
                </c:pt>
                <c:pt idx="719">
                  <c:v>0.51393765281306003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4196352"/>
        <c:axId val="110952448"/>
      </c:radarChart>
      <c:catAx>
        <c:axId val="104196352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en-US"/>
          </a:p>
        </c:txPr>
        <c:crossAx val="110952448"/>
        <c:crosses val="autoZero"/>
        <c:auto val="1"/>
        <c:lblAlgn val="ctr"/>
        <c:lblOffset val="100"/>
        <c:noMultiLvlLbl val="0"/>
      </c:catAx>
      <c:valAx>
        <c:axId val="110952448"/>
        <c:scaling>
          <c:orientation val="minMax"/>
          <c:min val="0"/>
        </c:scaling>
        <c:delete val="0"/>
        <c:axPos val="l"/>
        <c:majorGridlines>
          <c:spPr>
            <a:ln w="19050"/>
          </c:spPr>
        </c:majorGridlines>
        <c:numFmt formatCode="General" sourceLinked="1"/>
        <c:majorTickMark val="cross"/>
        <c:minorTickMark val="in"/>
        <c:tickLblPos val="nextTo"/>
        <c:spPr>
          <a:noFill/>
          <a:ln cmpd="sng">
            <a:solidFill>
              <a:schemeClr val="accent1">
                <a:alpha val="60000"/>
              </a:schemeClr>
            </a:solidFill>
          </a:ln>
        </c:spPr>
        <c:txPr>
          <a:bodyPr/>
          <a:lstStyle/>
          <a:p>
            <a:pPr>
              <a:defRPr sz="1600" b="1">
                <a:solidFill>
                  <a:srgbClr val="FF0000"/>
                </a:solidFill>
              </a:defRPr>
            </a:pPr>
            <a:endParaRPr lang="en-US"/>
          </a:p>
        </c:txPr>
        <c:crossAx val="104196352"/>
        <c:crosses val="autoZero"/>
        <c:crossBetween val="between"/>
        <c:majorUnit val="1"/>
        <c:minorUnit val="0.5"/>
      </c:valAx>
    </c:plotArea>
    <c:legend>
      <c:legendPos val="l"/>
      <c:layout>
        <c:manualLayout>
          <c:xMode val="edge"/>
          <c:yMode val="edge"/>
          <c:x val="2.021733797514923E-3"/>
          <c:y val="1.0889148115744789E-3"/>
          <c:w val="0.17148425666340378"/>
          <c:h val="0.15969544054671184"/>
        </c:manualLayout>
      </c:layout>
      <c:overlay val="1"/>
      <c:txPr>
        <a:bodyPr anchor="t"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Hcal λΙ</c:v>
          </c:tx>
          <c:marker>
            <c:symbol val="none"/>
          </c:marker>
          <c:xVal>
            <c:numRef>
              <c:f>Sheet2!$F$7:$F$59</c:f>
              <c:numCache>
                <c:formatCode>General</c:formatCode>
                <c:ptCount val="53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</c:numCache>
            </c:numRef>
          </c:xVal>
          <c:yVal>
            <c:numRef>
              <c:f>Sheet2!$I$7:$I$59</c:f>
              <c:numCache>
                <c:formatCode>General</c:formatCode>
                <c:ptCount val="53"/>
                <c:pt idx="0">
                  <c:v>7.4626334468044</c:v>
                </c:pt>
                <c:pt idx="1">
                  <c:v>7.4637702151597001</c:v>
                </c:pt>
                <c:pt idx="2">
                  <c:v>7.4671822524760998</c:v>
                </c:pt>
                <c:pt idx="3">
                  <c:v>7.4728747619489999</c:v>
                </c:pt>
                <c:pt idx="4">
                  <c:v>7.4808564370986002</c:v>
                </c:pt>
                <c:pt idx="5">
                  <c:v>7.4911394942167</c:v>
                </c:pt>
                <c:pt idx="6">
                  <c:v>7.5037397181093999</c:v>
                </c:pt>
                <c:pt idx="7">
                  <c:v>7.5186765214531999</c:v>
                </c:pt>
                <c:pt idx="8">
                  <c:v>7.5359730181827</c:v>
                </c:pt>
                <c:pt idx="9">
                  <c:v>7.5556561114285001</c:v>
                </c:pt>
                <c:pt idx="10">
                  <c:v>7.5777565966338001</c:v>
                </c:pt>
                <c:pt idx="11">
                  <c:v>7.6023092805908004</c:v>
                </c:pt>
                <c:pt idx="12">
                  <c:v>7.6293531172655999</c:v>
                </c:pt>
                <c:pt idx="13">
                  <c:v>7.6589313614116996</c:v>
                </c:pt>
                <c:pt idx="14">
                  <c:v>7.6910917411190001</c:v>
                </c:pt>
                <c:pt idx="15">
                  <c:v>7.7258866506082002</c:v>
                </c:pt>
                <c:pt idx="16">
                  <c:v>7.7633733647524998</c:v>
                </c:pt>
                <c:pt idx="17">
                  <c:v>7.8036142770085997</c:v>
                </c:pt>
                <c:pt idx="18">
                  <c:v>7.8466771626518002</c:v>
                </c:pt>
                <c:pt idx="19">
                  <c:v>7.8926354694557004</c:v>
                </c:pt>
                <c:pt idx="20">
                  <c:v>7.9415686382245001</c:v>
                </c:pt>
                <c:pt idx="21">
                  <c:v>7.9935624558927003</c:v>
                </c:pt>
                <c:pt idx="22">
                  <c:v>8.0487094442463007</c:v>
                </c:pt>
                <c:pt idx="23">
                  <c:v>8.1071092877078001</c:v>
                </c:pt>
                <c:pt idx="24">
                  <c:v>8.1688693040646996</c:v>
                </c:pt>
                <c:pt idx="25">
                  <c:v>8.2341049625149001</c:v>
                </c:pt>
                <c:pt idx="26">
                  <c:v>8.3029404539695992</c:v>
                </c:pt>
                <c:pt idx="27">
                  <c:v>8.3755093191963006</c:v>
                </c:pt>
                <c:pt idx="28">
                  <c:v>8.4519551411209992</c:v>
                </c:pt>
                <c:pt idx="29">
                  <c:v>8.5324323084513001</c:v>
                </c:pt>
                <c:pt idx="30">
                  <c:v>8.6171068587520008</c:v>
                </c:pt>
                <c:pt idx="31">
                  <c:v>8.7061574102181005</c:v>
                </c:pt>
                <c:pt idx="32">
                  <c:v>8.7997761926793991</c:v>
                </c:pt>
                <c:pt idx="33">
                  <c:v>8.8981701898593997</c:v>
                </c:pt>
                <c:pt idx="34">
                  <c:v>8.7497885045720007</c:v>
                </c:pt>
                <c:pt idx="35">
                  <c:v>8.1343949356714003</c:v>
                </c:pt>
                <c:pt idx="36">
                  <c:v>7.5459918161854</c:v>
                </c:pt>
                <c:pt idx="37">
                  <c:v>6.9770233050522998</c:v>
                </c:pt>
                <c:pt idx="38">
                  <c:v>6.4397455902185001</c:v>
                </c:pt>
                <c:pt idx="39">
                  <c:v>5.9085416781070998</c:v>
                </c:pt>
                <c:pt idx="40">
                  <c:v>5.4212965850607997</c:v>
                </c:pt>
                <c:pt idx="41">
                  <c:v>4.8891395722763997</c:v>
                </c:pt>
                <c:pt idx="42">
                  <c:v>4.4150625136358004</c:v>
                </c:pt>
                <c:pt idx="43">
                  <c:v>3.9391083996137999</c:v>
                </c:pt>
                <c:pt idx="44">
                  <c:v>3.4535472933393998</c:v>
                </c:pt>
                <c:pt idx="45">
                  <c:v>2.9550510888433998</c:v>
                </c:pt>
                <c:pt idx="46">
                  <c:v>2.5007438280007999</c:v>
                </c:pt>
                <c:pt idx="47">
                  <c:v>2.0370941277736998</c:v>
                </c:pt>
                <c:pt idx="48">
                  <c:v>1.5589879352178999</c:v>
                </c:pt>
                <c:pt idx="49">
                  <c:v>1.0616608128050999</c:v>
                </c:pt>
                <c:pt idx="50">
                  <c:v>0.61365660615894002</c:v>
                </c:pt>
                <c:pt idx="51">
                  <c:v>0.14737203698483001</c:v>
                </c:pt>
                <c:pt idx="52">
                  <c:v>0</c:v>
                </c:pt>
              </c:numCache>
            </c:numRef>
          </c:yVal>
          <c:smooth val="1"/>
        </c:ser>
        <c:ser>
          <c:idx val="2"/>
          <c:order val="2"/>
          <c:tx>
            <c:v>Ecal λΙ</c:v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Sheet2!$F$68:$F$123</c:f>
              <c:numCache>
                <c:formatCode>General</c:formatCode>
                <c:ptCount val="56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</c:numCache>
            </c:numRef>
          </c:xVal>
          <c:yVal>
            <c:numRef>
              <c:f>Sheet2!$I$68:$I$123</c:f>
              <c:numCache>
                <c:formatCode>General</c:formatCode>
                <c:ptCount val="56"/>
                <c:pt idx="0">
                  <c:v>0.97207435282326005</c:v>
                </c:pt>
                <c:pt idx="1">
                  <c:v>0.97222242700795003</c:v>
                </c:pt>
                <c:pt idx="2">
                  <c:v>0.97266687520304995</c:v>
                </c:pt>
                <c:pt idx="3">
                  <c:v>0.97340837517102996</c:v>
                </c:pt>
                <c:pt idx="4">
                  <c:v>0.97444805932016998</c:v>
                </c:pt>
                <c:pt idx="5">
                  <c:v>0.97578751893108995</c:v>
                </c:pt>
                <c:pt idx="6">
                  <c:v>0.97742881011513005</c:v>
                </c:pt>
                <c:pt idx="7">
                  <c:v>0.97937446154597996</c:v>
                </c:pt>
                <c:pt idx="8">
                  <c:v>0.98162748401911004</c:v>
                </c:pt>
                <c:pt idx="9">
                  <c:v>0.98419138190649003</c:v>
                </c:pt>
                <c:pt idx="10">
                  <c:v>0.98707016658835001</c:v>
                </c:pt>
                <c:pt idx="11">
                  <c:v>0.99026837195883</c:v>
                </c:pt>
                <c:pt idx="12">
                  <c:v>0.99379107211837003</c:v>
                </c:pt>
                <c:pt idx="13">
                  <c:v>0.99764390138310999</c:v>
                </c:pt>
                <c:pt idx="14">
                  <c:v>1.0018330767610999</c:v>
                </c:pt>
                <c:pt idx="15">
                  <c:v>1.0063654230654999</c:v>
                </c:pt>
                <c:pt idx="16">
                  <c:v>1.0112484008575999</c:v>
                </c:pt>
                <c:pt idx="17">
                  <c:v>1.0164901374399</c:v>
                </c:pt>
                <c:pt idx="18">
                  <c:v>1.0220994611445</c:v>
                </c:pt>
                <c:pt idx="19">
                  <c:v>1.0280859391970001</c:v>
                </c:pt>
                <c:pt idx="20">
                  <c:v>1.0344599194684001</c:v>
                </c:pt>
                <c:pt idx="21">
                  <c:v>1.0412325764696</c:v>
                </c:pt>
                <c:pt idx="22">
                  <c:v>1.0484159619857001</c:v>
                </c:pt>
                <c:pt idx="23">
                  <c:v>1.0560230607990999</c:v>
                </c:pt>
                <c:pt idx="24">
                  <c:v>1.0640678520055999</c:v>
                </c:pt>
                <c:pt idx="25">
                  <c:v>1.0725653764948999</c:v>
                </c:pt>
                <c:pt idx="26">
                  <c:v>1.0815318112373</c:v>
                </c:pt>
                <c:pt idx="27">
                  <c:v>1.090984551105</c:v>
                </c:pt>
                <c:pt idx="28">
                  <c:v>1.1009422990505</c:v>
                </c:pt>
                <c:pt idx="29">
                  <c:v>1.1114251655758001</c:v>
                </c:pt>
                <c:pt idx="30">
                  <c:v>1.1224547785497001</c:v>
                </c:pt>
                <c:pt idx="31">
                  <c:v>1.1340544045801</c:v>
                </c:pt>
                <c:pt idx="32">
                  <c:v>1.1462490833114001</c:v>
                </c:pt>
                <c:pt idx="33">
                  <c:v>1.1590657762137</c:v>
                </c:pt>
                <c:pt idx="34">
                  <c:v>1.1725335316557</c:v>
                </c:pt>
                <c:pt idx="35">
                  <c:v>1.1866836683134001</c:v>
                </c:pt>
                <c:pt idx="36">
                  <c:v>1.2015499792736</c:v>
                </c:pt>
                <c:pt idx="37">
                  <c:v>1.2171689595491</c:v>
                </c:pt>
                <c:pt idx="38">
                  <c:v>1.2335800601375999</c:v>
                </c:pt>
                <c:pt idx="39">
                  <c:v>1.2508259722546999</c:v>
                </c:pt>
                <c:pt idx="40">
                  <c:v>1.2689529459483999</c:v>
                </c:pt>
                <c:pt idx="41">
                  <c:v>1.2880111479919001</c:v>
                </c:pt>
                <c:pt idx="42">
                  <c:v>1.3080550647699001</c:v>
                </c:pt>
                <c:pt idx="43">
                  <c:v>1.3291439568448999</c:v>
                </c:pt>
                <c:pt idx="44">
                  <c:v>1.3513423730559999</c:v>
                </c:pt>
                <c:pt idx="45">
                  <c:v>1.3747207333977001</c:v>
                </c:pt>
                <c:pt idx="46">
                  <c:v>1.3993559916092</c:v>
                </c:pt>
                <c:pt idx="47">
                  <c:v>1.4253323904388</c:v>
                </c:pt>
                <c:pt idx="48">
                  <c:v>1.4527423250191001</c:v>
                </c:pt>
                <c:pt idx="49">
                  <c:v>1.4816873327983999</c:v>
                </c:pt>
                <c:pt idx="50">
                  <c:v>1.5122792321670999</c:v>
                </c:pt>
                <c:pt idx="51">
                  <c:v>1.5446414364575001</c:v>
                </c:pt>
                <c:pt idx="52">
                  <c:v>1.2757533399134999</c:v>
                </c:pt>
                <c:pt idx="53">
                  <c:v>0.70319969265891002</c:v>
                </c:pt>
                <c:pt idx="54">
                  <c:v>0.19160746748960999</c:v>
                </c:pt>
                <c:pt idx="5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050112"/>
        <c:axId val="111064576"/>
      </c:scatterChart>
      <c:scatterChart>
        <c:scatterStyle val="smoothMarker"/>
        <c:varyColors val="0"/>
        <c:ser>
          <c:idx val="1"/>
          <c:order val="1"/>
          <c:tx>
            <c:v>Hcal X0</c:v>
          </c:tx>
          <c:marker>
            <c:symbol val="none"/>
          </c:marker>
          <c:xVal>
            <c:numRef>
              <c:f>Sheet2!$F$7:$F$59</c:f>
              <c:numCache>
                <c:formatCode>General</c:formatCode>
                <c:ptCount val="53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</c:numCache>
            </c:numRef>
          </c:xVal>
          <c:yVal>
            <c:numRef>
              <c:f>Sheet2!$H$7:$H$59</c:f>
              <c:numCache>
                <c:formatCode>General</c:formatCode>
                <c:ptCount val="53"/>
                <c:pt idx="0">
                  <c:v>191.75082293450001</c:v>
                </c:pt>
                <c:pt idx="1">
                  <c:v>191.78003196227999</c:v>
                </c:pt>
                <c:pt idx="2">
                  <c:v>191.86770355542001</c:v>
                </c:pt>
                <c:pt idx="3">
                  <c:v>192.01397140896</c:v>
                </c:pt>
                <c:pt idx="4">
                  <c:v>192.21905890108999</c:v>
                </c:pt>
                <c:pt idx="5">
                  <c:v>192.48327992692001</c:v>
                </c:pt>
                <c:pt idx="6">
                  <c:v>192.80704007375999</c:v>
                </c:pt>
                <c:pt idx="7">
                  <c:v>193.19083814633001</c:v>
                </c:pt>
                <c:pt idx="8">
                  <c:v>193.63526805239999</c:v>
                </c:pt>
                <c:pt idx="9">
                  <c:v>194.14102106234</c:v>
                </c:pt>
                <c:pt idx="10">
                  <c:v>194.70888845869001</c:v>
                </c:pt>
                <c:pt idx="11">
                  <c:v>195.33976459478001</c:v>
                </c:pt>
                <c:pt idx="12">
                  <c:v>196.03465038472001</c:v>
                </c:pt>
                <c:pt idx="13">
                  <c:v>196.79465725044</c:v>
                </c:pt>
                <c:pt idx="14">
                  <c:v>197.62101155536001</c:v>
                </c:pt>
                <c:pt idx="15">
                  <c:v>198.51505955811999</c:v>
                </c:pt>
                <c:pt idx="16">
                  <c:v>199.47827292476001</c:v>
                </c:pt>
                <c:pt idx="17">
                  <c:v>200.51225484224</c:v>
                </c:pt>
                <c:pt idx="18">
                  <c:v>201.61874678223001</c:v>
                </c:pt>
                <c:pt idx="19">
                  <c:v>202.79963597010001</c:v>
                </c:pt>
                <c:pt idx="20">
                  <c:v>204.05696362085999</c:v>
                </c:pt>
                <c:pt idx="21">
                  <c:v>205.39293401206999</c:v>
                </c:pt>
                <c:pt idx="22">
                  <c:v>206.80992447188001</c:v>
                </c:pt>
                <c:pt idx="23">
                  <c:v>208.31049637090001</c:v>
                </c:pt>
                <c:pt idx="24">
                  <c:v>209.89740721749999</c:v>
                </c:pt>
                <c:pt idx="25">
                  <c:v>211.57362396881999</c:v>
                </c:pt>
                <c:pt idx="26">
                  <c:v>213.34233768464</c:v>
                </c:pt>
                <c:pt idx="27">
                  <c:v>215.20697966737001</c:v>
                </c:pt>
                <c:pt idx="28">
                  <c:v>217.1712392506</c:v>
                </c:pt>
                <c:pt idx="29">
                  <c:v>219.23908342022</c:v>
                </c:pt>
                <c:pt idx="30">
                  <c:v>221.41477847714</c:v>
                </c:pt>
                <c:pt idx="31">
                  <c:v>223.70291397892001</c:v>
                </c:pt>
                <c:pt idx="32">
                  <c:v>226.10842923128001</c:v>
                </c:pt>
                <c:pt idx="33">
                  <c:v>228.63664263819001</c:v>
                </c:pt>
                <c:pt idx="34">
                  <c:v>225.02536064308001</c:v>
                </c:pt>
                <c:pt idx="35">
                  <c:v>209.10885480563999</c:v>
                </c:pt>
                <c:pt idx="36">
                  <c:v>193.97366414433</c:v>
                </c:pt>
                <c:pt idx="37">
                  <c:v>179.27320220694</c:v>
                </c:pt>
                <c:pt idx="38">
                  <c:v>165.46798936810001</c:v>
                </c:pt>
                <c:pt idx="39">
                  <c:v>151.85396987153999</c:v>
                </c:pt>
                <c:pt idx="40">
                  <c:v>139.47721328417001</c:v>
                </c:pt>
                <c:pt idx="41">
                  <c:v>125.64591541691</c:v>
                </c:pt>
                <c:pt idx="42">
                  <c:v>113.52591834953</c:v>
                </c:pt>
                <c:pt idx="43">
                  <c:v>101.36813566556999</c:v>
                </c:pt>
                <c:pt idx="44">
                  <c:v>88.847516859406994</c:v>
                </c:pt>
                <c:pt idx="45">
                  <c:v>75.929449713056997</c:v>
                </c:pt>
                <c:pt idx="46">
                  <c:v>64.378241925416006</c:v>
                </c:pt>
                <c:pt idx="47">
                  <c:v>52.474238103612002</c:v>
                </c:pt>
                <c:pt idx="48">
                  <c:v>40.191671659668998</c:v>
                </c:pt>
                <c:pt idx="49">
                  <c:v>27.279165439012999</c:v>
                </c:pt>
                <c:pt idx="50">
                  <c:v>15.900826235382</c:v>
                </c:pt>
                <c:pt idx="51">
                  <c:v>4.0449198663949</c:v>
                </c:pt>
                <c:pt idx="52">
                  <c:v>0</c:v>
                </c:pt>
              </c:numCache>
            </c:numRef>
          </c:yVal>
          <c:smooth val="1"/>
        </c:ser>
        <c:ser>
          <c:idx val="3"/>
          <c:order val="3"/>
          <c:tx>
            <c:v>Ecal X0</c:v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Sheet2!$F$68:$F$123</c:f>
              <c:numCache>
                <c:formatCode>General</c:formatCode>
                <c:ptCount val="56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</c:numCache>
            </c:numRef>
          </c:xVal>
          <c:yVal>
            <c:numRef>
              <c:f>Sheet2!$H$68:$H$123</c:f>
              <c:numCache>
                <c:formatCode>General</c:formatCode>
                <c:ptCount val="56"/>
                <c:pt idx="0">
                  <c:v>25.695904182101</c:v>
                </c:pt>
                <c:pt idx="1">
                  <c:v>25.699818388922001</c:v>
                </c:pt>
                <c:pt idx="2">
                  <c:v>25.711566973998998</c:v>
                </c:pt>
                <c:pt idx="3">
                  <c:v>25.731167853367999</c:v>
                </c:pt>
                <c:pt idx="4">
                  <c:v>25.758650961217999</c:v>
                </c:pt>
                <c:pt idx="5">
                  <c:v>25.794058361606002</c:v>
                </c:pt>
                <c:pt idx="6">
                  <c:v>25.837444405974001</c:v>
                </c:pt>
                <c:pt idx="7">
                  <c:v>25.888875937516001</c:v>
                </c:pt>
                <c:pt idx="8">
                  <c:v>25.948432543881999</c:v>
                </c:pt>
                <c:pt idx="9">
                  <c:v>26.016206859968001</c:v>
                </c:pt>
                <c:pt idx="10">
                  <c:v>26.092304922972001</c:v>
                </c:pt>
                <c:pt idx="11">
                  <c:v>26.176846582275999</c:v>
                </c:pt>
                <c:pt idx="12">
                  <c:v>26.269965967124001</c:v>
                </c:pt>
                <c:pt idx="13">
                  <c:v>26.371812015555999</c:v>
                </c:pt>
                <c:pt idx="14">
                  <c:v>26.482549068543001</c:v>
                </c:pt>
                <c:pt idx="15">
                  <c:v>26.602357533829</c:v>
                </c:pt>
                <c:pt idx="16">
                  <c:v>26.731434624594002</c:v>
                </c:pt>
                <c:pt idx="17">
                  <c:v>26.869995178707001</c:v>
                </c:pt>
                <c:pt idx="18">
                  <c:v>27.018272565126001</c:v>
                </c:pt>
                <c:pt idx="19">
                  <c:v>27.176519684780999</c:v>
                </c:pt>
                <c:pt idx="20">
                  <c:v>27.345010074263001</c:v>
                </c:pt>
                <c:pt idx="21">
                  <c:v>27.524039121634001</c:v>
                </c:pt>
                <c:pt idx="22">
                  <c:v>27.71392540491</c:v>
                </c:pt>
                <c:pt idx="23">
                  <c:v>27.915012165038</c:v>
                </c:pt>
                <c:pt idx="24">
                  <c:v>28.127668926742999</c:v>
                </c:pt>
                <c:pt idx="25">
                  <c:v>28.352293282306</c:v>
                </c:pt>
                <c:pt idx="26">
                  <c:v>28.589312855269998</c:v>
                </c:pt>
                <c:pt idx="27">
                  <c:v>28.839187463310999</c:v>
                </c:pt>
                <c:pt idx="28">
                  <c:v>29.102411502022999</c:v>
                </c:pt>
                <c:pt idx="29">
                  <c:v>29.379516574288001</c:v>
                </c:pt>
                <c:pt idx="30">
                  <c:v>29.671074393213999</c:v>
                </c:pt>
                <c:pt idx="31">
                  <c:v>29.977699990485</c:v>
                </c:pt>
                <c:pt idx="32">
                  <c:v>30.300055266394999</c:v>
                </c:pt>
                <c:pt idx="33">
                  <c:v>30.638852922967001</c:v>
                </c:pt>
                <c:pt idx="34">
                  <c:v>30.994860827486999</c:v>
                </c:pt>
                <c:pt idx="35">
                  <c:v>31.368906860757999</c:v>
                </c:pt>
                <c:pt idx="36">
                  <c:v>31.761884312397999</c:v>
                </c:pt>
                <c:pt idx="37">
                  <c:v>32.174757894974</c:v>
                </c:pt>
                <c:pt idx="38">
                  <c:v>32.608570459846</c:v>
                </c:pt>
                <c:pt idx="39">
                  <c:v>33.064450510592998</c:v>
                </c:pt>
                <c:pt idx="40">
                  <c:v>33.543620625298999</c:v>
                </c:pt>
                <c:pt idx="41">
                  <c:v>34.047406917129997</c:v>
                </c:pt>
                <c:pt idx="42">
                  <c:v>34.577249684264999</c:v>
                </c:pt>
                <c:pt idx="43">
                  <c:v>35.134715425944997</c:v>
                </c:pt>
                <c:pt idx="44">
                  <c:v>35.721510432210003</c:v>
                </c:pt>
                <c:pt idx="45">
                  <c:v>36.339496191766997</c:v>
                </c:pt>
                <c:pt idx="46">
                  <c:v>36.990706906939998</c:v>
                </c:pt>
                <c:pt idx="47">
                  <c:v>37.677369458405003</c:v>
                </c:pt>
                <c:pt idx="48">
                  <c:v>38.401926227718</c:v>
                </c:pt>
                <c:pt idx="49">
                  <c:v>39.167061265264998</c:v>
                </c:pt>
                <c:pt idx="50">
                  <c:v>39.975730388816999</c:v>
                </c:pt>
                <c:pt idx="51">
                  <c:v>40.831195917925001</c:v>
                </c:pt>
                <c:pt idx="52">
                  <c:v>33.612014171639998</c:v>
                </c:pt>
                <c:pt idx="53">
                  <c:v>18.325580817561001</c:v>
                </c:pt>
                <c:pt idx="54">
                  <c:v>4.9808236860454</c:v>
                </c:pt>
                <c:pt idx="55">
                  <c:v>0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076864"/>
        <c:axId val="111066496"/>
      </c:scatterChart>
      <c:valAx>
        <c:axId val="111050112"/>
        <c:scaling>
          <c:orientation val="minMax"/>
        </c:scaling>
        <c:delete val="0"/>
        <c:axPos val="b"/>
        <c:majorGridlines>
          <c:spPr>
            <a:ln w="12700"/>
          </c:spPr>
        </c:majorGridlines>
        <c:min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cos(θ)</a:t>
                </a:r>
              </a:p>
              <a:p>
                <a:pPr>
                  <a:defRPr sz="1400"/>
                </a:pPr>
                <a:endParaRPr lang="en-US" sz="1400"/>
              </a:p>
            </c:rich>
          </c:tx>
          <c:layout>
            <c:manualLayout>
              <c:xMode val="edge"/>
              <c:yMode val="edge"/>
              <c:x val="0.79745003470523868"/>
              <c:y val="0.9190076191932319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11064576"/>
        <c:crosses val="autoZero"/>
        <c:crossBetween val="midCat"/>
      </c:valAx>
      <c:valAx>
        <c:axId val="111064576"/>
        <c:scaling>
          <c:orientation val="minMax"/>
        </c:scaling>
        <c:delete val="0"/>
        <c:axPos val="l"/>
        <c:majorGridlines/>
        <c:minorGridlines>
          <c:spPr>
            <a:ln w="15875">
              <a:solidFill>
                <a:schemeClr val="accent1">
                  <a:alpha val="60000"/>
                </a:schemeClr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 sz="1600">
                    <a:solidFill>
                      <a:srgbClr val="FF0000"/>
                    </a:solidFill>
                  </a:defRPr>
                </a:pPr>
                <a:r>
                  <a:rPr lang="en-US" sz="1600">
                    <a:solidFill>
                      <a:srgbClr val="FF0000"/>
                    </a:solidFill>
                  </a:rPr>
                  <a:t>#λΙ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FF0000"/>
                </a:solidFill>
              </a:defRPr>
            </a:pPr>
            <a:endParaRPr lang="en-US"/>
          </a:p>
        </c:txPr>
        <c:crossAx val="111050112"/>
        <c:crosses val="autoZero"/>
        <c:crossBetween val="midCat"/>
      </c:valAx>
      <c:valAx>
        <c:axId val="111066496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#X0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11076864"/>
        <c:crosses val="max"/>
        <c:crossBetween val="midCat"/>
      </c:valAx>
      <c:valAx>
        <c:axId val="1110768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106649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27524659417572811"/>
          <c:y val="0.31955905511811022"/>
          <c:w val="0.26657980252468444"/>
          <c:h val="0.26770498687664041"/>
        </c:manualLayout>
      </c:layout>
      <c:overlay val="1"/>
      <c:spPr>
        <a:solidFill>
          <a:sysClr val="window" lastClr="FFFFFF"/>
        </a:solidFill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/>
      <c:radarChart>
        <c:radarStyle val="marker"/>
        <c:varyColors val="0"/>
        <c:ser>
          <c:idx val="1"/>
          <c:order val="0"/>
          <c:tx>
            <c:v>Hcal λΙ</c:v>
          </c:tx>
          <c:spPr>
            <a:ln w="38100"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deg'!$G$7:$G$726</c:f>
              <c:numCache>
                <c:formatCode>General</c:formatCode>
                <c:ptCount val="720"/>
                <c:pt idx="0">
                  <c:v>7.4100400000000004</c:v>
                </c:pt>
                <c:pt idx="1">
                  <c:v>7.6255499999999996</c:v>
                </c:pt>
                <c:pt idx="2">
                  <c:v>7.6264200000000004</c:v>
                </c:pt>
                <c:pt idx="3">
                  <c:v>7.6278699999999997</c:v>
                </c:pt>
                <c:pt idx="4">
                  <c:v>7.6299099999999997</c:v>
                </c:pt>
                <c:pt idx="5">
                  <c:v>7.6325200000000004</c:v>
                </c:pt>
                <c:pt idx="6">
                  <c:v>7.6357200000000001</c:v>
                </c:pt>
                <c:pt idx="7">
                  <c:v>7.6395099999999996</c:v>
                </c:pt>
                <c:pt idx="8">
                  <c:v>7.6438800000000002</c:v>
                </c:pt>
                <c:pt idx="9">
                  <c:v>7.6488399999999999</c:v>
                </c:pt>
                <c:pt idx="10">
                  <c:v>7.6543900000000002</c:v>
                </c:pt>
                <c:pt idx="11">
                  <c:v>7.6605299999999996</c:v>
                </c:pt>
                <c:pt idx="12">
                  <c:v>7.6672599999999997</c:v>
                </c:pt>
                <c:pt idx="13">
                  <c:v>7.6745900000000002</c:v>
                </c:pt>
                <c:pt idx="14">
                  <c:v>7.6825200000000002</c:v>
                </c:pt>
                <c:pt idx="15">
                  <c:v>7.6910600000000002</c:v>
                </c:pt>
                <c:pt idx="16">
                  <c:v>7.7001999999999997</c:v>
                </c:pt>
                <c:pt idx="17">
                  <c:v>7.7099500000000001</c:v>
                </c:pt>
                <c:pt idx="18">
                  <c:v>7.7203099999999996</c:v>
                </c:pt>
                <c:pt idx="19">
                  <c:v>7.7312900000000004</c:v>
                </c:pt>
                <c:pt idx="20">
                  <c:v>7.7428900000000001</c:v>
                </c:pt>
                <c:pt idx="21">
                  <c:v>7.7551199999999998</c:v>
                </c:pt>
                <c:pt idx="22">
                  <c:v>7.7679799999999997</c:v>
                </c:pt>
                <c:pt idx="23">
                  <c:v>7.7184400000000002</c:v>
                </c:pt>
                <c:pt idx="24">
                  <c:v>7.6563800000000004</c:v>
                </c:pt>
                <c:pt idx="25">
                  <c:v>7.5925000000000002</c:v>
                </c:pt>
                <c:pt idx="26">
                  <c:v>7.5576400000000001</c:v>
                </c:pt>
                <c:pt idx="27">
                  <c:v>7.4970600000000003</c:v>
                </c:pt>
                <c:pt idx="28">
                  <c:v>7.43567</c:v>
                </c:pt>
                <c:pt idx="29">
                  <c:v>7.4028499999999999</c:v>
                </c:pt>
                <c:pt idx="30">
                  <c:v>7.3416199999999998</c:v>
                </c:pt>
                <c:pt idx="31">
                  <c:v>7.28437</c:v>
                </c:pt>
                <c:pt idx="32">
                  <c:v>7.2533599999999998</c:v>
                </c:pt>
                <c:pt idx="33">
                  <c:v>7.1896599999999999</c:v>
                </c:pt>
                <c:pt idx="34">
                  <c:v>7.1379000000000001</c:v>
                </c:pt>
                <c:pt idx="35">
                  <c:v>7.1085000000000003</c:v>
                </c:pt>
                <c:pt idx="36">
                  <c:v>7.0407599999999997</c:v>
                </c:pt>
                <c:pt idx="37">
                  <c:v>6.99559</c:v>
                </c:pt>
                <c:pt idx="38">
                  <c:v>6.9631999999999996</c:v>
                </c:pt>
                <c:pt idx="39">
                  <c:v>6.8945499999999997</c:v>
                </c:pt>
                <c:pt idx="40">
                  <c:v>6.8567600000000004</c:v>
                </c:pt>
                <c:pt idx="41">
                  <c:v>6.8187300000000004</c:v>
                </c:pt>
                <c:pt idx="42">
                  <c:v>6.7573299999999996</c:v>
                </c:pt>
                <c:pt idx="43">
                  <c:v>6.7207299999999996</c:v>
                </c:pt>
                <c:pt idx="44">
                  <c:v>6.6763000000000003</c:v>
                </c:pt>
                <c:pt idx="45">
                  <c:v>1.1429999999999999E-2</c:v>
                </c:pt>
                <c:pt idx="46">
                  <c:v>6.67638</c:v>
                </c:pt>
                <c:pt idx="47">
                  <c:v>6.7208899999999998</c:v>
                </c:pt>
                <c:pt idx="48">
                  <c:v>6.7575799999999999</c:v>
                </c:pt>
                <c:pt idx="49">
                  <c:v>6.8190600000000003</c:v>
                </c:pt>
                <c:pt idx="50">
                  <c:v>6.85717</c:v>
                </c:pt>
                <c:pt idx="51">
                  <c:v>6.8950399999999998</c:v>
                </c:pt>
                <c:pt idx="52">
                  <c:v>6.9637799999999999</c:v>
                </c:pt>
                <c:pt idx="53">
                  <c:v>6.9962499999999999</c:v>
                </c:pt>
                <c:pt idx="54">
                  <c:v>7.0415099999999997</c:v>
                </c:pt>
                <c:pt idx="55">
                  <c:v>7.1093299999999999</c:v>
                </c:pt>
                <c:pt idx="56">
                  <c:v>7.1388199999999999</c:v>
                </c:pt>
                <c:pt idx="57">
                  <c:v>7.1906600000000003</c:v>
                </c:pt>
                <c:pt idx="58">
                  <c:v>7.2544500000000003</c:v>
                </c:pt>
                <c:pt idx="59">
                  <c:v>7.2855499999999997</c:v>
                </c:pt>
                <c:pt idx="60">
                  <c:v>7.3428800000000001</c:v>
                </c:pt>
                <c:pt idx="61">
                  <c:v>7.4042000000000003</c:v>
                </c:pt>
                <c:pt idx="62">
                  <c:v>7.4371099999999997</c:v>
                </c:pt>
                <c:pt idx="63">
                  <c:v>7.4985900000000001</c:v>
                </c:pt>
                <c:pt idx="64">
                  <c:v>7.5592499999999996</c:v>
                </c:pt>
                <c:pt idx="65">
                  <c:v>7.5942100000000003</c:v>
                </c:pt>
                <c:pt idx="66">
                  <c:v>7.6581700000000001</c:v>
                </c:pt>
                <c:pt idx="67">
                  <c:v>7.7203299999999997</c:v>
                </c:pt>
                <c:pt idx="68">
                  <c:v>7.7699600000000002</c:v>
                </c:pt>
                <c:pt idx="69">
                  <c:v>7.7571899999999996</c:v>
                </c:pt>
                <c:pt idx="70">
                  <c:v>7.7450599999999996</c:v>
                </c:pt>
                <c:pt idx="71">
                  <c:v>7.7335500000000001</c:v>
                </c:pt>
                <c:pt idx="72">
                  <c:v>7.7226699999999999</c:v>
                </c:pt>
                <c:pt idx="73">
                  <c:v>7.7123999999999997</c:v>
                </c:pt>
                <c:pt idx="74">
                  <c:v>7.70275</c:v>
                </c:pt>
                <c:pt idx="75">
                  <c:v>7.6937199999999999</c:v>
                </c:pt>
                <c:pt idx="76">
                  <c:v>7.6852799999999997</c:v>
                </c:pt>
                <c:pt idx="77">
                  <c:v>7.67746</c:v>
                </c:pt>
                <c:pt idx="78">
                  <c:v>7.6702300000000001</c:v>
                </c:pt>
                <c:pt idx="79">
                  <c:v>7.6635999999999997</c:v>
                </c:pt>
                <c:pt idx="80">
                  <c:v>7.6575699999999998</c:v>
                </c:pt>
                <c:pt idx="81">
                  <c:v>7.6521299999999997</c:v>
                </c:pt>
                <c:pt idx="82">
                  <c:v>7.6472800000000003</c:v>
                </c:pt>
                <c:pt idx="83">
                  <c:v>7.6430300000000004</c:v>
                </c:pt>
                <c:pt idx="84">
                  <c:v>7.6393599999999999</c:v>
                </c:pt>
                <c:pt idx="85">
                  <c:v>7.6362800000000002</c:v>
                </c:pt>
                <c:pt idx="86">
                  <c:v>7.6337799999999998</c:v>
                </c:pt>
                <c:pt idx="87">
                  <c:v>7.6318700000000002</c:v>
                </c:pt>
                <c:pt idx="88">
                  <c:v>7.6305399999999999</c:v>
                </c:pt>
                <c:pt idx="89">
                  <c:v>7.6297899999999998</c:v>
                </c:pt>
                <c:pt idx="90">
                  <c:v>7.4144100000000002</c:v>
                </c:pt>
                <c:pt idx="91">
                  <c:v>7.6297899999999998</c:v>
                </c:pt>
                <c:pt idx="92">
                  <c:v>7.6305399999999999</c:v>
                </c:pt>
                <c:pt idx="93">
                  <c:v>7.6318700000000002</c:v>
                </c:pt>
                <c:pt idx="94">
                  <c:v>7.6337799999999998</c:v>
                </c:pt>
                <c:pt idx="95">
                  <c:v>7.6362800000000002</c:v>
                </c:pt>
                <c:pt idx="96">
                  <c:v>7.6393599999999999</c:v>
                </c:pt>
                <c:pt idx="97">
                  <c:v>7.6430300000000004</c:v>
                </c:pt>
                <c:pt idx="98">
                  <c:v>7.6472800000000003</c:v>
                </c:pt>
                <c:pt idx="99">
                  <c:v>7.6521299999999997</c:v>
                </c:pt>
                <c:pt idx="100">
                  <c:v>7.6575699999999998</c:v>
                </c:pt>
                <c:pt idx="101">
                  <c:v>7.6635999999999997</c:v>
                </c:pt>
                <c:pt idx="102">
                  <c:v>7.6702300000000001</c:v>
                </c:pt>
                <c:pt idx="103">
                  <c:v>7.67746</c:v>
                </c:pt>
                <c:pt idx="104">
                  <c:v>7.6852799999999997</c:v>
                </c:pt>
                <c:pt idx="105">
                  <c:v>7.6937199999999999</c:v>
                </c:pt>
                <c:pt idx="106">
                  <c:v>7.70275</c:v>
                </c:pt>
                <c:pt idx="107">
                  <c:v>7.7123999999999997</c:v>
                </c:pt>
                <c:pt idx="108">
                  <c:v>7.7226699999999999</c:v>
                </c:pt>
                <c:pt idx="109">
                  <c:v>7.7335500000000001</c:v>
                </c:pt>
                <c:pt idx="110">
                  <c:v>7.7450599999999996</c:v>
                </c:pt>
                <c:pt idx="111">
                  <c:v>7.7571899999999996</c:v>
                </c:pt>
                <c:pt idx="112">
                  <c:v>7.7699600000000002</c:v>
                </c:pt>
                <c:pt idx="113">
                  <c:v>7.7203299999999997</c:v>
                </c:pt>
                <c:pt idx="114">
                  <c:v>7.6581700000000001</c:v>
                </c:pt>
                <c:pt idx="115">
                  <c:v>7.5942100000000003</c:v>
                </c:pt>
                <c:pt idx="116">
                  <c:v>7.5592499999999996</c:v>
                </c:pt>
                <c:pt idx="117">
                  <c:v>7.4985900000000001</c:v>
                </c:pt>
                <c:pt idx="118">
                  <c:v>7.4371099999999997</c:v>
                </c:pt>
                <c:pt idx="119">
                  <c:v>7.4042000000000003</c:v>
                </c:pt>
                <c:pt idx="120">
                  <c:v>7.3428800000000001</c:v>
                </c:pt>
                <c:pt idx="121">
                  <c:v>7.2855499999999997</c:v>
                </c:pt>
                <c:pt idx="122">
                  <c:v>7.2544500000000003</c:v>
                </c:pt>
                <c:pt idx="123">
                  <c:v>7.1906600000000003</c:v>
                </c:pt>
                <c:pt idx="124">
                  <c:v>7.1388199999999999</c:v>
                </c:pt>
                <c:pt idx="125">
                  <c:v>7.1093299999999999</c:v>
                </c:pt>
                <c:pt idx="126">
                  <c:v>7.0415099999999997</c:v>
                </c:pt>
                <c:pt idx="127">
                  <c:v>6.9962499999999999</c:v>
                </c:pt>
                <c:pt idx="128">
                  <c:v>6.9637799999999999</c:v>
                </c:pt>
                <c:pt idx="129">
                  <c:v>6.8950399999999998</c:v>
                </c:pt>
                <c:pt idx="130">
                  <c:v>6.85717</c:v>
                </c:pt>
                <c:pt idx="131">
                  <c:v>6.8190600000000003</c:v>
                </c:pt>
                <c:pt idx="132">
                  <c:v>6.7575799999999999</c:v>
                </c:pt>
                <c:pt idx="133">
                  <c:v>6.7208899999999998</c:v>
                </c:pt>
                <c:pt idx="134">
                  <c:v>6.67638</c:v>
                </c:pt>
                <c:pt idx="135">
                  <c:v>1.1429999999999999E-2</c:v>
                </c:pt>
                <c:pt idx="136">
                  <c:v>6.6763000000000003</c:v>
                </c:pt>
                <c:pt idx="137">
                  <c:v>6.7207299999999996</c:v>
                </c:pt>
                <c:pt idx="138">
                  <c:v>6.7573299999999996</c:v>
                </c:pt>
                <c:pt idx="139">
                  <c:v>6.8187300000000004</c:v>
                </c:pt>
                <c:pt idx="140">
                  <c:v>6.8567600000000004</c:v>
                </c:pt>
                <c:pt idx="141">
                  <c:v>6.8945499999999997</c:v>
                </c:pt>
                <c:pt idx="142">
                  <c:v>6.9631999999999996</c:v>
                </c:pt>
                <c:pt idx="143">
                  <c:v>6.99559</c:v>
                </c:pt>
                <c:pt idx="144">
                  <c:v>7.0407599999999997</c:v>
                </c:pt>
                <c:pt idx="145">
                  <c:v>7.1085000000000003</c:v>
                </c:pt>
                <c:pt idx="146">
                  <c:v>7.1379000000000001</c:v>
                </c:pt>
                <c:pt idx="147">
                  <c:v>7.1896599999999999</c:v>
                </c:pt>
                <c:pt idx="148">
                  <c:v>7.2533599999999998</c:v>
                </c:pt>
                <c:pt idx="149">
                  <c:v>7.28437</c:v>
                </c:pt>
                <c:pt idx="150">
                  <c:v>7.3416199999999998</c:v>
                </c:pt>
                <c:pt idx="151">
                  <c:v>7.4028499999999999</c:v>
                </c:pt>
                <c:pt idx="152">
                  <c:v>7.43567</c:v>
                </c:pt>
                <c:pt idx="153">
                  <c:v>7.4970600000000003</c:v>
                </c:pt>
                <c:pt idx="154">
                  <c:v>7.5576400000000001</c:v>
                </c:pt>
                <c:pt idx="155">
                  <c:v>7.5925000000000002</c:v>
                </c:pt>
                <c:pt idx="156">
                  <c:v>7.6563800000000004</c:v>
                </c:pt>
                <c:pt idx="157">
                  <c:v>7.7184400000000002</c:v>
                </c:pt>
                <c:pt idx="158">
                  <c:v>7.7679799999999997</c:v>
                </c:pt>
                <c:pt idx="159">
                  <c:v>7.7551199999999998</c:v>
                </c:pt>
                <c:pt idx="160">
                  <c:v>7.7428900000000001</c:v>
                </c:pt>
                <c:pt idx="161">
                  <c:v>7.7312900000000004</c:v>
                </c:pt>
                <c:pt idx="162">
                  <c:v>7.7203099999999996</c:v>
                </c:pt>
                <c:pt idx="163">
                  <c:v>7.7099500000000001</c:v>
                </c:pt>
                <c:pt idx="164">
                  <c:v>7.7001999999999997</c:v>
                </c:pt>
                <c:pt idx="165">
                  <c:v>7.6910600000000002</c:v>
                </c:pt>
                <c:pt idx="166">
                  <c:v>7.6825200000000002</c:v>
                </c:pt>
                <c:pt idx="167">
                  <c:v>7.6745900000000002</c:v>
                </c:pt>
                <c:pt idx="168">
                  <c:v>7.6672599999999997</c:v>
                </c:pt>
                <c:pt idx="169">
                  <c:v>7.6605299999999996</c:v>
                </c:pt>
                <c:pt idx="170">
                  <c:v>7.6543900000000002</c:v>
                </c:pt>
                <c:pt idx="171">
                  <c:v>7.6488399999999999</c:v>
                </c:pt>
                <c:pt idx="172">
                  <c:v>7.6438800000000002</c:v>
                </c:pt>
                <c:pt idx="173">
                  <c:v>7.6395099999999996</c:v>
                </c:pt>
                <c:pt idx="174">
                  <c:v>7.6357200000000001</c:v>
                </c:pt>
                <c:pt idx="175">
                  <c:v>7.6325200000000004</c:v>
                </c:pt>
                <c:pt idx="176">
                  <c:v>7.6299099999999997</c:v>
                </c:pt>
                <c:pt idx="177">
                  <c:v>7.6278699999999997</c:v>
                </c:pt>
                <c:pt idx="178">
                  <c:v>7.6264200000000004</c:v>
                </c:pt>
                <c:pt idx="179">
                  <c:v>7.6255499999999996</c:v>
                </c:pt>
                <c:pt idx="180">
                  <c:v>7.4100400000000004</c:v>
                </c:pt>
                <c:pt idx="181">
                  <c:v>7.6255499999999996</c:v>
                </c:pt>
                <c:pt idx="182">
                  <c:v>7.6264200000000004</c:v>
                </c:pt>
                <c:pt idx="183">
                  <c:v>7.6278699999999997</c:v>
                </c:pt>
                <c:pt idx="184">
                  <c:v>7.6299099999999997</c:v>
                </c:pt>
                <c:pt idx="185">
                  <c:v>7.6325200000000004</c:v>
                </c:pt>
                <c:pt idx="186">
                  <c:v>7.6357200000000001</c:v>
                </c:pt>
                <c:pt idx="187">
                  <c:v>7.6395099999999996</c:v>
                </c:pt>
                <c:pt idx="188">
                  <c:v>7.6438800000000002</c:v>
                </c:pt>
                <c:pt idx="189">
                  <c:v>7.6488399999999999</c:v>
                </c:pt>
                <c:pt idx="190">
                  <c:v>7.6543900000000002</c:v>
                </c:pt>
                <c:pt idx="191">
                  <c:v>7.6605299999999996</c:v>
                </c:pt>
                <c:pt idx="192">
                  <c:v>7.6672599999999997</c:v>
                </c:pt>
                <c:pt idx="193">
                  <c:v>7.6745900000000002</c:v>
                </c:pt>
                <c:pt idx="194">
                  <c:v>7.6825200000000002</c:v>
                </c:pt>
                <c:pt idx="195">
                  <c:v>7.6910600000000002</c:v>
                </c:pt>
                <c:pt idx="196">
                  <c:v>7.7001999999999997</c:v>
                </c:pt>
                <c:pt idx="197">
                  <c:v>7.7099500000000001</c:v>
                </c:pt>
                <c:pt idx="198">
                  <c:v>7.7203099999999996</c:v>
                </c:pt>
                <c:pt idx="199">
                  <c:v>7.7312900000000004</c:v>
                </c:pt>
                <c:pt idx="200">
                  <c:v>7.7428900000000001</c:v>
                </c:pt>
                <c:pt idx="201">
                  <c:v>7.7551199999999998</c:v>
                </c:pt>
                <c:pt idx="202">
                  <c:v>7.7679799999999997</c:v>
                </c:pt>
                <c:pt idx="203">
                  <c:v>7.7184400000000002</c:v>
                </c:pt>
                <c:pt idx="204">
                  <c:v>7.6563800000000004</c:v>
                </c:pt>
                <c:pt idx="205">
                  <c:v>7.5925000000000002</c:v>
                </c:pt>
                <c:pt idx="206">
                  <c:v>7.5576400000000001</c:v>
                </c:pt>
                <c:pt idx="207">
                  <c:v>7.4970600000000003</c:v>
                </c:pt>
                <c:pt idx="208">
                  <c:v>7.43567</c:v>
                </c:pt>
                <c:pt idx="209">
                  <c:v>7.4028499999999999</c:v>
                </c:pt>
                <c:pt idx="210">
                  <c:v>7.3416199999999998</c:v>
                </c:pt>
                <c:pt idx="211">
                  <c:v>7.28437</c:v>
                </c:pt>
                <c:pt idx="212">
                  <c:v>7.2533599999999998</c:v>
                </c:pt>
                <c:pt idx="213">
                  <c:v>7.1896599999999999</c:v>
                </c:pt>
                <c:pt idx="214">
                  <c:v>7.1379000000000001</c:v>
                </c:pt>
                <c:pt idx="215">
                  <c:v>7.1085000000000003</c:v>
                </c:pt>
                <c:pt idx="216">
                  <c:v>7.0407599999999997</c:v>
                </c:pt>
                <c:pt idx="217">
                  <c:v>6.99559</c:v>
                </c:pt>
                <c:pt idx="218">
                  <c:v>6.9631999999999996</c:v>
                </c:pt>
                <c:pt idx="219">
                  <c:v>6.8945499999999997</c:v>
                </c:pt>
                <c:pt idx="220">
                  <c:v>6.8567600000000004</c:v>
                </c:pt>
                <c:pt idx="221">
                  <c:v>6.8187300000000004</c:v>
                </c:pt>
                <c:pt idx="222">
                  <c:v>6.7573299999999996</c:v>
                </c:pt>
                <c:pt idx="223">
                  <c:v>6.7207299999999996</c:v>
                </c:pt>
                <c:pt idx="224">
                  <c:v>6.6763000000000003</c:v>
                </c:pt>
                <c:pt idx="225">
                  <c:v>1.1429999999999999E-2</c:v>
                </c:pt>
                <c:pt idx="226">
                  <c:v>6.67638</c:v>
                </c:pt>
                <c:pt idx="227">
                  <c:v>6.7208899999999998</c:v>
                </c:pt>
                <c:pt idx="228">
                  <c:v>6.7575799999999999</c:v>
                </c:pt>
                <c:pt idx="229">
                  <c:v>6.8190600000000003</c:v>
                </c:pt>
                <c:pt idx="230">
                  <c:v>6.85717</c:v>
                </c:pt>
                <c:pt idx="231">
                  <c:v>6.8950399999999998</c:v>
                </c:pt>
                <c:pt idx="232">
                  <c:v>6.9637799999999999</c:v>
                </c:pt>
                <c:pt idx="233">
                  <c:v>6.9962499999999999</c:v>
                </c:pt>
                <c:pt idx="234">
                  <c:v>7.0415099999999997</c:v>
                </c:pt>
                <c:pt idx="235">
                  <c:v>7.1093299999999999</c:v>
                </c:pt>
                <c:pt idx="236">
                  <c:v>7.1388199999999999</c:v>
                </c:pt>
                <c:pt idx="237">
                  <c:v>7.1906600000000003</c:v>
                </c:pt>
                <c:pt idx="238">
                  <c:v>7.2544500000000003</c:v>
                </c:pt>
                <c:pt idx="239">
                  <c:v>7.2855499999999997</c:v>
                </c:pt>
                <c:pt idx="240">
                  <c:v>7.3428800000000001</c:v>
                </c:pt>
                <c:pt idx="241">
                  <c:v>7.4042000000000003</c:v>
                </c:pt>
                <c:pt idx="242">
                  <c:v>7.4371099999999997</c:v>
                </c:pt>
                <c:pt idx="243">
                  <c:v>7.4985900000000001</c:v>
                </c:pt>
                <c:pt idx="244">
                  <c:v>7.5592499999999996</c:v>
                </c:pt>
                <c:pt idx="245">
                  <c:v>7.5942100000000003</c:v>
                </c:pt>
                <c:pt idx="246">
                  <c:v>7.6581700000000001</c:v>
                </c:pt>
                <c:pt idx="247">
                  <c:v>7.7203299999999997</c:v>
                </c:pt>
                <c:pt idx="248">
                  <c:v>7.7699600000000002</c:v>
                </c:pt>
                <c:pt idx="249">
                  <c:v>7.7571899999999996</c:v>
                </c:pt>
                <c:pt idx="250">
                  <c:v>7.7450599999999996</c:v>
                </c:pt>
                <c:pt idx="251">
                  <c:v>7.7335500000000001</c:v>
                </c:pt>
                <c:pt idx="252">
                  <c:v>7.7226699999999999</c:v>
                </c:pt>
                <c:pt idx="253">
                  <c:v>7.7123999999999997</c:v>
                </c:pt>
                <c:pt idx="254">
                  <c:v>7.70275</c:v>
                </c:pt>
                <c:pt idx="255">
                  <c:v>7.6937199999999999</c:v>
                </c:pt>
                <c:pt idx="256">
                  <c:v>7.6852799999999997</c:v>
                </c:pt>
                <c:pt idx="257">
                  <c:v>7.67746</c:v>
                </c:pt>
                <c:pt idx="258">
                  <c:v>7.6702300000000001</c:v>
                </c:pt>
                <c:pt idx="259">
                  <c:v>7.6635999999999997</c:v>
                </c:pt>
                <c:pt idx="260">
                  <c:v>7.6575699999999998</c:v>
                </c:pt>
                <c:pt idx="261">
                  <c:v>7.6521299999999997</c:v>
                </c:pt>
                <c:pt idx="262">
                  <c:v>7.6472800000000003</c:v>
                </c:pt>
                <c:pt idx="263">
                  <c:v>7.6430300000000004</c:v>
                </c:pt>
                <c:pt idx="264">
                  <c:v>7.6393599999999999</c:v>
                </c:pt>
                <c:pt idx="265">
                  <c:v>7.6362800000000002</c:v>
                </c:pt>
                <c:pt idx="266">
                  <c:v>7.6337799999999998</c:v>
                </c:pt>
                <c:pt idx="267">
                  <c:v>7.6318700000000002</c:v>
                </c:pt>
                <c:pt idx="268">
                  <c:v>7.6305399999999999</c:v>
                </c:pt>
                <c:pt idx="269">
                  <c:v>7.6297899999999998</c:v>
                </c:pt>
                <c:pt idx="270">
                  <c:v>7.4144100000000002</c:v>
                </c:pt>
                <c:pt idx="271">
                  <c:v>7.6297899999999998</c:v>
                </c:pt>
                <c:pt idx="272">
                  <c:v>7.6305399999999999</c:v>
                </c:pt>
                <c:pt idx="273">
                  <c:v>7.6318700000000002</c:v>
                </c:pt>
                <c:pt idx="274">
                  <c:v>7.6337799999999998</c:v>
                </c:pt>
                <c:pt idx="275">
                  <c:v>7.6362800000000002</c:v>
                </c:pt>
                <c:pt idx="276">
                  <c:v>7.6393599999999999</c:v>
                </c:pt>
                <c:pt idx="277">
                  <c:v>7.6430300000000004</c:v>
                </c:pt>
                <c:pt idx="278">
                  <c:v>7.6472800000000003</c:v>
                </c:pt>
                <c:pt idx="279">
                  <c:v>7.6521299999999997</c:v>
                </c:pt>
                <c:pt idx="280">
                  <c:v>7.6575699999999998</c:v>
                </c:pt>
                <c:pt idx="281">
                  <c:v>7.6635999999999997</c:v>
                </c:pt>
                <c:pt idx="282">
                  <c:v>7.6702300000000001</c:v>
                </c:pt>
                <c:pt idx="283">
                  <c:v>7.67746</c:v>
                </c:pt>
                <c:pt idx="284">
                  <c:v>7.6852799999999997</c:v>
                </c:pt>
                <c:pt idx="285">
                  <c:v>7.6937199999999999</c:v>
                </c:pt>
                <c:pt idx="286">
                  <c:v>7.70275</c:v>
                </c:pt>
                <c:pt idx="287">
                  <c:v>7.7123999999999997</c:v>
                </c:pt>
                <c:pt idx="288">
                  <c:v>7.7226699999999999</c:v>
                </c:pt>
                <c:pt idx="289">
                  <c:v>7.7335500000000001</c:v>
                </c:pt>
                <c:pt idx="290">
                  <c:v>7.7450599999999996</c:v>
                </c:pt>
                <c:pt idx="291">
                  <c:v>7.7571899999999996</c:v>
                </c:pt>
                <c:pt idx="292">
                  <c:v>7.7699600000000002</c:v>
                </c:pt>
                <c:pt idx="293">
                  <c:v>7.7203299999999997</c:v>
                </c:pt>
                <c:pt idx="294">
                  <c:v>7.6581700000000001</c:v>
                </c:pt>
                <c:pt idx="295">
                  <c:v>7.5942100000000003</c:v>
                </c:pt>
                <c:pt idx="296">
                  <c:v>7.5592499999999996</c:v>
                </c:pt>
                <c:pt idx="297">
                  <c:v>7.4985900000000001</c:v>
                </c:pt>
                <c:pt idx="298">
                  <c:v>7.4371099999999997</c:v>
                </c:pt>
                <c:pt idx="299">
                  <c:v>7.4042000000000003</c:v>
                </c:pt>
                <c:pt idx="300">
                  <c:v>7.3428800000000001</c:v>
                </c:pt>
                <c:pt idx="301">
                  <c:v>7.2855499999999997</c:v>
                </c:pt>
                <c:pt idx="302">
                  <c:v>7.2544500000000003</c:v>
                </c:pt>
                <c:pt idx="303">
                  <c:v>7.1906600000000003</c:v>
                </c:pt>
                <c:pt idx="304">
                  <c:v>7.1388199999999999</c:v>
                </c:pt>
                <c:pt idx="305">
                  <c:v>7.1093299999999999</c:v>
                </c:pt>
                <c:pt idx="306">
                  <c:v>7.0415099999999997</c:v>
                </c:pt>
                <c:pt idx="307">
                  <c:v>6.9962499999999999</c:v>
                </c:pt>
                <c:pt idx="308">
                  <c:v>6.9637799999999999</c:v>
                </c:pt>
                <c:pt idx="309">
                  <c:v>6.8950399999999998</c:v>
                </c:pt>
                <c:pt idx="310">
                  <c:v>6.85717</c:v>
                </c:pt>
                <c:pt idx="311">
                  <c:v>6.8190600000000003</c:v>
                </c:pt>
                <c:pt idx="312">
                  <c:v>6.7575799999999999</c:v>
                </c:pt>
                <c:pt idx="313">
                  <c:v>6.7208899999999998</c:v>
                </c:pt>
                <c:pt idx="314">
                  <c:v>6.67638</c:v>
                </c:pt>
                <c:pt idx="315">
                  <c:v>1.1429999999999999E-2</c:v>
                </c:pt>
                <c:pt idx="316">
                  <c:v>6.6763000000000003</c:v>
                </c:pt>
                <c:pt idx="317">
                  <c:v>6.7207299999999996</c:v>
                </c:pt>
                <c:pt idx="318">
                  <c:v>6.7573299999999996</c:v>
                </c:pt>
                <c:pt idx="319">
                  <c:v>6.8187300000000004</c:v>
                </c:pt>
                <c:pt idx="320">
                  <c:v>6.8567600000000004</c:v>
                </c:pt>
                <c:pt idx="321">
                  <c:v>6.8945499999999997</c:v>
                </c:pt>
                <c:pt idx="322">
                  <c:v>6.9631999999999996</c:v>
                </c:pt>
                <c:pt idx="323">
                  <c:v>6.99559</c:v>
                </c:pt>
                <c:pt idx="324">
                  <c:v>7.0407599999999997</c:v>
                </c:pt>
                <c:pt idx="325">
                  <c:v>7.1085000000000003</c:v>
                </c:pt>
                <c:pt idx="326">
                  <c:v>7.1379000000000001</c:v>
                </c:pt>
                <c:pt idx="327">
                  <c:v>7.1896599999999999</c:v>
                </c:pt>
                <c:pt idx="328">
                  <c:v>7.2533599999999998</c:v>
                </c:pt>
                <c:pt idx="329">
                  <c:v>7.28437</c:v>
                </c:pt>
                <c:pt idx="330">
                  <c:v>7.3416199999999998</c:v>
                </c:pt>
                <c:pt idx="331">
                  <c:v>7.4028499999999999</c:v>
                </c:pt>
                <c:pt idx="332">
                  <c:v>7.43567</c:v>
                </c:pt>
                <c:pt idx="333">
                  <c:v>7.4970600000000003</c:v>
                </c:pt>
                <c:pt idx="334">
                  <c:v>7.5576400000000001</c:v>
                </c:pt>
                <c:pt idx="335">
                  <c:v>7.5925000000000002</c:v>
                </c:pt>
                <c:pt idx="336">
                  <c:v>7.6563800000000004</c:v>
                </c:pt>
                <c:pt idx="337">
                  <c:v>7.7184400000000002</c:v>
                </c:pt>
                <c:pt idx="338">
                  <c:v>7.7679799999999997</c:v>
                </c:pt>
                <c:pt idx="339">
                  <c:v>7.7551199999999998</c:v>
                </c:pt>
                <c:pt idx="340">
                  <c:v>7.7428900000000001</c:v>
                </c:pt>
                <c:pt idx="341">
                  <c:v>7.7312900000000004</c:v>
                </c:pt>
                <c:pt idx="342">
                  <c:v>7.7203099999999996</c:v>
                </c:pt>
                <c:pt idx="343">
                  <c:v>7.7099500000000001</c:v>
                </c:pt>
                <c:pt idx="344">
                  <c:v>7.7001999999999997</c:v>
                </c:pt>
                <c:pt idx="345">
                  <c:v>7.6910600000000002</c:v>
                </c:pt>
                <c:pt idx="346">
                  <c:v>7.6825200000000002</c:v>
                </c:pt>
                <c:pt idx="347">
                  <c:v>7.6745900000000002</c:v>
                </c:pt>
                <c:pt idx="348">
                  <c:v>7.6672599999999997</c:v>
                </c:pt>
                <c:pt idx="349">
                  <c:v>7.6605299999999996</c:v>
                </c:pt>
                <c:pt idx="350">
                  <c:v>7.6543900000000002</c:v>
                </c:pt>
                <c:pt idx="351">
                  <c:v>7.6488399999999999</c:v>
                </c:pt>
                <c:pt idx="352">
                  <c:v>7.6438800000000002</c:v>
                </c:pt>
                <c:pt idx="353">
                  <c:v>7.6395099999999996</c:v>
                </c:pt>
                <c:pt idx="354">
                  <c:v>7.6357200000000001</c:v>
                </c:pt>
                <c:pt idx="355">
                  <c:v>7.6325200000000004</c:v>
                </c:pt>
                <c:pt idx="356">
                  <c:v>7.6299099999999997</c:v>
                </c:pt>
                <c:pt idx="357">
                  <c:v>7.6278699999999997</c:v>
                </c:pt>
                <c:pt idx="358">
                  <c:v>7.6264200000000004</c:v>
                </c:pt>
                <c:pt idx="359">
                  <c:v>7.6255499999999996</c:v>
                </c:pt>
                <c:pt idx="360">
                  <c:v>7.4100400000000004</c:v>
                </c:pt>
                <c:pt idx="361">
                  <c:v>7.6255499999999996</c:v>
                </c:pt>
                <c:pt idx="362">
                  <c:v>7.6264200000000004</c:v>
                </c:pt>
                <c:pt idx="363">
                  <c:v>7.6278699999999997</c:v>
                </c:pt>
                <c:pt idx="364">
                  <c:v>7.6299099999999997</c:v>
                </c:pt>
                <c:pt idx="365">
                  <c:v>7.6325200000000004</c:v>
                </c:pt>
                <c:pt idx="366">
                  <c:v>7.6357200000000001</c:v>
                </c:pt>
                <c:pt idx="367">
                  <c:v>7.6395099999999996</c:v>
                </c:pt>
                <c:pt idx="368">
                  <c:v>7.6438800000000002</c:v>
                </c:pt>
                <c:pt idx="369">
                  <c:v>7.6488399999999999</c:v>
                </c:pt>
                <c:pt idx="370">
                  <c:v>7.6543900000000002</c:v>
                </c:pt>
                <c:pt idx="371">
                  <c:v>7.6605299999999996</c:v>
                </c:pt>
                <c:pt idx="372">
                  <c:v>7.6672599999999997</c:v>
                </c:pt>
                <c:pt idx="373">
                  <c:v>7.6745900000000002</c:v>
                </c:pt>
                <c:pt idx="374">
                  <c:v>7.6825200000000002</c:v>
                </c:pt>
                <c:pt idx="375">
                  <c:v>7.6910600000000002</c:v>
                </c:pt>
                <c:pt idx="376">
                  <c:v>7.7001999999999997</c:v>
                </c:pt>
                <c:pt idx="377">
                  <c:v>7.7099500000000001</c:v>
                </c:pt>
                <c:pt idx="378">
                  <c:v>7.7203099999999996</c:v>
                </c:pt>
                <c:pt idx="379">
                  <c:v>7.7312900000000004</c:v>
                </c:pt>
                <c:pt idx="380">
                  <c:v>7.7428900000000001</c:v>
                </c:pt>
                <c:pt idx="381">
                  <c:v>7.7551199999999998</c:v>
                </c:pt>
                <c:pt idx="382">
                  <c:v>7.7679799999999997</c:v>
                </c:pt>
                <c:pt idx="383">
                  <c:v>7.7184400000000002</c:v>
                </c:pt>
                <c:pt idx="384">
                  <c:v>7.6563800000000004</c:v>
                </c:pt>
                <c:pt idx="385">
                  <c:v>7.5925000000000002</c:v>
                </c:pt>
                <c:pt idx="386">
                  <c:v>7.5576400000000001</c:v>
                </c:pt>
                <c:pt idx="387">
                  <c:v>7.4970600000000003</c:v>
                </c:pt>
                <c:pt idx="388">
                  <c:v>7.43567</c:v>
                </c:pt>
                <c:pt idx="389">
                  <c:v>7.4028499999999999</c:v>
                </c:pt>
                <c:pt idx="390">
                  <c:v>7.3416199999999998</c:v>
                </c:pt>
                <c:pt idx="391">
                  <c:v>7.28437</c:v>
                </c:pt>
                <c:pt idx="392">
                  <c:v>7.2533599999999998</c:v>
                </c:pt>
                <c:pt idx="393">
                  <c:v>7.1896599999999999</c:v>
                </c:pt>
                <c:pt idx="394">
                  <c:v>7.1379000000000001</c:v>
                </c:pt>
                <c:pt idx="395">
                  <c:v>7.1085000000000003</c:v>
                </c:pt>
                <c:pt idx="396">
                  <c:v>7.0407599999999997</c:v>
                </c:pt>
                <c:pt idx="397">
                  <c:v>6.99559</c:v>
                </c:pt>
                <c:pt idx="398">
                  <c:v>6.9631999999999996</c:v>
                </c:pt>
                <c:pt idx="399">
                  <c:v>6.8945499999999997</c:v>
                </c:pt>
                <c:pt idx="400">
                  <c:v>6.8567600000000004</c:v>
                </c:pt>
                <c:pt idx="401">
                  <c:v>6.8187300000000004</c:v>
                </c:pt>
                <c:pt idx="402">
                  <c:v>6.7573299999999996</c:v>
                </c:pt>
                <c:pt idx="403">
                  <c:v>6.7207299999999996</c:v>
                </c:pt>
                <c:pt idx="404">
                  <c:v>6.6763000000000003</c:v>
                </c:pt>
                <c:pt idx="405">
                  <c:v>1.1429999999999999E-2</c:v>
                </c:pt>
                <c:pt idx="406">
                  <c:v>6.67638</c:v>
                </c:pt>
                <c:pt idx="407">
                  <c:v>6.7208899999999998</c:v>
                </c:pt>
                <c:pt idx="408">
                  <c:v>6.7575799999999999</c:v>
                </c:pt>
                <c:pt idx="409">
                  <c:v>6.8190600000000003</c:v>
                </c:pt>
                <c:pt idx="410">
                  <c:v>6.85717</c:v>
                </c:pt>
                <c:pt idx="411">
                  <c:v>6.8950399999999998</c:v>
                </c:pt>
                <c:pt idx="412">
                  <c:v>6.9637799999999999</c:v>
                </c:pt>
                <c:pt idx="413">
                  <c:v>6.9962499999999999</c:v>
                </c:pt>
                <c:pt idx="414">
                  <c:v>7.0415099999999997</c:v>
                </c:pt>
                <c:pt idx="415">
                  <c:v>7.1093299999999999</c:v>
                </c:pt>
                <c:pt idx="416">
                  <c:v>7.1388199999999999</c:v>
                </c:pt>
                <c:pt idx="417">
                  <c:v>7.1906600000000003</c:v>
                </c:pt>
                <c:pt idx="418">
                  <c:v>7.2544500000000003</c:v>
                </c:pt>
                <c:pt idx="419">
                  <c:v>7.2855499999999997</c:v>
                </c:pt>
                <c:pt idx="420">
                  <c:v>7.3428800000000001</c:v>
                </c:pt>
                <c:pt idx="421">
                  <c:v>7.4042000000000003</c:v>
                </c:pt>
                <c:pt idx="422">
                  <c:v>7.4371099999999997</c:v>
                </c:pt>
                <c:pt idx="423">
                  <c:v>7.4985900000000001</c:v>
                </c:pt>
                <c:pt idx="424">
                  <c:v>7.5592499999999996</c:v>
                </c:pt>
                <c:pt idx="425">
                  <c:v>7.5942100000000003</c:v>
                </c:pt>
                <c:pt idx="426">
                  <c:v>7.6581700000000001</c:v>
                </c:pt>
                <c:pt idx="427">
                  <c:v>7.7203299999999997</c:v>
                </c:pt>
                <c:pt idx="428">
                  <c:v>7.7699600000000002</c:v>
                </c:pt>
                <c:pt idx="429">
                  <c:v>7.7571899999999996</c:v>
                </c:pt>
                <c:pt idx="430">
                  <c:v>7.7450599999999996</c:v>
                </c:pt>
                <c:pt idx="431">
                  <c:v>7.7335500000000001</c:v>
                </c:pt>
                <c:pt idx="432">
                  <c:v>7.7226699999999999</c:v>
                </c:pt>
                <c:pt idx="433">
                  <c:v>7.7123999999999997</c:v>
                </c:pt>
                <c:pt idx="434">
                  <c:v>7.70275</c:v>
                </c:pt>
                <c:pt idx="435">
                  <c:v>7.6937199999999999</c:v>
                </c:pt>
                <c:pt idx="436">
                  <c:v>7.6852799999999997</c:v>
                </c:pt>
                <c:pt idx="437">
                  <c:v>7.67746</c:v>
                </c:pt>
                <c:pt idx="438">
                  <c:v>7.6702300000000001</c:v>
                </c:pt>
                <c:pt idx="439">
                  <c:v>7.6635999999999997</c:v>
                </c:pt>
                <c:pt idx="440">
                  <c:v>7.6575699999999998</c:v>
                </c:pt>
                <c:pt idx="441">
                  <c:v>7.6521299999999997</c:v>
                </c:pt>
                <c:pt idx="442">
                  <c:v>7.6472800000000003</c:v>
                </c:pt>
                <c:pt idx="443">
                  <c:v>7.6430300000000004</c:v>
                </c:pt>
                <c:pt idx="444">
                  <c:v>7.6393599999999999</c:v>
                </c:pt>
                <c:pt idx="445">
                  <c:v>7.6362800000000002</c:v>
                </c:pt>
                <c:pt idx="446">
                  <c:v>7.6337799999999998</c:v>
                </c:pt>
                <c:pt idx="447">
                  <c:v>7.6318700000000002</c:v>
                </c:pt>
                <c:pt idx="448">
                  <c:v>7.6305399999999999</c:v>
                </c:pt>
                <c:pt idx="449">
                  <c:v>7.6297899999999998</c:v>
                </c:pt>
                <c:pt idx="450">
                  <c:v>7.4144100000000002</c:v>
                </c:pt>
                <c:pt idx="451">
                  <c:v>7.6297899999999998</c:v>
                </c:pt>
                <c:pt idx="452">
                  <c:v>7.6305399999999999</c:v>
                </c:pt>
                <c:pt idx="453">
                  <c:v>7.6318700000000002</c:v>
                </c:pt>
                <c:pt idx="454">
                  <c:v>7.6337799999999998</c:v>
                </c:pt>
                <c:pt idx="455">
                  <c:v>7.6362800000000002</c:v>
                </c:pt>
                <c:pt idx="456">
                  <c:v>7.6393599999999999</c:v>
                </c:pt>
                <c:pt idx="457">
                  <c:v>7.6430300000000004</c:v>
                </c:pt>
                <c:pt idx="458">
                  <c:v>7.6472800000000003</c:v>
                </c:pt>
                <c:pt idx="459">
                  <c:v>7.6521299999999997</c:v>
                </c:pt>
                <c:pt idx="460">
                  <c:v>7.6575699999999998</c:v>
                </c:pt>
                <c:pt idx="461">
                  <c:v>7.6635999999999997</c:v>
                </c:pt>
                <c:pt idx="462">
                  <c:v>7.6702300000000001</c:v>
                </c:pt>
                <c:pt idx="463">
                  <c:v>7.67746</c:v>
                </c:pt>
                <c:pt idx="464">
                  <c:v>7.6852799999999997</c:v>
                </c:pt>
                <c:pt idx="465">
                  <c:v>7.6937199999999999</c:v>
                </c:pt>
                <c:pt idx="466">
                  <c:v>7.70275</c:v>
                </c:pt>
                <c:pt idx="467">
                  <c:v>7.7123999999999997</c:v>
                </c:pt>
                <c:pt idx="468">
                  <c:v>7.7226699999999999</c:v>
                </c:pt>
                <c:pt idx="469">
                  <c:v>7.7335500000000001</c:v>
                </c:pt>
                <c:pt idx="470">
                  <c:v>7.7450599999999996</c:v>
                </c:pt>
                <c:pt idx="471">
                  <c:v>7.7571899999999996</c:v>
                </c:pt>
                <c:pt idx="472">
                  <c:v>7.7699600000000002</c:v>
                </c:pt>
                <c:pt idx="473">
                  <c:v>7.7203299999999997</c:v>
                </c:pt>
                <c:pt idx="474">
                  <c:v>7.6581700000000001</c:v>
                </c:pt>
                <c:pt idx="475">
                  <c:v>7.5942100000000003</c:v>
                </c:pt>
                <c:pt idx="476">
                  <c:v>7.5592499999999996</c:v>
                </c:pt>
                <c:pt idx="477">
                  <c:v>7.4985900000000001</c:v>
                </c:pt>
                <c:pt idx="478">
                  <c:v>7.4371099999999997</c:v>
                </c:pt>
                <c:pt idx="479">
                  <c:v>7.4042000000000003</c:v>
                </c:pt>
                <c:pt idx="480">
                  <c:v>7.3428800000000001</c:v>
                </c:pt>
                <c:pt idx="481">
                  <c:v>7.2855499999999997</c:v>
                </c:pt>
                <c:pt idx="482">
                  <c:v>7.2544500000000003</c:v>
                </c:pt>
                <c:pt idx="483">
                  <c:v>7.1906600000000003</c:v>
                </c:pt>
                <c:pt idx="484">
                  <c:v>7.1388199999999999</c:v>
                </c:pt>
                <c:pt idx="485">
                  <c:v>7.1093299999999999</c:v>
                </c:pt>
                <c:pt idx="486">
                  <c:v>7.0415099999999997</c:v>
                </c:pt>
                <c:pt idx="487">
                  <c:v>6.9962499999999999</c:v>
                </c:pt>
                <c:pt idx="488">
                  <c:v>6.9637799999999999</c:v>
                </c:pt>
                <c:pt idx="489">
                  <c:v>6.8950399999999998</c:v>
                </c:pt>
                <c:pt idx="490">
                  <c:v>6.85717</c:v>
                </c:pt>
                <c:pt idx="491">
                  <c:v>6.8190600000000003</c:v>
                </c:pt>
                <c:pt idx="492">
                  <c:v>6.7575799999999999</c:v>
                </c:pt>
                <c:pt idx="493">
                  <c:v>6.7208899999999998</c:v>
                </c:pt>
                <c:pt idx="494">
                  <c:v>6.67638</c:v>
                </c:pt>
                <c:pt idx="495">
                  <c:v>1.1429999999999999E-2</c:v>
                </c:pt>
                <c:pt idx="496">
                  <c:v>6.6763000000000003</c:v>
                </c:pt>
                <c:pt idx="497">
                  <c:v>6.7207299999999996</c:v>
                </c:pt>
                <c:pt idx="498">
                  <c:v>6.7573299999999996</c:v>
                </c:pt>
                <c:pt idx="499">
                  <c:v>6.8187300000000004</c:v>
                </c:pt>
                <c:pt idx="500">
                  <c:v>6.8567600000000004</c:v>
                </c:pt>
                <c:pt idx="501">
                  <c:v>6.8945499999999997</c:v>
                </c:pt>
                <c:pt idx="502">
                  <c:v>6.9631999999999996</c:v>
                </c:pt>
                <c:pt idx="503">
                  <c:v>6.99559</c:v>
                </c:pt>
                <c:pt idx="504">
                  <c:v>7.0407599999999997</c:v>
                </c:pt>
                <c:pt idx="505">
                  <c:v>7.1085000000000003</c:v>
                </c:pt>
                <c:pt idx="506">
                  <c:v>7.1379000000000001</c:v>
                </c:pt>
                <c:pt idx="507">
                  <c:v>7.1896599999999999</c:v>
                </c:pt>
                <c:pt idx="508">
                  <c:v>7.2533599999999998</c:v>
                </c:pt>
                <c:pt idx="509">
                  <c:v>7.28437</c:v>
                </c:pt>
                <c:pt idx="510">
                  <c:v>7.3416199999999998</c:v>
                </c:pt>
                <c:pt idx="511">
                  <c:v>7.4028499999999999</c:v>
                </c:pt>
                <c:pt idx="512">
                  <c:v>7.43567</c:v>
                </c:pt>
                <c:pt idx="513">
                  <c:v>7.4970600000000003</c:v>
                </c:pt>
                <c:pt idx="514">
                  <c:v>7.5576400000000001</c:v>
                </c:pt>
                <c:pt idx="515">
                  <c:v>7.5925000000000002</c:v>
                </c:pt>
                <c:pt idx="516">
                  <c:v>7.6563800000000004</c:v>
                </c:pt>
                <c:pt idx="517">
                  <c:v>7.7184400000000002</c:v>
                </c:pt>
                <c:pt idx="518">
                  <c:v>7.7679799999999997</c:v>
                </c:pt>
                <c:pt idx="519">
                  <c:v>7.7551199999999998</c:v>
                </c:pt>
                <c:pt idx="520">
                  <c:v>7.7428900000000001</c:v>
                </c:pt>
                <c:pt idx="521">
                  <c:v>7.7312900000000004</c:v>
                </c:pt>
                <c:pt idx="522">
                  <c:v>7.7203099999999996</c:v>
                </c:pt>
                <c:pt idx="523">
                  <c:v>7.7099500000000001</c:v>
                </c:pt>
                <c:pt idx="524">
                  <c:v>7.7001999999999997</c:v>
                </c:pt>
                <c:pt idx="525">
                  <c:v>7.6910600000000002</c:v>
                </c:pt>
                <c:pt idx="526">
                  <c:v>7.6825200000000002</c:v>
                </c:pt>
                <c:pt idx="527">
                  <c:v>7.6745900000000002</c:v>
                </c:pt>
                <c:pt idx="528">
                  <c:v>7.6672599999999997</c:v>
                </c:pt>
                <c:pt idx="529">
                  <c:v>7.6605299999999996</c:v>
                </c:pt>
                <c:pt idx="530">
                  <c:v>7.6543900000000002</c:v>
                </c:pt>
                <c:pt idx="531">
                  <c:v>7.6488399999999999</c:v>
                </c:pt>
                <c:pt idx="532">
                  <c:v>7.6438800000000002</c:v>
                </c:pt>
                <c:pt idx="533">
                  <c:v>7.6395099999999996</c:v>
                </c:pt>
                <c:pt idx="534">
                  <c:v>7.6357200000000001</c:v>
                </c:pt>
                <c:pt idx="535">
                  <c:v>7.6325200000000004</c:v>
                </c:pt>
                <c:pt idx="536">
                  <c:v>7.6299099999999997</c:v>
                </c:pt>
                <c:pt idx="537">
                  <c:v>7.6278699999999997</c:v>
                </c:pt>
                <c:pt idx="538">
                  <c:v>7.6264200000000004</c:v>
                </c:pt>
                <c:pt idx="539">
                  <c:v>7.6255499999999996</c:v>
                </c:pt>
                <c:pt idx="540">
                  <c:v>7.4100400000000004</c:v>
                </c:pt>
                <c:pt idx="541">
                  <c:v>7.6255499999999996</c:v>
                </c:pt>
                <c:pt idx="542">
                  <c:v>7.6264200000000004</c:v>
                </c:pt>
                <c:pt idx="543">
                  <c:v>7.6278699999999997</c:v>
                </c:pt>
                <c:pt idx="544">
                  <c:v>7.6299099999999997</c:v>
                </c:pt>
                <c:pt idx="545">
                  <c:v>7.6325200000000004</c:v>
                </c:pt>
                <c:pt idx="546">
                  <c:v>7.6357200000000001</c:v>
                </c:pt>
                <c:pt idx="547">
                  <c:v>7.6395099999999996</c:v>
                </c:pt>
                <c:pt idx="548">
                  <c:v>7.6438800000000002</c:v>
                </c:pt>
                <c:pt idx="549">
                  <c:v>7.6488399999999999</c:v>
                </c:pt>
                <c:pt idx="550">
                  <c:v>7.6543900000000002</c:v>
                </c:pt>
                <c:pt idx="551">
                  <c:v>7.6605299999999996</c:v>
                </c:pt>
                <c:pt idx="552">
                  <c:v>7.6672599999999997</c:v>
                </c:pt>
                <c:pt idx="553">
                  <c:v>7.6745900000000002</c:v>
                </c:pt>
                <c:pt idx="554">
                  <c:v>7.6825200000000002</c:v>
                </c:pt>
                <c:pt idx="555">
                  <c:v>7.6910600000000002</c:v>
                </c:pt>
                <c:pt idx="556">
                  <c:v>7.7001999999999997</c:v>
                </c:pt>
                <c:pt idx="557">
                  <c:v>7.7099500000000001</c:v>
                </c:pt>
                <c:pt idx="558">
                  <c:v>7.7203099999999996</c:v>
                </c:pt>
                <c:pt idx="559">
                  <c:v>7.7312900000000004</c:v>
                </c:pt>
                <c:pt idx="560">
                  <c:v>7.7428900000000001</c:v>
                </c:pt>
                <c:pt idx="561">
                  <c:v>7.7551199999999998</c:v>
                </c:pt>
                <c:pt idx="562">
                  <c:v>7.7679799999999997</c:v>
                </c:pt>
                <c:pt idx="563">
                  <c:v>7.7184400000000002</c:v>
                </c:pt>
                <c:pt idx="564">
                  <c:v>7.6563800000000004</c:v>
                </c:pt>
                <c:pt idx="565">
                  <c:v>7.5925000000000002</c:v>
                </c:pt>
                <c:pt idx="566">
                  <c:v>7.5576400000000001</c:v>
                </c:pt>
                <c:pt idx="567">
                  <c:v>7.4970600000000003</c:v>
                </c:pt>
                <c:pt idx="568">
                  <c:v>7.43567</c:v>
                </c:pt>
                <c:pt idx="569">
                  <c:v>7.4028499999999999</c:v>
                </c:pt>
                <c:pt idx="570">
                  <c:v>7.3416199999999998</c:v>
                </c:pt>
                <c:pt idx="571">
                  <c:v>7.28437</c:v>
                </c:pt>
                <c:pt idx="572">
                  <c:v>7.2533599999999998</c:v>
                </c:pt>
                <c:pt idx="573">
                  <c:v>7.1896599999999999</c:v>
                </c:pt>
                <c:pt idx="574">
                  <c:v>7.1379000000000001</c:v>
                </c:pt>
                <c:pt idx="575">
                  <c:v>7.1085000000000003</c:v>
                </c:pt>
                <c:pt idx="576">
                  <c:v>7.0407599999999997</c:v>
                </c:pt>
                <c:pt idx="577">
                  <c:v>6.99559</c:v>
                </c:pt>
                <c:pt idx="578">
                  <c:v>6.9631999999999996</c:v>
                </c:pt>
                <c:pt idx="579">
                  <c:v>6.8945499999999997</c:v>
                </c:pt>
                <c:pt idx="580">
                  <c:v>6.8567600000000004</c:v>
                </c:pt>
                <c:pt idx="581">
                  <c:v>6.8187300000000004</c:v>
                </c:pt>
                <c:pt idx="582">
                  <c:v>6.7573299999999996</c:v>
                </c:pt>
                <c:pt idx="583">
                  <c:v>6.7207299999999996</c:v>
                </c:pt>
                <c:pt idx="584">
                  <c:v>6.6763000000000003</c:v>
                </c:pt>
                <c:pt idx="585">
                  <c:v>1.1429999999999999E-2</c:v>
                </c:pt>
                <c:pt idx="586">
                  <c:v>6.67638</c:v>
                </c:pt>
                <c:pt idx="587">
                  <c:v>6.7208899999999998</c:v>
                </c:pt>
                <c:pt idx="588">
                  <c:v>6.7575799999999999</c:v>
                </c:pt>
                <c:pt idx="589">
                  <c:v>6.8190600000000003</c:v>
                </c:pt>
                <c:pt idx="590">
                  <c:v>6.85717</c:v>
                </c:pt>
                <c:pt idx="591">
                  <c:v>6.8950399999999998</c:v>
                </c:pt>
                <c:pt idx="592">
                  <c:v>6.9637799999999999</c:v>
                </c:pt>
                <c:pt idx="593">
                  <c:v>6.9962499999999999</c:v>
                </c:pt>
                <c:pt idx="594">
                  <c:v>7.0415099999999997</c:v>
                </c:pt>
                <c:pt idx="595">
                  <c:v>7.1093299999999999</c:v>
                </c:pt>
                <c:pt idx="596">
                  <c:v>7.1388199999999999</c:v>
                </c:pt>
                <c:pt idx="597">
                  <c:v>7.1906600000000003</c:v>
                </c:pt>
                <c:pt idx="598">
                  <c:v>7.2544500000000003</c:v>
                </c:pt>
                <c:pt idx="599">
                  <c:v>7.2855499999999997</c:v>
                </c:pt>
                <c:pt idx="600">
                  <c:v>7.3428800000000001</c:v>
                </c:pt>
                <c:pt idx="601">
                  <c:v>7.4042000000000003</c:v>
                </c:pt>
                <c:pt idx="602">
                  <c:v>7.4371099999999997</c:v>
                </c:pt>
                <c:pt idx="603">
                  <c:v>7.4985900000000001</c:v>
                </c:pt>
                <c:pt idx="604">
                  <c:v>7.5592499999999996</c:v>
                </c:pt>
                <c:pt idx="605">
                  <c:v>7.5942100000000003</c:v>
                </c:pt>
                <c:pt idx="606">
                  <c:v>7.6581700000000001</c:v>
                </c:pt>
                <c:pt idx="607">
                  <c:v>7.7203299999999997</c:v>
                </c:pt>
                <c:pt idx="608">
                  <c:v>7.7699600000000002</c:v>
                </c:pt>
                <c:pt idx="609">
                  <c:v>7.7571899999999996</c:v>
                </c:pt>
                <c:pt idx="610">
                  <c:v>7.7450599999999996</c:v>
                </c:pt>
                <c:pt idx="611">
                  <c:v>7.7335500000000001</c:v>
                </c:pt>
                <c:pt idx="612">
                  <c:v>7.7226699999999999</c:v>
                </c:pt>
                <c:pt idx="613">
                  <c:v>7.7123999999999997</c:v>
                </c:pt>
                <c:pt idx="614">
                  <c:v>7.70275</c:v>
                </c:pt>
                <c:pt idx="615">
                  <c:v>7.6937199999999999</c:v>
                </c:pt>
                <c:pt idx="616">
                  <c:v>7.6852799999999997</c:v>
                </c:pt>
                <c:pt idx="617">
                  <c:v>7.67746</c:v>
                </c:pt>
                <c:pt idx="618">
                  <c:v>7.6702300000000001</c:v>
                </c:pt>
                <c:pt idx="619">
                  <c:v>7.6635999999999997</c:v>
                </c:pt>
                <c:pt idx="620">
                  <c:v>7.6575699999999998</c:v>
                </c:pt>
                <c:pt idx="621">
                  <c:v>7.6521299999999997</c:v>
                </c:pt>
                <c:pt idx="622">
                  <c:v>7.6472800000000003</c:v>
                </c:pt>
                <c:pt idx="623">
                  <c:v>7.6430300000000004</c:v>
                </c:pt>
                <c:pt idx="624">
                  <c:v>7.6393599999999999</c:v>
                </c:pt>
                <c:pt idx="625">
                  <c:v>7.6362800000000002</c:v>
                </c:pt>
                <c:pt idx="626">
                  <c:v>7.6337799999999998</c:v>
                </c:pt>
                <c:pt idx="627">
                  <c:v>7.6318700000000002</c:v>
                </c:pt>
                <c:pt idx="628">
                  <c:v>7.6305399999999999</c:v>
                </c:pt>
                <c:pt idx="629">
                  <c:v>7.6297899999999998</c:v>
                </c:pt>
                <c:pt idx="630">
                  <c:v>7.4144100000000002</c:v>
                </c:pt>
                <c:pt idx="631">
                  <c:v>7.6297899999999998</c:v>
                </c:pt>
                <c:pt idx="632">
                  <c:v>7.6305399999999999</c:v>
                </c:pt>
                <c:pt idx="633">
                  <c:v>7.6318700000000002</c:v>
                </c:pt>
                <c:pt idx="634">
                  <c:v>7.6337799999999998</c:v>
                </c:pt>
                <c:pt idx="635">
                  <c:v>7.6362800000000002</c:v>
                </c:pt>
                <c:pt idx="636">
                  <c:v>7.6393599999999999</c:v>
                </c:pt>
                <c:pt idx="637">
                  <c:v>7.6430300000000004</c:v>
                </c:pt>
                <c:pt idx="638">
                  <c:v>7.6472800000000003</c:v>
                </c:pt>
                <c:pt idx="639">
                  <c:v>7.6521299999999997</c:v>
                </c:pt>
                <c:pt idx="640">
                  <c:v>7.6575699999999998</c:v>
                </c:pt>
                <c:pt idx="641">
                  <c:v>7.6635999999999997</c:v>
                </c:pt>
                <c:pt idx="642">
                  <c:v>7.6702300000000001</c:v>
                </c:pt>
                <c:pt idx="643">
                  <c:v>7.67746</c:v>
                </c:pt>
                <c:pt idx="644">
                  <c:v>7.6852799999999997</c:v>
                </c:pt>
                <c:pt idx="645">
                  <c:v>7.6937199999999999</c:v>
                </c:pt>
                <c:pt idx="646">
                  <c:v>7.70275</c:v>
                </c:pt>
                <c:pt idx="647">
                  <c:v>7.7123999999999997</c:v>
                </c:pt>
                <c:pt idx="648">
                  <c:v>7.7226699999999999</c:v>
                </c:pt>
                <c:pt idx="649">
                  <c:v>7.7335500000000001</c:v>
                </c:pt>
                <c:pt idx="650">
                  <c:v>7.7450599999999996</c:v>
                </c:pt>
                <c:pt idx="651">
                  <c:v>7.7571899999999996</c:v>
                </c:pt>
                <c:pt idx="652">
                  <c:v>7.7699600000000002</c:v>
                </c:pt>
                <c:pt idx="653">
                  <c:v>7.7203299999999997</c:v>
                </c:pt>
                <c:pt idx="654">
                  <c:v>7.6581700000000001</c:v>
                </c:pt>
                <c:pt idx="655">
                  <c:v>7.5942100000000003</c:v>
                </c:pt>
                <c:pt idx="656">
                  <c:v>7.5592499999999996</c:v>
                </c:pt>
                <c:pt idx="657">
                  <c:v>7.4985900000000001</c:v>
                </c:pt>
                <c:pt idx="658">
                  <c:v>7.4371099999999997</c:v>
                </c:pt>
                <c:pt idx="659">
                  <c:v>7.4042000000000003</c:v>
                </c:pt>
                <c:pt idx="660">
                  <c:v>7.3428800000000001</c:v>
                </c:pt>
                <c:pt idx="661">
                  <c:v>7.2855499999999997</c:v>
                </c:pt>
                <c:pt idx="662">
                  <c:v>7.2544500000000003</c:v>
                </c:pt>
                <c:pt idx="663">
                  <c:v>7.1906600000000003</c:v>
                </c:pt>
                <c:pt idx="664">
                  <c:v>7.1388199999999999</c:v>
                </c:pt>
                <c:pt idx="665">
                  <c:v>7.1093299999999999</c:v>
                </c:pt>
                <c:pt idx="666">
                  <c:v>7.0415099999999997</c:v>
                </c:pt>
                <c:pt idx="667">
                  <c:v>6.9962499999999999</c:v>
                </c:pt>
                <c:pt idx="668">
                  <c:v>6.9637799999999999</c:v>
                </c:pt>
                <c:pt idx="669">
                  <c:v>6.8950399999999998</c:v>
                </c:pt>
                <c:pt idx="670">
                  <c:v>6.85717</c:v>
                </c:pt>
                <c:pt idx="671">
                  <c:v>6.8190600000000003</c:v>
                </c:pt>
                <c:pt idx="672">
                  <c:v>6.7575799999999999</c:v>
                </c:pt>
                <c:pt idx="673">
                  <c:v>6.7208899999999998</c:v>
                </c:pt>
                <c:pt idx="674">
                  <c:v>6.67638</c:v>
                </c:pt>
                <c:pt idx="675">
                  <c:v>1.1429999999999999E-2</c:v>
                </c:pt>
                <c:pt idx="676">
                  <c:v>6.6763000000000003</c:v>
                </c:pt>
                <c:pt idx="677">
                  <c:v>6.7207299999999996</c:v>
                </c:pt>
                <c:pt idx="678">
                  <c:v>6.7573299999999996</c:v>
                </c:pt>
                <c:pt idx="679">
                  <c:v>6.8187300000000004</c:v>
                </c:pt>
                <c:pt idx="680">
                  <c:v>6.8567600000000004</c:v>
                </c:pt>
                <c:pt idx="681">
                  <c:v>6.8945499999999997</c:v>
                </c:pt>
                <c:pt idx="682">
                  <c:v>6.9631999999999996</c:v>
                </c:pt>
                <c:pt idx="683">
                  <c:v>6.99559</c:v>
                </c:pt>
                <c:pt idx="684">
                  <c:v>7.0407599999999997</c:v>
                </c:pt>
                <c:pt idx="685">
                  <c:v>7.1085000000000003</c:v>
                </c:pt>
                <c:pt idx="686">
                  <c:v>7.1379000000000001</c:v>
                </c:pt>
                <c:pt idx="687">
                  <c:v>7.1896599999999999</c:v>
                </c:pt>
                <c:pt idx="688">
                  <c:v>7.2533599999999998</c:v>
                </c:pt>
                <c:pt idx="689">
                  <c:v>7.28437</c:v>
                </c:pt>
                <c:pt idx="690">
                  <c:v>7.3416199999999998</c:v>
                </c:pt>
                <c:pt idx="691">
                  <c:v>7.4028499999999999</c:v>
                </c:pt>
                <c:pt idx="692">
                  <c:v>7.43567</c:v>
                </c:pt>
                <c:pt idx="693">
                  <c:v>7.4970600000000003</c:v>
                </c:pt>
                <c:pt idx="694">
                  <c:v>7.5576400000000001</c:v>
                </c:pt>
                <c:pt idx="695">
                  <c:v>7.5925000000000002</c:v>
                </c:pt>
                <c:pt idx="696">
                  <c:v>7.6563800000000004</c:v>
                </c:pt>
                <c:pt idx="697">
                  <c:v>7.7184400000000002</c:v>
                </c:pt>
                <c:pt idx="698">
                  <c:v>7.7679799999999997</c:v>
                </c:pt>
                <c:pt idx="699">
                  <c:v>7.7551199999999998</c:v>
                </c:pt>
                <c:pt idx="700">
                  <c:v>7.7428900000000001</c:v>
                </c:pt>
                <c:pt idx="701">
                  <c:v>7.7312900000000004</c:v>
                </c:pt>
                <c:pt idx="702">
                  <c:v>7.7203099999999996</c:v>
                </c:pt>
                <c:pt idx="703">
                  <c:v>7.7099500000000001</c:v>
                </c:pt>
                <c:pt idx="704">
                  <c:v>7.7001999999999997</c:v>
                </c:pt>
                <c:pt idx="705">
                  <c:v>7.6910600000000002</c:v>
                </c:pt>
                <c:pt idx="706">
                  <c:v>7.6825200000000002</c:v>
                </c:pt>
                <c:pt idx="707">
                  <c:v>7.6745900000000002</c:v>
                </c:pt>
                <c:pt idx="708">
                  <c:v>7.6672599999999997</c:v>
                </c:pt>
                <c:pt idx="709">
                  <c:v>7.6605299999999996</c:v>
                </c:pt>
                <c:pt idx="710">
                  <c:v>7.6543900000000002</c:v>
                </c:pt>
                <c:pt idx="711">
                  <c:v>7.6488399999999999</c:v>
                </c:pt>
                <c:pt idx="712">
                  <c:v>7.6438800000000002</c:v>
                </c:pt>
                <c:pt idx="713">
                  <c:v>7.6395099999999996</c:v>
                </c:pt>
                <c:pt idx="714">
                  <c:v>7.6357200000000001</c:v>
                </c:pt>
                <c:pt idx="715">
                  <c:v>7.6325200000000004</c:v>
                </c:pt>
                <c:pt idx="716">
                  <c:v>7.6299099999999997</c:v>
                </c:pt>
                <c:pt idx="717">
                  <c:v>7.6278699999999997</c:v>
                </c:pt>
                <c:pt idx="718">
                  <c:v>7.6264200000000004</c:v>
                </c:pt>
                <c:pt idx="719">
                  <c:v>7.6255499999999996</c:v>
                </c:pt>
              </c:numCache>
            </c:numRef>
          </c:val>
        </c:ser>
        <c:ser>
          <c:idx val="0"/>
          <c:order val="1"/>
          <c:tx>
            <c:v>Hcal X0</c:v>
          </c:tx>
          <c:spPr>
            <a:ln w="28575">
              <a:solidFill>
                <a:srgbClr val="7030A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deg'!$H$7:$H$726</c:f>
              <c:numCache>
                <c:formatCode>General</c:formatCode>
                <c:ptCount val="720"/>
                <c:pt idx="0">
                  <c:v>1.4190860000000001</c:v>
                </c:pt>
                <c:pt idx="1">
                  <c:v>3.9125999999999999</c:v>
                </c:pt>
                <c:pt idx="2">
                  <c:v>3.9130599999999998</c:v>
                </c:pt>
                <c:pt idx="3">
                  <c:v>3.9138000000000002</c:v>
                </c:pt>
                <c:pt idx="4">
                  <c:v>3.9148399999999999</c:v>
                </c:pt>
                <c:pt idx="5">
                  <c:v>3.9161799999999998</c:v>
                </c:pt>
                <c:pt idx="6">
                  <c:v>3.9178199999999999</c:v>
                </c:pt>
                <c:pt idx="7">
                  <c:v>3.9197600000000001</c:v>
                </c:pt>
                <c:pt idx="8">
                  <c:v>3.9219999999999997</c:v>
                </c:pt>
                <c:pt idx="9">
                  <c:v>3.92456</c:v>
                </c:pt>
                <c:pt idx="10">
                  <c:v>3.9274</c:v>
                </c:pt>
                <c:pt idx="11">
                  <c:v>3.9305599999999998</c:v>
                </c:pt>
                <c:pt idx="12">
                  <c:v>3.9339999999999997</c:v>
                </c:pt>
                <c:pt idx="13">
                  <c:v>3.9377599999999999</c:v>
                </c:pt>
                <c:pt idx="14">
                  <c:v>3.9418400000000005</c:v>
                </c:pt>
                <c:pt idx="15">
                  <c:v>3.9462200000000003</c:v>
                </c:pt>
                <c:pt idx="16">
                  <c:v>3.9508999999999999</c:v>
                </c:pt>
                <c:pt idx="17">
                  <c:v>3.9558999999999997</c:v>
                </c:pt>
                <c:pt idx="18">
                  <c:v>3.96122</c:v>
                </c:pt>
                <c:pt idx="19">
                  <c:v>3.9668599999999996</c:v>
                </c:pt>
                <c:pt idx="20">
                  <c:v>3.97282</c:v>
                </c:pt>
                <c:pt idx="21">
                  <c:v>3.9790800000000002</c:v>
                </c:pt>
                <c:pt idx="22">
                  <c:v>3.9856799999999999</c:v>
                </c:pt>
                <c:pt idx="23">
                  <c:v>3.9579000000000004</c:v>
                </c:pt>
                <c:pt idx="24">
                  <c:v>3.9224200000000002</c:v>
                </c:pt>
                <c:pt idx="25">
                  <c:v>3.8912999999999998</c:v>
                </c:pt>
                <c:pt idx="26">
                  <c:v>3.8753800000000003</c:v>
                </c:pt>
                <c:pt idx="27">
                  <c:v>3.84056</c:v>
                </c:pt>
                <c:pt idx="28">
                  <c:v>3.81088</c:v>
                </c:pt>
                <c:pt idx="29">
                  <c:v>3.7960399999999996</c:v>
                </c:pt>
                <c:pt idx="30">
                  <c:v>3.7603800000000001</c:v>
                </c:pt>
                <c:pt idx="31">
                  <c:v>3.7333800000000004</c:v>
                </c:pt>
                <c:pt idx="32">
                  <c:v>3.7195200000000002</c:v>
                </c:pt>
                <c:pt idx="33">
                  <c:v>3.6817000000000002</c:v>
                </c:pt>
                <c:pt idx="34">
                  <c:v>3.6584400000000001</c:v>
                </c:pt>
                <c:pt idx="35">
                  <c:v>3.6454399999999998</c:v>
                </c:pt>
                <c:pt idx="36">
                  <c:v>3.6043799999999999</c:v>
                </c:pt>
                <c:pt idx="37">
                  <c:v>3.58568</c:v>
                </c:pt>
                <c:pt idx="38">
                  <c:v>3.5702400000000001</c:v>
                </c:pt>
                <c:pt idx="39">
                  <c:v>3.5282799999999996</c:v>
                </c:pt>
                <c:pt idx="40">
                  <c:v>3.5147599999999999</c:v>
                </c:pt>
                <c:pt idx="41">
                  <c:v>3.4950000000000001</c:v>
                </c:pt>
                <c:pt idx="42">
                  <c:v>3.4579800000000001</c:v>
                </c:pt>
                <c:pt idx="43">
                  <c:v>3.4453199999999997</c:v>
                </c:pt>
                <c:pt idx="44">
                  <c:v>3.4206799999999999</c:v>
                </c:pt>
                <c:pt idx="45">
                  <c:v>5.3423400000000008E-4</c:v>
                </c:pt>
                <c:pt idx="46">
                  <c:v>3.4206799999999999</c:v>
                </c:pt>
                <c:pt idx="47">
                  <c:v>3.4453199999999997</c:v>
                </c:pt>
                <c:pt idx="48">
                  <c:v>3.4579800000000001</c:v>
                </c:pt>
                <c:pt idx="49">
                  <c:v>3.4950000000000001</c:v>
                </c:pt>
                <c:pt idx="50">
                  <c:v>3.51478</c:v>
                </c:pt>
                <c:pt idx="51">
                  <c:v>3.5282999999999998</c:v>
                </c:pt>
                <c:pt idx="52">
                  <c:v>3.5702600000000002</c:v>
                </c:pt>
                <c:pt idx="53">
                  <c:v>3.5857200000000002</c:v>
                </c:pt>
                <c:pt idx="54">
                  <c:v>3.6044200000000002</c:v>
                </c:pt>
                <c:pt idx="55">
                  <c:v>3.6454800000000001</c:v>
                </c:pt>
                <c:pt idx="56">
                  <c:v>3.65848</c:v>
                </c:pt>
                <c:pt idx="57">
                  <c:v>3.6817599999999997</c:v>
                </c:pt>
                <c:pt idx="58">
                  <c:v>3.7195800000000001</c:v>
                </c:pt>
                <c:pt idx="59">
                  <c:v>3.7334399999999999</c:v>
                </c:pt>
                <c:pt idx="60">
                  <c:v>3.76044</c:v>
                </c:pt>
                <c:pt idx="61">
                  <c:v>3.7961</c:v>
                </c:pt>
                <c:pt idx="62">
                  <c:v>3.81094</c:v>
                </c:pt>
                <c:pt idx="63">
                  <c:v>3.8406400000000001</c:v>
                </c:pt>
                <c:pt idx="64">
                  <c:v>3.8754599999999999</c:v>
                </c:pt>
                <c:pt idx="65">
                  <c:v>3.8913799999999998</c:v>
                </c:pt>
                <c:pt idx="66">
                  <c:v>3.92252</c:v>
                </c:pt>
                <c:pt idx="67">
                  <c:v>3.9579800000000001</c:v>
                </c:pt>
                <c:pt idx="68">
                  <c:v>3.9857799999999997</c:v>
                </c:pt>
                <c:pt idx="69">
                  <c:v>3.9791799999999999</c:v>
                </c:pt>
                <c:pt idx="70">
                  <c:v>3.9729199999999998</c:v>
                </c:pt>
                <c:pt idx="71">
                  <c:v>3.9669600000000003</c:v>
                </c:pt>
                <c:pt idx="72">
                  <c:v>3.9613400000000003</c:v>
                </c:pt>
                <c:pt idx="73">
                  <c:v>3.9560199999999996</c:v>
                </c:pt>
                <c:pt idx="74">
                  <c:v>3.9510199999999998</c:v>
                </c:pt>
                <c:pt idx="75">
                  <c:v>3.9463400000000002</c:v>
                </c:pt>
                <c:pt idx="76">
                  <c:v>3.9419600000000004</c:v>
                </c:pt>
                <c:pt idx="77">
                  <c:v>3.9379000000000004</c:v>
                </c:pt>
                <c:pt idx="78">
                  <c:v>3.9341399999999997</c:v>
                </c:pt>
                <c:pt idx="79">
                  <c:v>3.9306999999999999</c:v>
                </c:pt>
                <c:pt idx="80">
                  <c:v>3.92754</c:v>
                </c:pt>
                <c:pt idx="81">
                  <c:v>3.9247000000000001</c:v>
                </c:pt>
                <c:pt idx="82">
                  <c:v>3.9221599999999999</c:v>
                </c:pt>
                <c:pt idx="83">
                  <c:v>3.9199400000000004</c:v>
                </c:pt>
                <c:pt idx="84">
                  <c:v>3.9180000000000001</c:v>
                </c:pt>
                <c:pt idx="85">
                  <c:v>3.9163600000000001</c:v>
                </c:pt>
                <c:pt idx="86">
                  <c:v>3.9150200000000002</c:v>
                </c:pt>
                <c:pt idx="87">
                  <c:v>3.9139800000000005</c:v>
                </c:pt>
                <c:pt idx="88">
                  <c:v>3.9132400000000001</c:v>
                </c:pt>
                <c:pt idx="89">
                  <c:v>3.9127999999999998</c:v>
                </c:pt>
                <c:pt idx="90">
                  <c:v>1.419292</c:v>
                </c:pt>
                <c:pt idx="91">
                  <c:v>3.9127999999999998</c:v>
                </c:pt>
                <c:pt idx="92">
                  <c:v>3.9132400000000001</c:v>
                </c:pt>
                <c:pt idx="93">
                  <c:v>3.9139800000000005</c:v>
                </c:pt>
                <c:pt idx="94">
                  <c:v>3.9150200000000002</c:v>
                </c:pt>
                <c:pt idx="95">
                  <c:v>3.9163600000000001</c:v>
                </c:pt>
                <c:pt idx="96">
                  <c:v>3.9180000000000001</c:v>
                </c:pt>
                <c:pt idx="97">
                  <c:v>3.9199400000000004</c:v>
                </c:pt>
                <c:pt idx="98">
                  <c:v>3.9221599999999999</c:v>
                </c:pt>
                <c:pt idx="99">
                  <c:v>3.9247000000000001</c:v>
                </c:pt>
                <c:pt idx="100">
                  <c:v>3.92754</c:v>
                </c:pt>
                <c:pt idx="101">
                  <c:v>3.9306999999999999</c:v>
                </c:pt>
                <c:pt idx="102">
                  <c:v>3.9341399999999997</c:v>
                </c:pt>
                <c:pt idx="103">
                  <c:v>3.9379000000000004</c:v>
                </c:pt>
                <c:pt idx="104">
                  <c:v>3.9419600000000004</c:v>
                </c:pt>
                <c:pt idx="105">
                  <c:v>3.9463400000000002</c:v>
                </c:pt>
                <c:pt idx="106">
                  <c:v>3.9510199999999998</c:v>
                </c:pt>
                <c:pt idx="107">
                  <c:v>3.9560199999999996</c:v>
                </c:pt>
                <c:pt idx="108">
                  <c:v>3.9613400000000003</c:v>
                </c:pt>
                <c:pt idx="109">
                  <c:v>3.9669600000000003</c:v>
                </c:pt>
                <c:pt idx="110">
                  <c:v>3.9729199999999998</c:v>
                </c:pt>
                <c:pt idx="111">
                  <c:v>3.9791799999999999</c:v>
                </c:pt>
                <c:pt idx="112">
                  <c:v>3.9857799999999997</c:v>
                </c:pt>
                <c:pt idx="113">
                  <c:v>3.9579800000000001</c:v>
                </c:pt>
                <c:pt idx="114">
                  <c:v>3.92252</c:v>
                </c:pt>
                <c:pt idx="115">
                  <c:v>3.8913799999999998</c:v>
                </c:pt>
                <c:pt idx="116">
                  <c:v>3.8754599999999999</c:v>
                </c:pt>
                <c:pt idx="117">
                  <c:v>3.8406400000000001</c:v>
                </c:pt>
                <c:pt idx="118">
                  <c:v>3.81094</c:v>
                </c:pt>
                <c:pt idx="119">
                  <c:v>3.7961</c:v>
                </c:pt>
                <c:pt idx="120">
                  <c:v>3.76044</c:v>
                </c:pt>
                <c:pt idx="121">
                  <c:v>3.7334399999999999</c:v>
                </c:pt>
                <c:pt idx="122">
                  <c:v>3.7195800000000001</c:v>
                </c:pt>
                <c:pt idx="123">
                  <c:v>3.6817599999999997</c:v>
                </c:pt>
                <c:pt idx="124">
                  <c:v>3.65848</c:v>
                </c:pt>
                <c:pt idx="125">
                  <c:v>3.6454800000000001</c:v>
                </c:pt>
                <c:pt idx="126">
                  <c:v>3.6044200000000002</c:v>
                </c:pt>
                <c:pt idx="127">
                  <c:v>3.5857200000000002</c:v>
                </c:pt>
                <c:pt idx="128">
                  <c:v>3.5702600000000002</c:v>
                </c:pt>
                <c:pt idx="129">
                  <c:v>3.5282999999999998</c:v>
                </c:pt>
                <c:pt idx="130">
                  <c:v>3.51478</c:v>
                </c:pt>
                <c:pt idx="131">
                  <c:v>3.4950000000000001</c:v>
                </c:pt>
                <c:pt idx="132">
                  <c:v>3.4579800000000001</c:v>
                </c:pt>
                <c:pt idx="133">
                  <c:v>3.4453199999999997</c:v>
                </c:pt>
                <c:pt idx="134">
                  <c:v>3.4206799999999999</c:v>
                </c:pt>
                <c:pt idx="135">
                  <c:v>5.3423400000000008E-4</c:v>
                </c:pt>
                <c:pt idx="136">
                  <c:v>3.4206799999999999</c:v>
                </c:pt>
                <c:pt idx="137">
                  <c:v>3.4453199999999997</c:v>
                </c:pt>
                <c:pt idx="138">
                  <c:v>3.4579800000000001</c:v>
                </c:pt>
                <c:pt idx="139">
                  <c:v>3.4950000000000001</c:v>
                </c:pt>
                <c:pt idx="140">
                  <c:v>3.5147599999999999</c:v>
                </c:pt>
                <c:pt idx="141">
                  <c:v>3.5282799999999996</c:v>
                </c:pt>
                <c:pt idx="142">
                  <c:v>3.5702400000000001</c:v>
                </c:pt>
                <c:pt idx="143">
                  <c:v>3.58568</c:v>
                </c:pt>
                <c:pt idx="144">
                  <c:v>3.6043799999999999</c:v>
                </c:pt>
                <c:pt idx="145">
                  <c:v>3.6454399999999998</c:v>
                </c:pt>
                <c:pt idx="146">
                  <c:v>3.6584400000000001</c:v>
                </c:pt>
                <c:pt idx="147">
                  <c:v>3.6817000000000002</c:v>
                </c:pt>
                <c:pt idx="148">
                  <c:v>3.7195200000000002</c:v>
                </c:pt>
                <c:pt idx="149">
                  <c:v>3.7333800000000004</c:v>
                </c:pt>
                <c:pt idx="150">
                  <c:v>3.7603800000000001</c:v>
                </c:pt>
                <c:pt idx="151">
                  <c:v>3.7960399999999996</c:v>
                </c:pt>
                <c:pt idx="152">
                  <c:v>3.81088</c:v>
                </c:pt>
                <c:pt idx="153">
                  <c:v>3.84056</c:v>
                </c:pt>
                <c:pt idx="154">
                  <c:v>3.8753800000000003</c:v>
                </c:pt>
                <c:pt idx="155">
                  <c:v>3.8912999999999998</c:v>
                </c:pt>
                <c:pt idx="156">
                  <c:v>3.9224200000000002</c:v>
                </c:pt>
                <c:pt idx="157">
                  <c:v>3.9579000000000004</c:v>
                </c:pt>
                <c:pt idx="158">
                  <c:v>3.9856799999999999</c:v>
                </c:pt>
                <c:pt idx="159">
                  <c:v>3.9790800000000002</c:v>
                </c:pt>
                <c:pt idx="160">
                  <c:v>3.97282</c:v>
                </c:pt>
                <c:pt idx="161">
                  <c:v>3.9668599999999996</c:v>
                </c:pt>
                <c:pt idx="162">
                  <c:v>3.96122</c:v>
                </c:pt>
                <c:pt idx="163">
                  <c:v>3.9558999999999997</c:v>
                </c:pt>
                <c:pt idx="164">
                  <c:v>3.9508999999999999</c:v>
                </c:pt>
                <c:pt idx="165">
                  <c:v>3.9462200000000003</c:v>
                </c:pt>
                <c:pt idx="166">
                  <c:v>3.9418400000000005</c:v>
                </c:pt>
                <c:pt idx="167">
                  <c:v>3.9377599999999999</c:v>
                </c:pt>
                <c:pt idx="168">
                  <c:v>3.9339999999999997</c:v>
                </c:pt>
                <c:pt idx="169">
                  <c:v>3.9305599999999998</c:v>
                </c:pt>
                <c:pt idx="170">
                  <c:v>3.9274</c:v>
                </c:pt>
                <c:pt idx="171">
                  <c:v>3.92456</c:v>
                </c:pt>
                <c:pt idx="172">
                  <c:v>3.9219999999999997</c:v>
                </c:pt>
                <c:pt idx="173">
                  <c:v>3.9197600000000001</c:v>
                </c:pt>
                <c:pt idx="174">
                  <c:v>3.9178199999999999</c:v>
                </c:pt>
                <c:pt idx="175">
                  <c:v>3.9161799999999998</c:v>
                </c:pt>
                <c:pt idx="176">
                  <c:v>3.9148399999999999</c:v>
                </c:pt>
                <c:pt idx="177">
                  <c:v>3.9138000000000002</c:v>
                </c:pt>
                <c:pt idx="178">
                  <c:v>3.9130599999999998</c:v>
                </c:pt>
                <c:pt idx="179">
                  <c:v>3.9125999999999999</c:v>
                </c:pt>
                <c:pt idx="180">
                  <c:v>1.4190860000000001</c:v>
                </c:pt>
                <c:pt idx="181">
                  <c:v>3.9125999999999999</c:v>
                </c:pt>
                <c:pt idx="182">
                  <c:v>3.9130599999999998</c:v>
                </c:pt>
                <c:pt idx="183">
                  <c:v>3.9138000000000002</c:v>
                </c:pt>
                <c:pt idx="184">
                  <c:v>3.9148399999999999</c:v>
                </c:pt>
                <c:pt idx="185">
                  <c:v>3.9161799999999998</c:v>
                </c:pt>
                <c:pt idx="186">
                  <c:v>3.9178199999999999</c:v>
                </c:pt>
                <c:pt idx="187">
                  <c:v>3.9197600000000001</c:v>
                </c:pt>
                <c:pt idx="188">
                  <c:v>3.9219999999999997</c:v>
                </c:pt>
                <c:pt idx="189">
                  <c:v>3.92456</c:v>
                </c:pt>
                <c:pt idx="190">
                  <c:v>3.9274</c:v>
                </c:pt>
                <c:pt idx="191">
                  <c:v>3.9305599999999998</c:v>
                </c:pt>
                <c:pt idx="192">
                  <c:v>3.9339999999999997</c:v>
                </c:pt>
                <c:pt idx="193">
                  <c:v>3.9377599999999999</c:v>
                </c:pt>
                <c:pt idx="194">
                  <c:v>3.9418400000000005</c:v>
                </c:pt>
                <c:pt idx="195">
                  <c:v>3.9462200000000003</c:v>
                </c:pt>
                <c:pt idx="196">
                  <c:v>3.9508999999999999</c:v>
                </c:pt>
                <c:pt idx="197">
                  <c:v>3.9558999999999997</c:v>
                </c:pt>
                <c:pt idx="198">
                  <c:v>3.96122</c:v>
                </c:pt>
                <c:pt idx="199">
                  <c:v>3.9668599999999996</c:v>
                </c:pt>
                <c:pt idx="200">
                  <c:v>3.97282</c:v>
                </c:pt>
                <c:pt idx="201">
                  <c:v>3.9790800000000002</c:v>
                </c:pt>
                <c:pt idx="202">
                  <c:v>3.9856799999999999</c:v>
                </c:pt>
                <c:pt idx="203">
                  <c:v>3.9579000000000004</c:v>
                </c:pt>
                <c:pt idx="204">
                  <c:v>3.9224200000000002</c:v>
                </c:pt>
                <c:pt idx="205">
                  <c:v>3.8912999999999998</c:v>
                </c:pt>
                <c:pt idx="206">
                  <c:v>3.8753800000000003</c:v>
                </c:pt>
                <c:pt idx="207">
                  <c:v>3.84056</c:v>
                </c:pt>
                <c:pt idx="208">
                  <c:v>3.81088</c:v>
                </c:pt>
                <c:pt idx="209">
                  <c:v>3.7960399999999996</c:v>
                </c:pt>
                <c:pt idx="210">
                  <c:v>3.7603800000000001</c:v>
                </c:pt>
                <c:pt idx="211">
                  <c:v>3.7333800000000004</c:v>
                </c:pt>
                <c:pt idx="212">
                  <c:v>3.7195200000000002</c:v>
                </c:pt>
                <c:pt idx="213">
                  <c:v>3.6817000000000002</c:v>
                </c:pt>
                <c:pt idx="214">
                  <c:v>3.6584400000000001</c:v>
                </c:pt>
                <c:pt idx="215">
                  <c:v>3.6454399999999998</c:v>
                </c:pt>
                <c:pt idx="216">
                  <c:v>3.6043799999999999</c:v>
                </c:pt>
                <c:pt idx="217">
                  <c:v>3.58568</c:v>
                </c:pt>
                <c:pt idx="218">
                  <c:v>3.5702400000000001</c:v>
                </c:pt>
                <c:pt idx="219">
                  <c:v>3.5282799999999996</c:v>
                </c:pt>
                <c:pt idx="220">
                  <c:v>3.5147599999999999</c:v>
                </c:pt>
                <c:pt idx="221">
                  <c:v>3.4950000000000001</c:v>
                </c:pt>
                <c:pt idx="222">
                  <c:v>3.4579800000000001</c:v>
                </c:pt>
                <c:pt idx="223">
                  <c:v>3.4453199999999997</c:v>
                </c:pt>
                <c:pt idx="224">
                  <c:v>3.4206799999999999</c:v>
                </c:pt>
                <c:pt idx="225">
                  <c:v>5.3423400000000008E-4</c:v>
                </c:pt>
                <c:pt idx="226">
                  <c:v>3.4206799999999999</c:v>
                </c:pt>
                <c:pt idx="227">
                  <c:v>3.4453199999999997</c:v>
                </c:pt>
                <c:pt idx="228">
                  <c:v>3.4579800000000001</c:v>
                </c:pt>
                <c:pt idx="229">
                  <c:v>3.4950000000000001</c:v>
                </c:pt>
                <c:pt idx="230">
                  <c:v>3.51478</c:v>
                </c:pt>
                <c:pt idx="231">
                  <c:v>3.5282999999999998</c:v>
                </c:pt>
                <c:pt idx="232">
                  <c:v>3.5702600000000002</c:v>
                </c:pt>
                <c:pt idx="233">
                  <c:v>3.5857200000000002</c:v>
                </c:pt>
                <c:pt idx="234">
                  <c:v>3.6044200000000002</c:v>
                </c:pt>
                <c:pt idx="235">
                  <c:v>3.6454800000000001</c:v>
                </c:pt>
                <c:pt idx="236">
                  <c:v>3.65848</c:v>
                </c:pt>
                <c:pt idx="237">
                  <c:v>3.6817599999999997</c:v>
                </c:pt>
                <c:pt idx="238">
                  <c:v>3.7195800000000001</c:v>
                </c:pt>
                <c:pt idx="239">
                  <c:v>3.7334399999999999</c:v>
                </c:pt>
                <c:pt idx="240">
                  <c:v>3.76044</c:v>
                </c:pt>
                <c:pt idx="241">
                  <c:v>3.7961</c:v>
                </c:pt>
                <c:pt idx="242">
                  <c:v>3.81094</c:v>
                </c:pt>
                <c:pt idx="243">
                  <c:v>3.8406400000000001</c:v>
                </c:pt>
                <c:pt idx="244">
                  <c:v>3.8754599999999999</c:v>
                </c:pt>
                <c:pt idx="245">
                  <c:v>3.8913799999999998</c:v>
                </c:pt>
                <c:pt idx="246">
                  <c:v>3.92252</c:v>
                </c:pt>
                <c:pt idx="247">
                  <c:v>3.9579800000000001</c:v>
                </c:pt>
                <c:pt idx="248">
                  <c:v>3.9857799999999997</c:v>
                </c:pt>
                <c:pt idx="249">
                  <c:v>3.9791799999999999</c:v>
                </c:pt>
                <c:pt idx="250">
                  <c:v>3.9729199999999998</c:v>
                </c:pt>
                <c:pt idx="251">
                  <c:v>3.9669600000000003</c:v>
                </c:pt>
                <c:pt idx="252">
                  <c:v>3.9613400000000003</c:v>
                </c:pt>
                <c:pt idx="253">
                  <c:v>3.9560199999999996</c:v>
                </c:pt>
                <c:pt idx="254">
                  <c:v>3.9510199999999998</c:v>
                </c:pt>
                <c:pt idx="255">
                  <c:v>3.9463400000000002</c:v>
                </c:pt>
                <c:pt idx="256">
                  <c:v>3.9419600000000004</c:v>
                </c:pt>
                <c:pt idx="257">
                  <c:v>3.9379000000000004</c:v>
                </c:pt>
                <c:pt idx="258">
                  <c:v>3.9341399999999997</c:v>
                </c:pt>
                <c:pt idx="259">
                  <c:v>3.9306999999999999</c:v>
                </c:pt>
                <c:pt idx="260">
                  <c:v>3.92754</c:v>
                </c:pt>
                <c:pt idx="261">
                  <c:v>3.9247000000000001</c:v>
                </c:pt>
                <c:pt idx="262">
                  <c:v>3.9221599999999999</c:v>
                </c:pt>
                <c:pt idx="263">
                  <c:v>3.9199400000000004</c:v>
                </c:pt>
                <c:pt idx="264">
                  <c:v>3.9180000000000001</c:v>
                </c:pt>
                <c:pt idx="265">
                  <c:v>3.9163600000000001</c:v>
                </c:pt>
                <c:pt idx="266">
                  <c:v>3.9150200000000002</c:v>
                </c:pt>
                <c:pt idx="267">
                  <c:v>3.9139800000000005</c:v>
                </c:pt>
                <c:pt idx="268">
                  <c:v>3.9132400000000001</c:v>
                </c:pt>
                <c:pt idx="269">
                  <c:v>3.9127999999999998</c:v>
                </c:pt>
                <c:pt idx="270">
                  <c:v>1.419292</c:v>
                </c:pt>
                <c:pt idx="271">
                  <c:v>3.9127999999999998</c:v>
                </c:pt>
                <c:pt idx="272">
                  <c:v>3.9132400000000001</c:v>
                </c:pt>
                <c:pt idx="273">
                  <c:v>3.9139800000000005</c:v>
                </c:pt>
                <c:pt idx="274">
                  <c:v>3.9150200000000002</c:v>
                </c:pt>
                <c:pt idx="275">
                  <c:v>3.9163600000000001</c:v>
                </c:pt>
                <c:pt idx="276">
                  <c:v>3.9180000000000001</c:v>
                </c:pt>
                <c:pt idx="277">
                  <c:v>3.9199400000000004</c:v>
                </c:pt>
                <c:pt idx="278">
                  <c:v>3.9221599999999999</c:v>
                </c:pt>
                <c:pt idx="279">
                  <c:v>3.9247000000000001</c:v>
                </c:pt>
                <c:pt idx="280">
                  <c:v>3.92754</c:v>
                </c:pt>
                <c:pt idx="281">
                  <c:v>3.9306999999999999</c:v>
                </c:pt>
                <c:pt idx="282">
                  <c:v>3.9341399999999997</c:v>
                </c:pt>
                <c:pt idx="283">
                  <c:v>3.9379000000000004</c:v>
                </c:pt>
                <c:pt idx="284">
                  <c:v>3.9419600000000004</c:v>
                </c:pt>
                <c:pt idx="285">
                  <c:v>3.9463400000000002</c:v>
                </c:pt>
                <c:pt idx="286">
                  <c:v>3.9510199999999998</c:v>
                </c:pt>
                <c:pt idx="287">
                  <c:v>3.9560199999999996</c:v>
                </c:pt>
                <c:pt idx="288">
                  <c:v>3.9613400000000003</c:v>
                </c:pt>
                <c:pt idx="289">
                  <c:v>3.9669600000000003</c:v>
                </c:pt>
                <c:pt idx="290">
                  <c:v>3.9729199999999998</c:v>
                </c:pt>
                <c:pt idx="291">
                  <c:v>3.9791799999999999</c:v>
                </c:pt>
                <c:pt idx="292">
                  <c:v>3.9857799999999997</c:v>
                </c:pt>
                <c:pt idx="293">
                  <c:v>3.9579800000000001</c:v>
                </c:pt>
                <c:pt idx="294">
                  <c:v>3.92252</c:v>
                </c:pt>
                <c:pt idx="295">
                  <c:v>3.8913799999999998</c:v>
                </c:pt>
                <c:pt idx="296">
                  <c:v>3.8754599999999999</c:v>
                </c:pt>
                <c:pt idx="297">
                  <c:v>3.8406400000000001</c:v>
                </c:pt>
                <c:pt idx="298">
                  <c:v>3.81094</c:v>
                </c:pt>
                <c:pt idx="299">
                  <c:v>3.7961</c:v>
                </c:pt>
                <c:pt idx="300">
                  <c:v>3.76044</c:v>
                </c:pt>
                <c:pt idx="301">
                  <c:v>3.7334399999999999</c:v>
                </c:pt>
                <c:pt idx="302">
                  <c:v>3.7195800000000001</c:v>
                </c:pt>
                <c:pt idx="303">
                  <c:v>3.6817599999999997</c:v>
                </c:pt>
                <c:pt idx="304">
                  <c:v>3.65848</c:v>
                </c:pt>
                <c:pt idx="305">
                  <c:v>3.6454800000000001</c:v>
                </c:pt>
                <c:pt idx="306">
                  <c:v>3.6044200000000002</c:v>
                </c:pt>
                <c:pt idx="307">
                  <c:v>3.5857200000000002</c:v>
                </c:pt>
                <c:pt idx="308">
                  <c:v>3.5702600000000002</c:v>
                </c:pt>
                <c:pt idx="309">
                  <c:v>3.5282999999999998</c:v>
                </c:pt>
                <c:pt idx="310">
                  <c:v>3.51478</c:v>
                </c:pt>
                <c:pt idx="311">
                  <c:v>3.4950000000000001</c:v>
                </c:pt>
                <c:pt idx="312">
                  <c:v>3.4579800000000001</c:v>
                </c:pt>
                <c:pt idx="313">
                  <c:v>3.4453199999999997</c:v>
                </c:pt>
                <c:pt idx="314">
                  <c:v>3.4206799999999999</c:v>
                </c:pt>
                <c:pt idx="315">
                  <c:v>5.3423400000000008E-4</c:v>
                </c:pt>
                <c:pt idx="316">
                  <c:v>3.4206799999999999</c:v>
                </c:pt>
                <c:pt idx="317">
                  <c:v>3.4453199999999997</c:v>
                </c:pt>
                <c:pt idx="318">
                  <c:v>3.4579800000000001</c:v>
                </c:pt>
                <c:pt idx="319">
                  <c:v>3.4950000000000001</c:v>
                </c:pt>
                <c:pt idx="320">
                  <c:v>3.5147599999999999</c:v>
                </c:pt>
                <c:pt idx="321">
                  <c:v>3.5282799999999996</c:v>
                </c:pt>
                <c:pt idx="322">
                  <c:v>3.5702400000000001</c:v>
                </c:pt>
                <c:pt idx="323">
                  <c:v>3.58568</c:v>
                </c:pt>
                <c:pt idx="324">
                  <c:v>3.6043799999999999</c:v>
                </c:pt>
                <c:pt idx="325">
                  <c:v>3.6454399999999998</c:v>
                </c:pt>
                <c:pt idx="326">
                  <c:v>3.6584400000000001</c:v>
                </c:pt>
                <c:pt idx="327">
                  <c:v>3.6817000000000002</c:v>
                </c:pt>
                <c:pt idx="328">
                  <c:v>3.7195200000000002</c:v>
                </c:pt>
                <c:pt idx="329">
                  <c:v>3.7333800000000004</c:v>
                </c:pt>
                <c:pt idx="330">
                  <c:v>3.7603800000000001</c:v>
                </c:pt>
                <c:pt idx="331">
                  <c:v>3.7960399999999996</c:v>
                </c:pt>
                <c:pt idx="332">
                  <c:v>3.81088</c:v>
                </c:pt>
                <c:pt idx="333">
                  <c:v>3.84056</c:v>
                </c:pt>
                <c:pt idx="334">
                  <c:v>3.8753800000000003</c:v>
                </c:pt>
                <c:pt idx="335">
                  <c:v>3.8912999999999998</c:v>
                </c:pt>
                <c:pt idx="336">
                  <c:v>3.9224200000000002</c:v>
                </c:pt>
                <c:pt idx="337">
                  <c:v>3.9579000000000004</c:v>
                </c:pt>
                <c:pt idx="338">
                  <c:v>3.9856799999999999</c:v>
                </c:pt>
                <c:pt idx="339">
                  <c:v>3.9790800000000002</c:v>
                </c:pt>
                <c:pt idx="340">
                  <c:v>3.97282</c:v>
                </c:pt>
                <c:pt idx="341">
                  <c:v>3.9668599999999996</c:v>
                </c:pt>
                <c:pt idx="342">
                  <c:v>3.96122</c:v>
                </c:pt>
                <c:pt idx="343">
                  <c:v>3.9558999999999997</c:v>
                </c:pt>
                <c:pt idx="344">
                  <c:v>3.9508999999999999</c:v>
                </c:pt>
                <c:pt idx="345">
                  <c:v>3.9462200000000003</c:v>
                </c:pt>
                <c:pt idx="346">
                  <c:v>3.9418400000000005</c:v>
                </c:pt>
                <c:pt idx="347">
                  <c:v>3.9377599999999999</c:v>
                </c:pt>
                <c:pt idx="348">
                  <c:v>3.9339999999999997</c:v>
                </c:pt>
                <c:pt idx="349">
                  <c:v>3.9305599999999998</c:v>
                </c:pt>
                <c:pt idx="350">
                  <c:v>3.9274</c:v>
                </c:pt>
                <c:pt idx="351">
                  <c:v>3.92456</c:v>
                </c:pt>
                <c:pt idx="352">
                  <c:v>3.9219999999999997</c:v>
                </c:pt>
                <c:pt idx="353">
                  <c:v>3.9197600000000001</c:v>
                </c:pt>
                <c:pt idx="354">
                  <c:v>3.9178199999999999</c:v>
                </c:pt>
                <c:pt idx="355">
                  <c:v>3.9161799999999998</c:v>
                </c:pt>
                <c:pt idx="356">
                  <c:v>3.9148399999999999</c:v>
                </c:pt>
                <c:pt idx="357">
                  <c:v>3.9138000000000002</c:v>
                </c:pt>
                <c:pt idx="358">
                  <c:v>3.9130599999999998</c:v>
                </c:pt>
                <c:pt idx="359">
                  <c:v>3.9125999999999999</c:v>
                </c:pt>
                <c:pt idx="360">
                  <c:v>1.4190860000000001</c:v>
                </c:pt>
                <c:pt idx="361">
                  <c:v>3.9125999999999999</c:v>
                </c:pt>
                <c:pt idx="362">
                  <c:v>3.9130599999999998</c:v>
                </c:pt>
                <c:pt idx="363">
                  <c:v>3.9138000000000002</c:v>
                </c:pt>
                <c:pt idx="364">
                  <c:v>3.9148399999999999</c:v>
                </c:pt>
                <c:pt idx="365">
                  <c:v>3.9161799999999998</c:v>
                </c:pt>
                <c:pt idx="366">
                  <c:v>3.9178199999999999</c:v>
                </c:pt>
                <c:pt idx="367">
                  <c:v>3.9197600000000001</c:v>
                </c:pt>
                <c:pt idx="368">
                  <c:v>3.9219999999999997</c:v>
                </c:pt>
                <c:pt idx="369">
                  <c:v>3.92456</c:v>
                </c:pt>
                <c:pt idx="370">
                  <c:v>3.9274</c:v>
                </c:pt>
                <c:pt idx="371">
                  <c:v>3.9305599999999998</c:v>
                </c:pt>
                <c:pt idx="372">
                  <c:v>3.9339999999999997</c:v>
                </c:pt>
                <c:pt idx="373">
                  <c:v>3.9377599999999999</c:v>
                </c:pt>
                <c:pt idx="374">
                  <c:v>3.9418400000000005</c:v>
                </c:pt>
                <c:pt idx="375">
                  <c:v>3.9462200000000003</c:v>
                </c:pt>
                <c:pt idx="376">
                  <c:v>3.9508999999999999</c:v>
                </c:pt>
                <c:pt idx="377">
                  <c:v>3.9558999999999997</c:v>
                </c:pt>
                <c:pt idx="378">
                  <c:v>3.96122</c:v>
                </c:pt>
                <c:pt idx="379">
                  <c:v>3.9668599999999996</c:v>
                </c:pt>
                <c:pt idx="380">
                  <c:v>3.97282</c:v>
                </c:pt>
                <c:pt idx="381">
                  <c:v>3.9790800000000002</c:v>
                </c:pt>
                <c:pt idx="382">
                  <c:v>3.9856799999999999</c:v>
                </c:pt>
                <c:pt idx="383">
                  <c:v>3.9579000000000004</c:v>
                </c:pt>
                <c:pt idx="384">
                  <c:v>3.9224200000000002</c:v>
                </c:pt>
                <c:pt idx="385">
                  <c:v>3.8912999999999998</c:v>
                </c:pt>
                <c:pt idx="386">
                  <c:v>3.8753800000000003</c:v>
                </c:pt>
                <c:pt idx="387">
                  <c:v>3.84056</c:v>
                </c:pt>
                <c:pt idx="388">
                  <c:v>3.81088</c:v>
                </c:pt>
                <c:pt idx="389">
                  <c:v>3.7960399999999996</c:v>
                </c:pt>
                <c:pt idx="390">
                  <c:v>3.7603800000000001</c:v>
                </c:pt>
                <c:pt idx="391">
                  <c:v>3.7333800000000004</c:v>
                </c:pt>
                <c:pt idx="392">
                  <c:v>3.7195200000000002</c:v>
                </c:pt>
                <c:pt idx="393">
                  <c:v>3.6817000000000002</c:v>
                </c:pt>
                <c:pt idx="394">
                  <c:v>3.6584400000000001</c:v>
                </c:pt>
                <c:pt idx="395">
                  <c:v>3.6454399999999998</c:v>
                </c:pt>
                <c:pt idx="396">
                  <c:v>3.6043799999999999</c:v>
                </c:pt>
                <c:pt idx="397">
                  <c:v>3.58568</c:v>
                </c:pt>
                <c:pt idx="398">
                  <c:v>3.5702400000000001</c:v>
                </c:pt>
                <c:pt idx="399">
                  <c:v>3.5282799999999996</c:v>
                </c:pt>
                <c:pt idx="400">
                  <c:v>3.5147599999999999</c:v>
                </c:pt>
                <c:pt idx="401">
                  <c:v>3.4950000000000001</c:v>
                </c:pt>
                <c:pt idx="402">
                  <c:v>3.4579800000000001</c:v>
                </c:pt>
                <c:pt idx="403">
                  <c:v>3.4453199999999997</c:v>
                </c:pt>
                <c:pt idx="404">
                  <c:v>3.4206799999999999</c:v>
                </c:pt>
                <c:pt idx="405">
                  <c:v>5.3423400000000008E-4</c:v>
                </c:pt>
                <c:pt idx="406">
                  <c:v>3.4206799999999999</c:v>
                </c:pt>
                <c:pt idx="407">
                  <c:v>3.4453199999999997</c:v>
                </c:pt>
                <c:pt idx="408">
                  <c:v>3.4579800000000001</c:v>
                </c:pt>
                <c:pt idx="409">
                  <c:v>3.4950000000000001</c:v>
                </c:pt>
                <c:pt idx="410">
                  <c:v>3.51478</c:v>
                </c:pt>
                <c:pt idx="411">
                  <c:v>3.5282999999999998</c:v>
                </c:pt>
                <c:pt idx="412">
                  <c:v>3.5702600000000002</c:v>
                </c:pt>
                <c:pt idx="413">
                  <c:v>3.5857200000000002</c:v>
                </c:pt>
                <c:pt idx="414">
                  <c:v>3.6044200000000002</c:v>
                </c:pt>
                <c:pt idx="415">
                  <c:v>3.6454800000000001</c:v>
                </c:pt>
                <c:pt idx="416">
                  <c:v>3.65848</c:v>
                </c:pt>
                <c:pt idx="417">
                  <c:v>3.6817599999999997</c:v>
                </c:pt>
                <c:pt idx="418">
                  <c:v>3.7195800000000001</c:v>
                </c:pt>
                <c:pt idx="419">
                  <c:v>3.7334399999999999</c:v>
                </c:pt>
                <c:pt idx="420">
                  <c:v>3.76044</c:v>
                </c:pt>
                <c:pt idx="421">
                  <c:v>3.7961</c:v>
                </c:pt>
                <c:pt idx="422">
                  <c:v>3.81094</c:v>
                </c:pt>
                <c:pt idx="423">
                  <c:v>3.8406400000000001</c:v>
                </c:pt>
                <c:pt idx="424">
                  <c:v>3.8754599999999999</c:v>
                </c:pt>
                <c:pt idx="425">
                  <c:v>3.8913799999999998</c:v>
                </c:pt>
                <c:pt idx="426">
                  <c:v>3.92252</c:v>
                </c:pt>
                <c:pt idx="427">
                  <c:v>3.9579800000000001</c:v>
                </c:pt>
                <c:pt idx="428">
                  <c:v>3.9857799999999997</c:v>
                </c:pt>
                <c:pt idx="429">
                  <c:v>3.9791799999999999</c:v>
                </c:pt>
                <c:pt idx="430">
                  <c:v>3.9729199999999998</c:v>
                </c:pt>
                <c:pt idx="431">
                  <c:v>3.9669600000000003</c:v>
                </c:pt>
                <c:pt idx="432">
                  <c:v>3.9613400000000003</c:v>
                </c:pt>
                <c:pt idx="433">
                  <c:v>3.9560199999999996</c:v>
                </c:pt>
                <c:pt idx="434">
                  <c:v>3.9510199999999998</c:v>
                </c:pt>
                <c:pt idx="435">
                  <c:v>3.9463400000000002</c:v>
                </c:pt>
                <c:pt idx="436">
                  <c:v>3.9419600000000004</c:v>
                </c:pt>
                <c:pt idx="437">
                  <c:v>3.9379000000000004</c:v>
                </c:pt>
                <c:pt idx="438">
                  <c:v>3.9341399999999997</c:v>
                </c:pt>
                <c:pt idx="439">
                  <c:v>3.9306999999999999</c:v>
                </c:pt>
                <c:pt idx="440">
                  <c:v>3.92754</c:v>
                </c:pt>
                <c:pt idx="441">
                  <c:v>3.9247000000000001</c:v>
                </c:pt>
                <c:pt idx="442">
                  <c:v>3.9221599999999999</c:v>
                </c:pt>
                <c:pt idx="443">
                  <c:v>3.9199400000000004</c:v>
                </c:pt>
                <c:pt idx="444">
                  <c:v>3.9180000000000001</c:v>
                </c:pt>
                <c:pt idx="445">
                  <c:v>3.9163600000000001</c:v>
                </c:pt>
                <c:pt idx="446">
                  <c:v>3.9150200000000002</c:v>
                </c:pt>
                <c:pt idx="447">
                  <c:v>3.9139800000000005</c:v>
                </c:pt>
                <c:pt idx="448">
                  <c:v>3.9132400000000001</c:v>
                </c:pt>
                <c:pt idx="449">
                  <c:v>3.9127999999999998</c:v>
                </c:pt>
                <c:pt idx="450">
                  <c:v>1.419292</c:v>
                </c:pt>
                <c:pt idx="451">
                  <c:v>3.9127999999999998</c:v>
                </c:pt>
                <c:pt idx="452">
                  <c:v>3.9132400000000001</c:v>
                </c:pt>
                <c:pt idx="453">
                  <c:v>3.9139800000000005</c:v>
                </c:pt>
                <c:pt idx="454">
                  <c:v>3.9150200000000002</c:v>
                </c:pt>
                <c:pt idx="455">
                  <c:v>3.9163600000000001</c:v>
                </c:pt>
                <c:pt idx="456">
                  <c:v>3.9180000000000001</c:v>
                </c:pt>
                <c:pt idx="457">
                  <c:v>3.9199400000000004</c:v>
                </c:pt>
                <c:pt idx="458">
                  <c:v>3.9221599999999999</c:v>
                </c:pt>
                <c:pt idx="459">
                  <c:v>3.9247000000000001</c:v>
                </c:pt>
                <c:pt idx="460">
                  <c:v>3.92754</c:v>
                </c:pt>
                <c:pt idx="461">
                  <c:v>3.9306999999999999</c:v>
                </c:pt>
                <c:pt idx="462">
                  <c:v>3.9341399999999997</c:v>
                </c:pt>
                <c:pt idx="463">
                  <c:v>3.9379000000000004</c:v>
                </c:pt>
                <c:pt idx="464">
                  <c:v>3.9419600000000004</c:v>
                </c:pt>
                <c:pt idx="465">
                  <c:v>3.9463400000000002</c:v>
                </c:pt>
                <c:pt idx="466">
                  <c:v>3.9510199999999998</c:v>
                </c:pt>
                <c:pt idx="467">
                  <c:v>3.9560199999999996</c:v>
                </c:pt>
                <c:pt idx="468">
                  <c:v>3.9613400000000003</c:v>
                </c:pt>
                <c:pt idx="469">
                  <c:v>3.9669600000000003</c:v>
                </c:pt>
                <c:pt idx="470">
                  <c:v>3.9729199999999998</c:v>
                </c:pt>
                <c:pt idx="471">
                  <c:v>3.9791799999999999</c:v>
                </c:pt>
                <c:pt idx="472">
                  <c:v>3.9857799999999997</c:v>
                </c:pt>
                <c:pt idx="473">
                  <c:v>3.9579800000000001</c:v>
                </c:pt>
                <c:pt idx="474">
                  <c:v>3.92252</c:v>
                </c:pt>
                <c:pt idx="475">
                  <c:v>3.8913799999999998</c:v>
                </c:pt>
                <c:pt idx="476">
                  <c:v>3.8754599999999999</c:v>
                </c:pt>
                <c:pt idx="477">
                  <c:v>3.8406400000000001</c:v>
                </c:pt>
                <c:pt idx="478">
                  <c:v>3.81094</c:v>
                </c:pt>
                <c:pt idx="479">
                  <c:v>3.7961</c:v>
                </c:pt>
                <c:pt idx="480">
                  <c:v>3.76044</c:v>
                </c:pt>
                <c:pt idx="481">
                  <c:v>3.7334399999999999</c:v>
                </c:pt>
                <c:pt idx="482">
                  <c:v>3.7195800000000001</c:v>
                </c:pt>
                <c:pt idx="483">
                  <c:v>3.6817599999999997</c:v>
                </c:pt>
                <c:pt idx="484">
                  <c:v>3.65848</c:v>
                </c:pt>
                <c:pt idx="485">
                  <c:v>3.6454800000000001</c:v>
                </c:pt>
                <c:pt idx="486">
                  <c:v>3.6044200000000002</c:v>
                </c:pt>
                <c:pt idx="487">
                  <c:v>3.5857200000000002</c:v>
                </c:pt>
                <c:pt idx="488">
                  <c:v>3.5702600000000002</c:v>
                </c:pt>
                <c:pt idx="489">
                  <c:v>3.5282999999999998</c:v>
                </c:pt>
                <c:pt idx="490">
                  <c:v>3.51478</c:v>
                </c:pt>
                <c:pt idx="491">
                  <c:v>3.4950000000000001</c:v>
                </c:pt>
                <c:pt idx="492">
                  <c:v>3.4579800000000001</c:v>
                </c:pt>
                <c:pt idx="493">
                  <c:v>3.4453199999999997</c:v>
                </c:pt>
                <c:pt idx="494">
                  <c:v>3.4206799999999999</c:v>
                </c:pt>
                <c:pt idx="495">
                  <c:v>5.3423400000000008E-4</c:v>
                </c:pt>
                <c:pt idx="496">
                  <c:v>3.4206799999999999</c:v>
                </c:pt>
                <c:pt idx="497">
                  <c:v>3.4453199999999997</c:v>
                </c:pt>
                <c:pt idx="498">
                  <c:v>3.4579800000000001</c:v>
                </c:pt>
                <c:pt idx="499">
                  <c:v>3.4950000000000001</c:v>
                </c:pt>
                <c:pt idx="500">
                  <c:v>3.5147599999999999</c:v>
                </c:pt>
                <c:pt idx="501">
                  <c:v>3.5282799999999996</c:v>
                </c:pt>
                <c:pt idx="502">
                  <c:v>3.5702400000000001</c:v>
                </c:pt>
                <c:pt idx="503">
                  <c:v>3.58568</c:v>
                </c:pt>
                <c:pt idx="504">
                  <c:v>3.6043799999999999</c:v>
                </c:pt>
                <c:pt idx="505">
                  <c:v>3.6454399999999998</c:v>
                </c:pt>
                <c:pt idx="506">
                  <c:v>3.6584400000000001</c:v>
                </c:pt>
                <c:pt idx="507">
                  <c:v>3.6817000000000002</c:v>
                </c:pt>
                <c:pt idx="508">
                  <c:v>3.7195200000000002</c:v>
                </c:pt>
                <c:pt idx="509">
                  <c:v>3.7333800000000004</c:v>
                </c:pt>
                <c:pt idx="510">
                  <c:v>3.7603800000000001</c:v>
                </c:pt>
                <c:pt idx="511">
                  <c:v>3.7960399999999996</c:v>
                </c:pt>
                <c:pt idx="512">
                  <c:v>3.81088</c:v>
                </c:pt>
                <c:pt idx="513">
                  <c:v>3.84056</c:v>
                </c:pt>
                <c:pt idx="514">
                  <c:v>3.8753800000000003</c:v>
                </c:pt>
                <c:pt idx="515">
                  <c:v>3.8912999999999998</c:v>
                </c:pt>
                <c:pt idx="516">
                  <c:v>3.9224200000000002</c:v>
                </c:pt>
                <c:pt idx="517">
                  <c:v>3.9579000000000004</c:v>
                </c:pt>
                <c:pt idx="518">
                  <c:v>3.9856799999999999</c:v>
                </c:pt>
                <c:pt idx="519">
                  <c:v>3.9790800000000002</c:v>
                </c:pt>
                <c:pt idx="520">
                  <c:v>3.97282</c:v>
                </c:pt>
                <c:pt idx="521">
                  <c:v>3.9668599999999996</c:v>
                </c:pt>
                <c:pt idx="522">
                  <c:v>3.96122</c:v>
                </c:pt>
                <c:pt idx="523">
                  <c:v>3.9558999999999997</c:v>
                </c:pt>
                <c:pt idx="524">
                  <c:v>3.9508999999999999</c:v>
                </c:pt>
                <c:pt idx="525">
                  <c:v>3.9462200000000003</c:v>
                </c:pt>
                <c:pt idx="526">
                  <c:v>3.9418400000000005</c:v>
                </c:pt>
                <c:pt idx="527">
                  <c:v>3.9377599999999999</c:v>
                </c:pt>
                <c:pt idx="528">
                  <c:v>3.9339999999999997</c:v>
                </c:pt>
                <c:pt idx="529">
                  <c:v>3.9305599999999998</c:v>
                </c:pt>
                <c:pt idx="530">
                  <c:v>3.9274</c:v>
                </c:pt>
                <c:pt idx="531">
                  <c:v>3.92456</c:v>
                </c:pt>
                <c:pt idx="532">
                  <c:v>3.9219999999999997</c:v>
                </c:pt>
                <c:pt idx="533">
                  <c:v>3.9197600000000001</c:v>
                </c:pt>
                <c:pt idx="534">
                  <c:v>3.9178199999999999</c:v>
                </c:pt>
                <c:pt idx="535">
                  <c:v>3.9161799999999998</c:v>
                </c:pt>
                <c:pt idx="536">
                  <c:v>3.9148399999999999</c:v>
                </c:pt>
                <c:pt idx="537">
                  <c:v>3.9138000000000002</c:v>
                </c:pt>
                <c:pt idx="538">
                  <c:v>3.9130599999999998</c:v>
                </c:pt>
                <c:pt idx="539">
                  <c:v>3.9125999999999999</c:v>
                </c:pt>
                <c:pt idx="540">
                  <c:v>1.4190860000000001</c:v>
                </c:pt>
                <c:pt idx="541">
                  <c:v>3.9125999999999999</c:v>
                </c:pt>
                <c:pt idx="542">
                  <c:v>3.9130599999999998</c:v>
                </c:pt>
                <c:pt idx="543">
                  <c:v>3.9138000000000002</c:v>
                </c:pt>
                <c:pt idx="544">
                  <c:v>3.9148399999999999</c:v>
                </c:pt>
                <c:pt idx="545">
                  <c:v>3.9161799999999998</c:v>
                </c:pt>
                <c:pt idx="546">
                  <c:v>3.9178199999999999</c:v>
                </c:pt>
                <c:pt idx="547">
                  <c:v>3.9197600000000001</c:v>
                </c:pt>
                <c:pt idx="548">
                  <c:v>3.9219999999999997</c:v>
                </c:pt>
                <c:pt idx="549">
                  <c:v>3.92456</c:v>
                </c:pt>
                <c:pt idx="550">
                  <c:v>3.9274</c:v>
                </c:pt>
                <c:pt idx="551">
                  <c:v>3.9305599999999998</c:v>
                </c:pt>
                <c:pt idx="552">
                  <c:v>3.9339999999999997</c:v>
                </c:pt>
                <c:pt idx="553">
                  <c:v>3.9377599999999999</c:v>
                </c:pt>
                <c:pt idx="554">
                  <c:v>3.9418400000000005</c:v>
                </c:pt>
                <c:pt idx="555">
                  <c:v>3.9462200000000003</c:v>
                </c:pt>
                <c:pt idx="556">
                  <c:v>3.9508999999999999</c:v>
                </c:pt>
                <c:pt idx="557">
                  <c:v>3.9558999999999997</c:v>
                </c:pt>
                <c:pt idx="558">
                  <c:v>3.96122</c:v>
                </c:pt>
                <c:pt idx="559">
                  <c:v>3.9668599999999996</c:v>
                </c:pt>
                <c:pt idx="560">
                  <c:v>3.97282</c:v>
                </c:pt>
                <c:pt idx="561">
                  <c:v>3.9790800000000002</c:v>
                </c:pt>
                <c:pt idx="562">
                  <c:v>3.9856799999999999</c:v>
                </c:pt>
                <c:pt idx="563">
                  <c:v>3.9579000000000004</c:v>
                </c:pt>
                <c:pt idx="564">
                  <c:v>3.9224200000000002</c:v>
                </c:pt>
                <c:pt idx="565">
                  <c:v>3.8912999999999998</c:v>
                </c:pt>
                <c:pt idx="566">
                  <c:v>3.8753800000000003</c:v>
                </c:pt>
                <c:pt idx="567">
                  <c:v>3.84056</c:v>
                </c:pt>
                <c:pt idx="568">
                  <c:v>3.81088</c:v>
                </c:pt>
                <c:pt idx="569">
                  <c:v>3.7960399999999996</c:v>
                </c:pt>
                <c:pt idx="570">
                  <c:v>3.7603800000000001</c:v>
                </c:pt>
                <c:pt idx="571">
                  <c:v>3.7333800000000004</c:v>
                </c:pt>
                <c:pt idx="572">
                  <c:v>3.7195200000000002</c:v>
                </c:pt>
                <c:pt idx="573">
                  <c:v>3.6817000000000002</c:v>
                </c:pt>
                <c:pt idx="574">
                  <c:v>3.6584400000000001</c:v>
                </c:pt>
                <c:pt idx="575">
                  <c:v>3.6454399999999998</c:v>
                </c:pt>
                <c:pt idx="576">
                  <c:v>3.6043799999999999</c:v>
                </c:pt>
                <c:pt idx="577">
                  <c:v>3.58568</c:v>
                </c:pt>
                <c:pt idx="578">
                  <c:v>3.5702400000000001</c:v>
                </c:pt>
                <c:pt idx="579">
                  <c:v>3.5282799999999996</c:v>
                </c:pt>
                <c:pt idx="580">
                  <c:v>3.5147599999999999</c:v>
                </c:pt>
                <c:pt idx="581">
                  <c:v>3.4950000000000001</c:v>
                </c:pt>
                <c:pt idx="582">
                  <c:v>3.4579800000000001</c:v>
                </c:pt>
                <c:pt idx="583">
                  <c:v>3.4453199999999997</c:v>
                </c:pt>
                <c:pt idx="584">
                  <c:v>3.4206799999999999</c:v>
                </c:pt>
                <c:pt idx="585">
                  <c:v>5.3423400000000008E-4</c:v>
                </c:pt>
                <c:pt idx="586">
                  <c:v>3.4206799999999999</c:v>
                </c:pt>
                <c:pt idx="587">
                  <c:v>3.4453199999999997</c:v>
                </c:pt>
                <c:pt idx="588">
                  <c:v>3.4579800000000001</c:v>
                </c:pt>
                <c:pt idx="589">
                  <c:v>3.4950000000000001</c:v>
                </c:pt>
                <c:pt idx="590">
                  <c:v>3.51478</c:v>
                </c:pt>
                <c:pt idx="591">
                  <c:v>3.5282999999999998</c:v>
                </c:pt>
                <c:pt idx="592">
                  <c:v>3.5702600000000002</c:v>
                </c:pt>
                <c:pt idx="593">
                  <c:v>3.5857200000000002</c:v>
                </c:pt>
                <c:pt idx="594">
                  <c:v>3.6044200000000002</c:v>
                </c:pt>
                <c:pt idx="595">
                  <c:v>3.6454800000000001</c:v>
                </c:pt>
                <c:pt idx="596">
                  <c:v>3.65848</c:v>
                </c:pt>
                <c:pt idx="597">
                  <c:v>3.6817599999999997</c:v>
                </c:pt>
                <c:pt idx="598">
                  <c:v>3.7195800000000001</c:v>
                </c:pt>
                <c:pt idx="599">
                  <c:v>3.7334399999999999</c:v>
                </c:pt>
                <c:pt idx="600">
                  <c:v>3.76044</c:v>
                </c:pt>
                <c:pt idx="601">
                  <c:v>3.7961</c:v>
                </c:pt>
                <c:pt idx="602">
                  <c:v>3.81094</c:v>
                </c:pt>
                <c:pt idx="603">
                  <c:v>3.8406400000000001</c:v>
                </c:pt>
                <c:pt idx="604">
                  <c:v>3.8754599999999999</c:v>
                </c:pt>
                <c:pt idx="605">
                  <c:v>3.8913799999999998</c:v>
                </c:pt>
                <c:pt idx="606">
                  <c:v>3.92252</c:v>
                </c:pt>
                <c:pt idx="607">
                  <c:v>3.9579800000000001</c:v>
                </c:pt>
                <c:pt idx="608">
                  <c:v>3.9857799999999997</c:v>
                </c:pt>
                <c:pt idx="609">
                  <c:v>3.9791799999999999</c:v>
                </c:pt>
                <c:pt idx="610">
                  <c:v>3.9729199999999998</c:v>
                </c:pt>
                <c:pt idx="611">
                  <c:v>3.9669600000000003</c:v>
                </c:pt>
                <c:pt idx="612">
                  <c:v>3.9613400000000003</c:v>
                </c:pt>
                <c:pt idx="613">
                  <c:v>3.9560199999999996</c:v>
                </c:pt>
                <c:pt idx="614">
                  <c:v>3.9510199999999998</c:v>
                </c:pt>
                <c:pt idx="615">
                  <c:v>3.9463400000000002</c:v>
                </c:pt>
                <c:pt idx="616">
                  <c:v>3.9419600000000004</c:v>
                </c:pt>
                <c:pt idx="617">
                  <c:v>3.9379000000000004</c:v>
                </c:pt>
                <c:pt idx="618">
                  <c:v>3.9341399999999997</c:v>
                </c:pt>
                <c:pt idx="619">
                  <c:v>3.9306999999999999</c:v>
                </c:pt>
                <c:pt idx="620">
                  <c:v>3.92754</c:v>
                </c:pt>
                <c:pt idx="621">
                  <c:v>3.9247000000000001</c:v>
                </c:pt>
                <c:pt idx="622">
                  <c:v>3.9221599999999999</c:v>
                </c:pt>
                <c:pt idx="623">
                  <c:v>3.9199400000000004</c:v>
                </c:pt>
                <c:pt idx="624">
                  <c:v>3.9180000000000001</c:v>
                </c:pt>
                <c:pt idx="625">
                  <c:v>3.9163600000000001</c:v>
                </c:pt>
                <c:pt idx="626">
                  <c:v>3.9150200000000002</c:v>
                </c:pt>
                <c:pt idx="627">
                  <c:v>3.9139800000000005</c:v>
                </c:pt>
                <c:pt idx="628">
                  <c:v>3.9132400000000001</c:v>
                </c:pt>
                <c:pt idx="629">
                  <c:v>3.9127999999999998</c:v>
                </c:pt>
                <c:pt idx="630">
                  <c:v>1.419292</c:v>
                </c:pt>
                <c:pt idx="631">
                  <c:v>3.9127999999999998</c:v>
                </c:pt>
                <c:pt idx="632">
                  <c:v>3.9132400000000001</c:v>
                </c:pt>
                <c:pt idx="633">
                  <c:v>3.9139800000000005</c:v>
                </c:pt>
                <c:pt idx="634">
                  <c:v>3.9150200000000002</c:v>
                </c:pt>
                <c:pt idx="635">
                  <c:v>3.9163600000000001</c:v>
                </c:pt>
                <c:pt idx="636">
                  <c:v>3.9180000000000001</c:v>
                </c:pt>
                <c:pt idx="637">
                  <c:v>3.9199400000000004</c:v>
                </c:pt>
                <c:pt idx="638">
                  <c:v>3.9221599999999999</c:v>
                </c:pt>
                <c:pt idx="639">
                  <c:v>3.9247000000000001</c:v>
                </c:pt>
                <c:pt idx="640">
                  <c:v>3.92754</c:v>
                </c:pt>
                <c:pt idx="641">
                  <c:v>3.9306999999999999</c:v>
                </c:pt>
                <c:pt idx="642">
                  <c:v>3.9341399999999997</c:v>
                </c:pt>
                <c:pt idx="643">
                  <c:v>3.9379000000000004</c:v>
                </c:pt>
                <c:pt idx="644">
                  <c:v>3.9419600000000004</c:v>
                </c:pt>
                <c:pt idx="645">
                  <c:v>3.9463400000000002</c:v>
                </c:pt>
                <c:pt idx="646">
                  <c:v>3.9510199999999998</c:v>
                </c:pt>
                <c:pt idx="647">
                  <c:v>3.9560199999999996</c:v>
                </c:pt>
                <c:pt idx="648">
                  <c:v>3.9613400000000003</c:v>
                </c:pt>
                <c:pt idx="649">
                  <c:v>3.9669600000000003</c:v>
                </c:pt>
                <c:pt idx="650">
                  <c:v>3.9729199999999998</c:v>
                </c:pt>
                <c:pt idx="651">
                  <c:v>3.9791799999999999</c:v>
                </c:pt>
                <c:pt idx="652">
                  <c:v>3.9857799999999997</c:v>
                </c:pt>
                <c:pt idx="653">
                  <c:v>3.9579800000000001</c:v>
                </c:pt>
                <c:pt idx="654">
                  <c:v>3.92252</c:v>
                </c:pt>
                <c:pt idx="655">
                  <c:v>3.8913799999999998</c:v>
                </c:pt>
                <c:pt idx="656">
                  <c:v>3.8754599999999999</c:v>
                </c:pt>
                <c:pt idx="657">
                  <c:v>3.8406400000000001</c:v>
                </c:pt>
                <c:pt idx="658">
                  <c:v>3.81094</c:v>
                </c:pt>
                <c:pt idx="659">
                  <c:v>3.7961</c:v>
                </c:pt>
                <c:pt idx="660">
                  <c:v>3.76044</c:v>
                </c:pt>
                <c:pt idx="661">
                  <c:v>3.7334399999999999</c:v>
                </c:pt>
                <c:pt idx="662">
                  <c:v>3.7195800000000001</c:v>
                </c:pt>
                <c:pt idx="663">
                  <c:v>3.6817599999999997</c:v>
                </c:pt>
                <c:pt idx="664">
                  <c:v>3.65848</c:v>
                </c:pt>
                <c:pt idx="665">
                  <c:v>3.6454800000000001</c:v>
                </c:pt>
                <c:pt idx="666">
                  <c:v>3.6044200000000002</c:v>
                </c:pt>
                <c:pt idx="667">
                  <c:v>3.5857200000000002</c:v>
                </c:pt>
                <c:pt idx="668">
                  <c:v>3.5702600000000002</c:v>
                </c:pt>
                <c:pt idx="669">
                  <c:v>3.5282999999999998</c:v>
                </c:pt>
                <c:pt idx="670">
                  <c:v>3.51478</c:v>
                </c:pt>
                <c:pt idx="671">
                  <c:v>3.4950000000000001</c:v>
                </c:pt>
                <c:pt idx="672">
                  <c:v>3.4579800000000001</c:v>
                </c:pt>
                <c:pt idx="673">
                  <c:v>3.4453199999999997</c:v>
                </c:pt>
                <c:pt idx="674">
                  <c:v>3.4206799999999999</c:v>
                </c:pt>
                <c:pt idx="675">
                  <c:v>5.3423400000000008E-4</c:v>
                </c:pt>
                <c:pt idx="676">
                  <c:v>3.4206799999999999</c:v>
                </c:pt>
                <c:pt idx="677">
                  <c:v>3.4453199999999997</c:v>
                </c:pt>
                <c:pt idx="678">
                  <c:v>3.4579800000000001</c:v>
                </c:pt>
                <c:pt idx="679">
                  <c:v>3.4950000000000001</c:v>
                </c:pt>
                <c:pt idx="680">
                  <c:v>3.5147599999999999</c:v>
                </c:pt>
                <c:pt idx="681">
                  <c:v>3.5282799999999996</c:v>
                </c:pt>
                <c:pt idx="682">
                  <c:v>3.5702400000000001</c:v>
                </c:pt>
                <c:pt idx="683">
                  <c:v>3.58568</c:v>
                </c:pt>
                <c:pt idx="684">
                  <c:v>3.6043799999999999</c:v>
                </c:pt>
                <c:pt idx="685">
                  <c:v>3.6454399999999998</c:v>
                </c:pt>
                <c:pt idx="686">
                  <c:v>3.6584400000000001</c:v>
                </c:pt>
                <c:pt idx="687">
                  <c:v>3.6817000000000002</c:v>
                </c:pt>
                <c:pt idx="688">
                  <c:v>3.7195200000000002</c:v>
                </c:pt>
                <c:pt idx="689">
                  <c:v>3.7333800000000004</c:v>
                </c:pt>
                <c:pt idx="690">
                  <c:v>3.7603800000000001</c:v>
                </c:pt>
                <c:pt idx="691">
                  <c:v>3.7960399999999996</c:v>
                </c:pt>
                <c:pt idx="692">
                  <c:v>3.81088</c:v>
                </c:pt>
                <c:pt idx="693">
                  <c:v>3.84056</c:v>
                </c:pt>
                <c:pt idx="694">
                  <c:v>3.8753800000000003</c:v>
                </c:pt>
                <c:pt idx="695">
                  <c:v>3.8912999999999998</c:v>
                </c:pt>
                <c:pt idx="696">
                  <c:v>3.9224200000000002</c:v>
                </c:pt>
                <c:pt idx="697">
                  <c:v>3.9579000000000004</c:v>
                </c:pt>
                <c:pt idx="698">
                  <c:v>3.9856799999999999</c:v>
                </c:pt>
                <c:pt idx="699">
                  <c:v>3.9790800000000002</c:v>
                </c:pt>
                <c:pt idx="700">
                  <c:v>3.97282</c:v>
                </c:pt>
                <c:pt idx="701">
                  <c:v>3.9668599999999996</c:v>
                </c:pt>
                <c:pt idx="702">
                  <c:v>3.96122</c:v>
                </c:pt>
                <c:pt idx="703">
                  <c:v>3.9558999999999997</c:v>
                </c:pt>
                <c:pt idx="704">
                  <c:v>3.9508999999999999</c:v>
                </c:pt>
                <c:pt idx="705">
                  <c:v>3.9462200000000003</c:v>
                </c:pt>
                <c:pt idx="706">
                  <c:v>3.9418400000000005</c:v>
                </c:pt>
                <c:pt idx="707">
                  <c:v>3.9377599999999999</c:v>
                </c:pt>
                <c:pt idx="708">
                  <c:v>3.9339999999999997</c:v>
                </c:pt>
                <c:pt idx="709">
                  <c:v>3.9305599999999998</c:v>
                </c:pt>
                <c:pt idx="710">
                  <c:v>3.9274</c:v>
                </c:pt>
                <c:pt idx="711">
                  <c:v>3.92456</c:v>
                </c:pt>
                <c:pt idx="712">
                  <c:v>3.9219999999999997</c:v>
                </c:pt>
                <c:pt idx="713">
                  <c:v>3.9197600000000001</c:v>
                </c:pt>
                <c:pt idx="714">
                  <c:v>3.9178199999999999</c:v>
                </c:pt>
                <c:pt idx="715">
                  <c:v>3.9161799999999998</c:v>
                </c:pt>
                <c:pt idx="716">
                  <c:v>3.9148399999999999</c:v>
                </c:pt>
                <c:pt idx="717">
                  <c:v>3.9138000000000002</c:v>
                </c:pt>
                <c:pt idx="718">
                  <c:v>3.9130599999999998</c:v>
                </c:pt>
                <c:pt idx="719">
                  <c:v>3.9125999999999999</c:v>
                </c:pt>
              </c:numCache>
            </c:numRef>
          </c:val>
        </c:ser>
        <c:ser>
          <c:idx val="2"/>
          <c:order val="2"/>
          <c:tx>
            <c:v>Ecal λΙ</c:v>
          </c:tx>
          <c:spPr>
            <a:ln w="28575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deg'!$G$734:$G$1453</c:f>
              <c:numCache>
                <c:formatCode>General</c:formatCode>
                <c:ptCount val="720"/>
                <c:pt idx="0">
                  <c:v>0.97804899999999995</c:v>
                </c:pt>
                <c:pt idx="1">
                  <c:v>0.97808600000000001</c:v>
                </c:pt>
                <c:pt idx="2">
                  <c:v>0.97819800000000001</c:v>
                </c:pt>
                <c:pt idx="3">
                  <c:v>0.97838400000000003</c:v>
                </c:pt>
                <c:pt idx="4">
                  <c:v>0.97864499999999999</c:v>
                </c:pt>
                <c:pt idx="5">
                  <c:v>0.97898099999999999</c:v>
                </c:pt>
                <c:pt idx="6">
                  <c:v>0.97939100000000001</c:v>
                </c:pt>
                <c:pt idx="7">
                  <c:v>0.97987599999999997</c:v>
                </c:pt>
                <c:pt idx="8">
                  <c:v>0.980437</c:v>
                </c:pt>
                <c:pt idx="9">
                  <c:v>0.98107299999999997</c:v>
                </c:pt>
                <c:pt idx="10">
                  <c:v>0.98178500000000002</c:v>
                </c:pt>
                <c:pt idx="11">
                  <c:v>0.982572</c:v>
                </c:pt>
                <c:pt idx="12">
                  <c:v>0.98343599999999998</c:v>
                </c:pt>
                <c:pt idx="13">
                  <c:v>0.98437699999999995</c:v>
                </c:pt>
                <c:pt idx="14">
                  <c:v>0.98539399999999999</c:v>
                </c:pt>
                <c:pt idx="15">
                  <c:v>0.98648800000000003</c:v>
                </c:pt>
                <c:pt idx="16">
                  <c:v>0.98766100000000001</c:v>
                </c:pt>
                <c:pt idx="17">
                  <c:v>0.98891099999999998</c:v>
                </c:pt>
                <c:pt idx="18">
                  <c:v>0.99024000000000001</c:v>
                </c:pt>
                <c:pt idx="19">
                  <c:v>0.991649</c:v>
                </c:pt>
                <c:pt idx="20">
                  <c:v>0.99313700000000005</c:v>
                </c:pt>
                <c:pt idx="21">
                  <c:v>0.99470499999999995</c:v>
                </c:pt>
                <c:pt idx="22">
                  <c:v>0.99635499999999999</c:v>
                </c:pt>
                <c:pt idx="23">
                  <c:v>0.99808600000000003</c:v>
                </c:pt>
                <c:pt idx="24">
                  <c:v>0.99989899999999998</c:v>
                </c:pt>
                <c:pt idx="25">
                  <c:v>1.0018</c:v>
                </c:pt>
                <c:pt idx="26">
                  <c:v>1.0037799999999999</c:v>
                </c:pt>
                <c:pt idx="27">
                  <c:v>1.0058400000000001</c:v>
                </c:pt>
                <c:pt idx="28">
                  <c:v>1.0079899999999999</c:v>
                </c:pt>
                <c:pt idx="29">
                  <c:v>1.01023</c:v>
                </c:pt>
                <c:pt idx="30">
                  <c:v>1.0125500000000001</c:v>
                </c:pt>
                <c:pt idx="31">
                  <c:v>1.0149600000000001</c:v>
                </c:pt>
                <c:pt idx="32">
                  <c:v>1.01746</c:v>
                </c:pt>
                <c:pt idx="33">
                  <c:v>1.02319</c:v>
                </c:pt>
                <c:pt idx="34">
                  <c:v>1.01051</c:v>
                </c:pt>
                <c:pt idx="35">
                  <c:v>0.98716199999999998</c:v>
                </c:pt>
                <c:pt idx="36">
                  <c:v>0.97060800000000003</c:v>
                </c:pt>
                <c:pt idx="37">
                  <c:v>0.93930100000000005</c:v>
                </c:pt>
                <c:pt idx="38">
                  <c:v>0.947986</c:v>
                </c:pt>
                <c:pt idx="39">
                  <c:v>0.95018100000000005</c:v>
                </c:pt>
                <c:pt idx="40">
                  <c:v>0.94830700000000001</c:v>
                </c:pt>
                <c:pt idx="41">
                  <c:v>0.98294499999999996</c:v>
                </c:pt>
                <c:pt idx="42">
                  <c:v>1.0059100000000001</c:v>
                </c:pt>
                <c:pt idx="43">
                  <c:v>1.02397</c:v>
                </c:pt>
                <c:pt idx="44">
                  <c:v>1.05951</c:v>
                </c:pt>
                <c:pt idx="45">
                  <c:v>1.05863</c:v>
                </c:pt>
                <c:pt idx="46">
                  <c:v>1.05494</c:v>
                </c:pt>
                <c:pt idx="47">
                  <c:v>1.0513600000000001</c:v>
                </c:pt>
                <c:pt idx="48">
                  <c:v>1.0478799999999999</c:v>
                </c:pt>
                <c:pt idx="49">
                  <c:v>1.0445</c:v>
                </c:pt>
                <c:pt idx="50">
                  <c:v>1.0412300000000001</c:v>
                </c:pt>
                <c:pt idx="51">
                  <c:v>1.03806</c:v>
                </c:pt>
                <c:pt idx="52">
                  <c:v>1.0349900000000001</c:v>
                </c:pt>
                <c:pt idx="53">
                  <c:v>1.0320100000000001</c:v>
                </c:pt>
                <c:pt idx="54">
                  <c:v>1.0291300000000001</c:v>
                </c:pt>
                <c:pt idx="55">
                  <c:v>1.0263500000000001</c:v>
                </c:pt>
                <c:pt idx="56">
                  <c:v>1.0236499999999999</c:v>
                </c:pt>
                <c:pt idx="57">
                  <c:v>1.0210600000000001</c:v>
                </c:pt>
                <c:pt idx="58">
                  <c:v>1.0185500000000001</c:v>
                </c:pt>
                <c:pt idx="59">
                  <c:v>1.01614</c:v>
                </c:pt>
                <c:pt idx="60">
                  <c:v>1.0138100000000001</c:v>
                </c:pt>
                <c:pt idx="61">
                  <c:v>1.0115799999999999</c:v>
                </c:pt>
                <c:pt idx="62">
                  <c:v>1.00943</c:v>
                </c:pt>
                <c:pt idx="63">
                  <c:v>1.0073700000000001</c:v>
                </c:pt>
                <c:pt idx="64">
                  <c:v>1.00539</c:v>
                </c:pt>
                <c:pt idx="65">
                  <c:v>1.0035000000000001</c:v>
                </c:pt>
                <c:pt idx="66">
                  <c:v>1.00169</c:v>
                </c:pt>
                <c:pt idx="67">
                  <c:v>0.999973</c:v>
                </c:pt>
                <c:pt idx="68">
                  <c:v>0.99833499999999997</c:v>
                </c:pt>
                <c:pt idx="69">
                  <c:v>0.99677899999999997</c:v>
                </c:pt>
                <c:pt idx="70">
                  <c:v>0.995305</c:v>
                </c:pt>
                <c:pt idx="71">
                  <c:v>0.99391300000000005</c:v>
                </c:pt>
                <c:pt idx="72">
                  <c:v>0.99260199999999998</c:v>
                </c:pt>
                <c:pt idx="73">
                  <c:v>0.99136999999999997</c:v>
                </c:pt>
                <c:pt idx="74">
                  <c:v>0.99021899999999996</c:v>
                </c:pt>
                <c:pt idx="75">
                  <c:v>0.98914800000000003</c:v>
                </c:pt>
                <c:pt idx="76">
                  <c:v>0.98815500000000001</c:v>
                </c:pt>
                <c:pt idx="77">
                  <c:v>0.98724199999999995</c:v>
                </c:pt>
                <c:pt idx="78">
                  <c:v>0.98640600000000001</c:v>
                </c:pt>
                <c:pt idx="79">
                  <c:v>0.985649</c:v>
                </c:pt>
                <c:pt idx="80">
                  <c:v>0.98497000000000001</c:v>
                </c:pt>
                <c:pt idx="81">
                  <c:v>0.98436800000000002</c:v>
                </c:pt>
                <c:pt idx="82">
                  <c:v>0.98384300000000002</c:v>
                </c:pt>
                <c:pt idx="83">
                  <c:v>0.98339600000000005</c:v>
                </c:pt>
                <c:pt idx="84">
                  <c:v>0.98302599999999996</c:v>
                </c:pt>
                <c:pt idx="85">
                  <c:v>0.98273299999999997</c:v>
                </c:pt>
                <c:pt idx="86">
                  <c:v>0.98251699999999997</c:v>
                </c:pt>
                <c:pt idx="87">
                  <c:v>0.98237799999999997</c:v>
                </c:pt>
                <c:pt idx="88">
                  <c:v>0.98231599999999997</c:v>
                </c:pt>
                <c:pt idx="89">
                  <c:v>0.98233099999999995</c:v>
                </c:pt>
                <c:pt idx="90">
                  <c:v>0.98242300000000005</c:v>
                </c:pt>
                <c:pt idx="91">
                  <c:v>0.98233099999999995</c:v>
                </c:pt>
                <c:pt idx="92">
                  <c:v>0.98231599999999997</c:v>
                </c:pt>
                <c:pt idx="93">
                  <c:v>0.98237799999999997</c:v>
                </c:pt>
                <c:pt idx="94">
                  <c:v>0.98251699999999997</c:v>
                </c:pt>
                <c:pt idx="95">
                  <c:v>0.98273299999999997</c:v>
                </c:pt>
                <c:pt idx="96">
                  <c:v>0.98302599999999996</c:v>
                </c:pt>
                <c:pt idx="97">
                  <c:v>0.98339600000000005</c:v>
                </c:pt>
                <c:pt idx="98">
                  <c:v>0.98384300000000002</c:v>
                </c:pt>
                <c:pt idx="99">
                  <c:v>0.98436800000000002</c:v>
                </c:pt>
                <c:pt idx="100">
                  <c:v>0.98497000000000001</c:v>
                </c:pt>
                <c:pt idx="101">
                  <c:v>0.985649</c:v>
                </c:pt>
                <c:pt idx="102">
                  <c:v>0.98640600000000001</c:v>
                </c:pt>
                <c:pt idx="103">
                  <c:v>0.98724199999999995</c:v>
                </c:pt>
                <c:pt idx="104">
                  <c:v>0.98815500000000001</c:v>
                </c:pt>
                <c:pt idx="105">
                  <c:v>0.98914800000000003</c:v>
                </c:pt>
                <c:pt idx="106">
                  <c:v>0.99021899999999996</c:v>
                </c:pt>
                <c:pt idx="107">
                  <c:v>0.99136999999999997</c:v>
                </c:pt>
                <c:pt idx="108">
                  <c:v>0.99260199999999998</c:v>
                </c:pt>
                <c:pt idx="109">
                  <c:v>0.99391300000000005</c:v>
                </c:pt>
                <c:pt idx="110">
                  <c:v>0.995305</c:v>
                </c:pt>
                <c:pt idx="111">
                  <c:v>0.99677899999999997</c:v>
                </c:pt>
                <c:pt idx="112">
                  <c:v>0.99833499999999997</c:v>
                </c:pt>
                <c:pt idx="113">
                  <c:v>0.999973</c:v>
                </c:pt>
                <c:pt idx="114">
                  <c:v>1.00169</c:v>
                </c:pt>
                <c:pt idx="115">
                  <c:v>1.0035000000000001</c:v>
                </c:pt>
                <c:pt idx="116">
                  <c:v>1.00539</c:v>
                </c:pt>
                <c:pt idx="117">
                  <c:v>1.0073700000000001</c:v>
                </c:pt>
                <c:pt idx="118">
                  <c:v>1.00943</c:v>
                </c:pt>
                <c:pt idx="119">
                  <c:v>1.0115799999999999</c:v>
                </c:pt>
                <c:pt idx="120">
                  <c:v>1.0138100000000001</c:v>
                </c:pt>
                <c:pt idx="121">
                  <c:v>1.01614</c:v>
                </c:pt>
                <c:pt idx="122">
                  <c:v>1.0185500000000001</c:v>
                </c:pt>
                <c:pt idx="123">
                  <c:v>1.0241899999999999</c:v>
                </c:pt>
                <c:pt idx="124">
                  <c:v>1.01142</c:v>
                </c:pt>
                <c:pt idx="125">
                  <c:v>0.98799400000000004</c:v>
                </c:pt>
                <c:pt idx="126">
                  <c:v>0.971356</c:v>
                </c:pt>
                <c:pt idx="127">
                  <c:v>0.93996500000000005</c:v>
                </c:pt>
                <c:pt idx="128">
                  <c:v>0.94856700000000005</c:v>
                </c:pt>
                <c:pt idx="129">
                  <c:v>0.95067800000000002</c:v>
                </c:pt>
                <c:pt idx="130">
                  <c:v>0.94872100000000004</c:v>
                </c:pt>
                <c:pt idx="131">
                  <c:v>0.98327500000000001</c:v>
                </c:pt>
                <c:pt idx="132">
                  <c:v>1.0061500000000001</c:v>
                </c:pt>
                <c:pt idx="133">
                  <c:v>1.02413</c:v>
                </c:pt>
                <c:pt idx="134">
                  <c:v>1.05959</c:v>
                </c:pt>
                <c:pt idx="135">
                  <c:v>1.05863</c:v>
                </c:pt>
                <c:pt idx="136">
                  <c:v>1.0548599999999999</c:v>
                </c:pt>
                <c:pt idx="137">
                  <c:v>1.0511900000000001</c:v>
                </c:pt>
                <c:pt idx="138">
                  <c:v>1.0476300000000001</c:v>
                </c:pt>
                <c:pt idx="139">
                  <c:v>1.04417</c:v>
                </c:pt>
                <c:pt idx="140">
                  <c:v>1.0408200000000001</c:v>
                </c:pt>
                <c:pt idx="141">
                  <c:v>1.03756</c:v>
                </c:pt>
                <c:pt idx="142">
                  <c:v>1.0344</c:v>
                </c:pt>
                <c:pt idx="143">
                  <c:v>1.0313399999999999</c:v>
                </c:pt>
                <c:pt idx="144">
                  <c:v>1.0283800000000001</c:v>
                </c:pt>
                <c:pt idx="145">
                  <c:v>1.0255099999999999</c:v>
                </c:pt>
                <c:pt idx="146">
                  <c:v>1.02274</c:v>
                </c:pt>
                <c:pt idx="147">
                  <c:v>1.0200499999999999</c:v>
                </c:pt>
                <c:pt idx="148">
                  <c:v>1.01746</c:v>
                </c:pt>
                <c:pt idx="149">
                  <c:v>1.0149600000000001</c:v>
                </c:pt>
                <c:pt idx="150">
                  <c:v>1.0125500000000001</c:v>
                </c:pt>
                <c:pt idx="151">
                  <c:v>1.01023</c:v>
                </c:pt>
                <c:pt idx="152">
                  <c:v>1.0079899999999999</c:v>
                </c:pt>
                <c:pt idx="153">
                  <c:v>1.0058400000000001</c:v>
                </c:pt>
                <c:pt idx="154">
                  <c:v>1.0037799999999999</c:v>
                </c:pt>
                <c:pt idx="155">
                  <c:v>1.0018</c:v>
                </c:pt>
                <c:pt idx="156">
                  <c:v>0.99989899999999998</c:v>
                </c:pt>
                <c:pt idx="157">
                  <c:v>0.99808600000000003</c:v>
                </c:pt>
                <c:pt idx="158">
                  <c:v>0.99635499999999999</c:v>
                </c:pt>
                <c:pt idx="159">
                  <c:v>0.99470499999999995</c:v>
                </c:pt>
                <c:pt idx="160">
                  <c:v>0.99313700000000005</c:v>
                </c:pt>
                <c:pt idx="161">
                  <c:v>0.991649</c:v>
                </c:pt>
                <c:pt idx="162">
                  <c:v>0.99024000000000001</c:v>
                </c:pt>
                <c:pt idx="163">
                  <c:v>0.98891099999999998</c:v>
                </c:pt>
                <c:pt idx="164">
                  <c:v>0.98766100000000001</c:v>
                </c:pt>
                <c:pt idx="165">
                  <c:v>0.98648800000000003</c:v>
                </c:pt>
                <c:pt idx="166">
                  <c:v>0.98539399999999999</c:v>
                </c:pt>
                <c:pt idx="167">
                  <c:v>0.98437699999999995</c:v>
                </c:pt>
                <c:pt idx="168">
                  <c:v>0.98343599999999998</c:v>
                </c:pt>
                <c:pt idx="169">
                  <c:v>0.982572</c:v>
                </c:pt>
                <c:pt idx="170">
                  <c:v>0.98178500000000002</c:v>
                </c:pt>
                <c:pt idx="171">
                  <c:v>0.98107299999999997</c:v>
                </c:pt>
                <c:pt idx="172">
                  <c:v>0.980437</c:v>
                </c:pt>
                <c:pt idx="173">
                  <c:v>0.97987599999999997</c:v>
                </c:pt>
                <c:pt idx="174">
                  <c:v>0.97939100000000001</c:v>
                </c:pt>
                <c:pt idx="175">
                  <c:v>0.97898099999999999</c:v>
                </c:pt>
                <c:pt idx="176">
                  <c:v>0.97864499999999999</c:v>
                </c:pt>
                <c:pt idx="177">
                  <c:v>0.97838400000000003</c:v>
                </c:pt>
                <c:pt idx="178">
                  <c:v>0.97819800000000001</c:v>
                </c:pt>
                <c:pt idx="179">
                  <c:v>0.97808600000000001</c:v>
                </c:pt>
                <c:pt idx="180">
                  <c:v>0.97804899999999995</c:v>
                </c:pt>
                <c:pt idx="181">
                  <c:v>0.97808600000000001</c:v>
                </c:pt>
                <c:pt idx="182">
                  <c:v>0.97819800000000001</c:v>
                </c:pt>
                <c:pt idx="183">
                  <c:v>0.97838400000000003</c:v>
                </c:pt>
                <c:pt idx="184">
                  <c:v>0.97864499999999999</c:v>
                </c:pt>
                <c:pt idx="185">
                  <c:v>0.97898099999999999</c:v>
                </c:pt>
                <c:pt idx="186">
                  <c:v>0.97939100000000001</c:v>
                </c:pt>
                <c:pt idx="187">
                  <c:v>0.97987599999999997</c:v>
                </c:pt>
                <c:pt idx="188">
                  <c:v>0.980437</c:v>
                </c:pt>
                <c:pt idx="189">
                  <c:v>0.98107299999999997</c:v>
                </c:pt>
                <c:pt idx="190">
                  <c:v>0.98178500000000002</c:v>
                </c:pt>
                <c:pt idx="191">
                  <c:v>0.982572</c:v>
                </c:pt>
                <c:pt idx="192">
                  <c:v>0.98343599999999998</c:v>
                </c:pt>
                <c:pt idx="193">
                  <c:v>0.98437699999999995</c:v>
                </c:pt>
                <c:pt idx="194">
                  <c:v>0.98539399999999999</c:v>
                </c:pt>
                <c:pt idx="195">
                  <c:v>0.98648800000000003</c:v>
                </c:pt>
                <c:pt idx="196">
                  <c:v>0.98766100000000001</c:v>
                </c:pt>
                <c:pt idx="197">
                  <c:v>0.98891099999999998</c:v>
                </c:pt>
                <c:pt idx="198">
                  <c:v>0.99024000000000001</c:v>
                </c:pt>
                <c:pt idx="199">
                  <c:v>0.991649</c:v>
                </c:pt>
                <c:pt idx="200">
                  <c:v>0.99313700000000005</c:v>
                </c:pt>
                <c:pt idx="201">
                  <c:v>0.99470499999999995</c:v>
                </c:pt>
                <c:pt idx="202">
                  <c:v>0.99635499999999999</c:v>
                </c:pt>
                <c:pt idx="203">
                  <c:v>0.99808600000000003</c:v>
                </c:pt>
                <c:pt idx="204">
                  <c:v>0.99989899999999998</c:v>
                </c:pt>
                <c:pt idx="205">
                  <c:v>1.0018</c:v>
                </c:pt>
                <c:pt idx="206">
                  <c:v>1.0037799999999999</c:v>
                </c:pt>
                <c:pt idx="207">
                  <c:v>1.0058400000000001</c:v>
                </c:pt>
                <c:pt idx="208">
                  <c:v>1.0079899999999999</c:v>
                </c:pt>
                <c:pt idx="209">
                  <c:v>1.01023</c:v>
                </c:pt>
                <c:pt idx="210">
                  <c:v>1.0125500000000001</c:v>
                </c:pt>
                <c:pt idx="211">
                  <c:v>1.0149600000000001</c:v>
                </c:pt>
                <c:pt idx="212">
                  <c:v>1.01746</c:v>
                </c:pt>
                <c:pt idx="213">
                  <c:v>1.02319</c:v>
                </c:pt>
                <c:pt idx="214">
                  <c:v>1.01051</c:v>
                </c:pt>
                <c:pt idx="215">
                  <c:v>0.98716199999999998</c:v>
                </c:pt>
                <c:pt idx="216">
                  <c:v>0.97060800000000003</c:v>
                </c:pt>
                <c:pt idx="217">
                  <c:v>0.93930100000000005</c:v>
                </c:pt>
                <c:pt idx="218">
                  <c:v>0.947986</c:v>
                </c:pt>
                <c:pt idx="219">
                  <c:v>0.95018100000000005</c:v>
                </c:pt>
                <c:pt idx="220">
                  <c:v>0.94830700000000001</c:v>
                </c:pt>
                <c:pt idx="221">
                  <c:v>0.98294499999999996</c:v>
                </c:pt>
                <c:pt idx="222">
                  <c:v>1.0059100000000001</c:v>
                </c:pt>
                <c:pt idx="223">
                  <c:v>1.02397</c:v>
                </c:pt>
                <c:pt idx="224">
                  <c:v>1.05951</c:v>
                </c:pt>
                <c:pt idx="225">
                  <c:v>1.05863</c:v>
                </c:pt>
                <c:pt idx="226">
                  <c:v>1.05494</c:v>
                </c:pt>
                <c:pt idx="227">
                  <c:v>1.0513600000000001</c:v>
                </c:pt>
                <c:pt idx="228">
                  <c:v>1.0478799999999999</c:v>
                </c:pt>
                <c:pt idx="229">
                  <c:v>1.0445</c:v>
                </c:pt>
                <c:pt idx="230">
                  <c:v>1.0412300000000001</c:v>
                </c:pt>
                <c:pt idx="231">
                  <c:v>1.03806</c:v>
                </c:pt>
                <c:pt idx="232">
                  <c:v>1.0349900000000001</c:v>
                </c:pt>
                <c:pt idx="233">
                  <c:v>1.0320100000000001</c:v>
                </c:pt>
                <c:pt idx="234">
                  <c:v>1.0291300000000001</c:v>
                </c:pt>
                <c:pt idx="235">
                  <c:v>1.0263500000000001</c:v>
                </c:pt>
                <c:pt idx="236">
                  <c:v>1.0236499999999999</c:v>
                </c:pt>
                <c:pt idx="237">
                  <c:v>1.0210600000000001</c:v>
                </c:pt>
                <c:pt idx="238">
                  <c:v>1.0185500000000001</c:v>
                </c:pt>
                <c:pt idx="239">
                  <c:v>1.01614</c:v>
                </c:pt>
                <c:pt idx="240">
                  <c:v>1.0138100000000001</c:v>
                </c:pt>
                <c:pt idx="241">
                  <c:v>1.0115799999999999</c:v>
                </c:pt>
                <c:pt idx="242">
                  <c:v>1.00943</c:v>
                </c:pt>
                <c:pt idx="243">
                  <c:v>1.0073700000000001</c:v>
                </c:pt>
                <c:pt idx="244">
                  <c:v>1.00539</c:v>
                </c:pt>
                <c:pt idx="245">
                  <c:v>1.0035000000000001</c:v>
                </c:pt>
                <c:pt idx="246">
                  <c:v>1.00169</c:v>
                </c:pt>
                <c:pt idx="247">
                  <c:v>0.999973</c:v>
                </c:pt>
                <c:pt idx="248">
                  <c:v>0.99833499999999997</c:v>
                </c:pt>
                <c:pt idx="249">
                  <c:v>0.99677899999999997</c:v>
                </c:pt>
                <c:pt idx="250">
                  <c:v>0.995305</c:v>
                </c:pt>
                <c:pt idx="251">
                  <c:v>0.99391300000000005</c:v>
                </c:pt>
                <c:pt idx="252">
                  <c:v>0.99260199999999998</c:v>
                </c:pt>
                <c:pt idx="253">
                  <c:v>0.99136999999999997</c:v>
                </c:pt>
                <c:pt idx="254">
                  <c:v>0.99021899999999996</c:v>
                </c:pt>
                <c:pt idx="255">
                  <c:v>0.98914800000000003</c:v>
                </c:pt>
                <c:pt idx="256">
                  <c:v>0.98815500000000001</c:v>
                </c:pt>
                <c:pt idx="257">
                  <c:v>0.98724199999999995</c:v>
                </c:pt>
                <c:pt idx="258">
                  <c:v>0.98640600000000001</c:v>
                </c:pt>
                <c:pt idx="259">
                  <c:v>0.985649</c:v>
                </c:pt>
                <c:pt idx="260">
                  <c:v>0.98497000000000001</c:v>
                </c:pt>
                <c:pt idx="261">
                  <c:v>0.98436800000000002</c:v>
                </c:pt>
                <c:pt idx="262">
                  <c:v>0.98384300000000002</c:v>
                </c:pt>
                <c:pt idx="263">
                  <c:v>0.98339600000000005</c:v>
                </c:pt>
                <c:pt idx="264">
                  <c:v>0.98302599999999996</c:v>
                </c:pt>
                <c:pt idx="265">
                  <c:v>0.98273299999999997</c:v>
                </c:pt>
                <c:pt idx="266">
                  <c:v>0.98251699999999997</c:v>
                </c:pt>
                <c:pt idx="267">
                  <c:v>0.98237799999999997</c:v>
                </c:pt>
                <c:pt idx="268">
                  <c:v>0.98231599999999997</c:v>
                </c:pt>
                <c:pt idx="269">
                  <c:v>0.98233099999999995</c:v>
                </c:pt>
                <c:pt idx="270">
                  <c:v>0.98242300000000005</c:v>
                </c:pt>
                <c:pt idx="271">
                  <c:v>0.98233099999999995</c:v>
                </c:pt>
                <c:pt idx="272">
                  <c:v>0.98231599999999997</c:v>
                </c:pt>
                <c:pt idx="273">
                  <c:v>0.98237799999999997</c:v>
                </c:pt>
                <c:pt idx="274">
                  <c:v>0.98251699999999997</c:v>
                </c:pt>
                <c:pt idx="275">
                  <c:v>0.98273299999999997</c:v>
                </c:pt>
                <c:pt idx="276">
                  <c:v>0.98302599999999996</c:v>
                </c:pt>
                <c:pt idx="277">
                  <c:v>0.98339600000000005</c:v>
                </c:pt>
                <c:pt idx="278">
                  <c:v>0.98384300000000002</c:v>
                </c:pt>
                <c:pt idx="279">
                  <c:v>0.98436800000000002</c:v>
                </c:pt>
                <c:pt idx="280">
                  <c:v>0.98497000000000001</c:v>
                </c:pt>
                <c:pt idx="281">
                  <c:v>0.985649</c:v>
                </c:pt>
                <c:pt idx="282">
                  <c:v>0.98640600000000001</c:v>
                </c:pt>
                <c:pt idx="283">
                  <c:v>0.98724199999999995</c:v>
                </c:pt>
                <c:pt idx="284">
                  <c:v>0.98815500000000001</c:v>
                </c:pt>
                <c:pt idx="285">
                  <c:v>0.98914800000000003</c:v>
                </c:pt>
                <c:pt idx="286">
                  <c:v>0.99021899999999996</c:v>
                </c:pt>
                <c:pt idx="287">
                  <c:v>0.99136999999999997</c:v>
                </c:pt>
                <c:pt idx="288">
                  <c:v>0.99260199999999998</c:v>
                </c:pt>
                <c:pt idx="289">
                  <c:v>0.99391300000000005</c:v>
                </c:pt>
                <c:pt idx="290">
                  <c:v>0.995305</c:v>
                </c:pt>
                <c:pt idx="291">
                  <c:v>0.99677899999999997</c:v>
                </c:pt>
                <c:pt idx="292">
                  <c:v>0.99833499999999997</c:v>
                </c:pt>
                <c:pt idx="293">
                  <c:v>0.999973</c:v>
                </c:pt>
                <c:pt idx="294">
                  <c:v>1.00169</c:v>
                </c:pt>
                <c:pt idx="295">
                  <c:v>1.0035000000000001</c:v>
                </c:pt>
                <c:pt idx="296">
                  <c:v>1.00539</c:v>
                </c:pt>
                <c:pt idx="297">
                  <c:v>1.0073700000000001</c:v>
                </c:pt>
                <c:pt idx="298">
                  <c:v>1.00943</c:v>
                </c:pt>
                <c:pt idx="299">
                  <c:v>1.0115799999999999</c:v>
                </c:pt>
                <c:pt idx="300">
                  <c:v>1.0138100000000001</c:v>
                </c:pt>
                <c:pt idx="301">
                  <c:v>1.01614</c:v>
                </c:pt>
                <c:pt idx="302">
                  <c:v>1.0185500000000001</c:v>
                </c:pt>
                <c:pt idx="303">
                  <c:v>1.0241899999999999</c:v>
                </c:pt>
                <c:pt idx="304">
                  <c:v>1.01142</c:v>
                </c:pt>
                <c:pt idx="305">
                  <c:v>0.98799400000000004</c:v>
                </c:pt>
                <c:pt idx="306">
                  <c:v>0.971356</c:v>
                </c:pt>
                <c:pt idx="307">
                  <c:v>0.93996500000000005</c:v>
                </c:pt>
                <c:pt idx="308">
                  <c:v>0.94856700000000005</c:v>
                </c:pt>
                <c:pt idx="309">
                  <c:v>0.95067800000000002</c:v>
                </c:pt>
                <c:pt idx="310">
                  <c:v>0.94872100000000004</c:v>
                </c:pt>
                <c:pt idx="311">
                  <c:v>0.98327500000000001</c:v>
                </c:pt>
                <c:pt idx="312">
                  <c:v>1.0061500000000001</c:v>
                </c:pt>
                <c:pt idx="313">
                  <c:v>1.02413</c:v>
                </c:pt>
                <c:pt idx="314">
                  <c:v>1.05959</c:v>
                </c:pt>
                <c:pt idx="315">
                  <c:v>1.05863</c:v>
                </c:pt>
                <c:pt idx="316">
                  <c:v>1.0548599999999999</c:v>
                </c:pt>
                <c:pt idx="317">
                  <c:v>1.0511900000000001</c:v>
                </c:pt>
                <c:pt idx="318">
                  <c:v>1.0476300000000001</c:v>
                </c:pt>
                <c:pt idx="319">
                  <c:v>1.04417</c:v>
                </c:pt>
                <c:pt idx="320">
                  <c:v>1.0408200000000001</c:v>
                </c:pt>
                <c:pt idx="321">
                  <c:v>1.03756</c:v>
                </c:pt>
                <c:pt idx="322">
                  <c:v>1.0344</c:v>
                </c:pt>
                <c:pt idx="323">
                  <c:v>1.0313399999999999</c:v>
                </c:pt>
                <c:pt idx="324">
                  <c:v>1.0283800000000001</c:v>
                </c:pt>
                <c:pt idx="325">
                  <c:v>1.0255099999999999</c:v>
                </c:pt>
                <c:pt idx="326">
                  <c:v>1.02274</c:v>
                </c:pt>
                <c:pt idx="327">
                  <c:v>1.0200499999999999</c:v>
                </c:pt>
                <c:pt idx="328">
                  <c:v>1.01746</c:v>
                </c:pt>
                <c:pt idx="329">
                  <c:v>1.0149600000000001</c:v>
                </c:pt>
                <c:pt idx="330">
                  <c:v>1.0125500000000001</c:v>
                </c:pt>
                <c:pt idx="331">
                  <c:v>1.01023</c:v>
                </c:pt>
                <c:pt idx="332">
                  <c:v>1.0079899999999999</c:v>
                </c:pt>
                <c:pt idx="333">
                  <c:v>1.0058400000000001</c:v>
                </c:pt>
                <c:pt idx="334">
                  <c:v>1.0037799999999999</c:v>
                </c:pt>
                <c:pt idx="335">
                  <c:v>1.0018</c:v>
                </c:pt>
                <c:pt idx="336">
                  <c:v>0.99989899999999998</c:v>
                </c:pt>
                <c:pt idx="337">
                  <c:v>0.99808600000000003</c:v>
                </c:pt>
                <c:pt idx="338">
                  <c:v>0.99635499999999999</c:v>
                </c:pt>
                <c:pt idx="339">
                  <c:v>0.99470499999999995</c:v>
                </c:pt>
                <c:pt idx="340">
                  <c:v>0.99313700000000005</c:v>
                </c:pt>
                <c:pt idx="341">
                  <c:v>0.991649</c:v>
                </c:pt>
                <c:pt idx="342">
                  <c:v>0.99024000000000001</c:v>
                </c:pt>
                <c:pt idx="343">
                  <c:v>0.98891099999999998</c:v>
                </c:pt>
                <c:pt idx="344">
                  <c:v>0.98766100000000001</c:v>
                </c:pt>
                <c:pt idx="345">
                  <c:v>0.98648800000000003</c:v>
                </c:pt>
                <c:pt idx="346">
                  <c:v>0.98539399999999999</c:v>
                </c:pt>
                <c:pt idx="347">
                  <c:v>0.98437699999999995</c:v>
                </c:pt>
                <c:pt idx="348">
                  <c:v>0.98343599999999998</c:v>
                </c:pt>
                <c:pt idx="349">
                  <c:v>0.982572</c:v>
                </c:pt>
                <c:pt idx="350">
                  <c:v>0.98178500000000002</c:v>
                </c:pt>
                <c:pt idx="351">
                  <c:v>0.98107299999999997</c:v>
                </c:pt>
                <c:pt idx="352">
                  <c:v>0.980437</c:v>
                </c:pt>
                <c:pt idx="353">
                  <c:v>0.97987599999999997</c:v>
                </c:pt>
                <c:pt idx="354">
                  <c:v>0.97939100000000001</c:v>
                </c:pt>
                <c:pt idx="355">
                  <c:v>0.97898099999999999</c:v>
                </c:pt>
                <c:pt idx="356">
                  <c:v>0.97864499999999999</c:v>
                </c:pt>
                <c:pt idx="357">
                  <c:v>0.97838400000000003</c:v>
                </c:pt>
                <c:pt idx="358">
                  <c:v>0.97819800000000001</c:v>
                </c:pt>
                <c:pt idx="359">
                  <c:v>0.97808600000000001</c:v>
                </c:pt>
                <c:pt idx="360">
                  <c:v>0.97804899999999995</c:v>
                </c:pt>
                <c:pt idx="361">
                  <c:v>0.97808600000000001</c:v>
                </c:pt>
                <c:pt idx="362">
                  <c:v>0.97819800000000001</c:v>
                </c:pt>
                <c:pt idx="363">
                  <c:v>0.97838400000000003</c:v>
                </c:pt>
                <c:pt idx="364">
                  <c:v>0.97864499999999999</c:v>
                </c:pt>
                <c:pt idx="365">
                  <c:v>0.97898099999999999</c:v>
                </c:pt>
                <c:pt idx="366">
                  <c:v>0.97939100000000001</c:v>
                </c:pt>
                <c:pt idx="367">
                  <c:v>0.97987599999999997</c:v>
                </c:pt>
                <c:pt idx="368">
                  <c:v>0.980437</c:v>
                </c:pt>
                <c:pt idx="369">
                  <c:v>0.98107299999999997</c:v>
                </c:pt>
                <c:pt idx="370">
                  <c:v>0.98178500000000002</c:v>
                </c:pt>
                <c:pt idx="371">
                  <c:v>0.982572</c:v>
                </c:pt>
                <c:pt idx="372">
                  <c:v>0.98343599999999998</c:v>
                </c:pt>
                <c:pt idx="373">
                  <c:v>0.98437699999999995</c:v>
                </c:pt>
                <c:pt idx="374">
                  <c:v>0.98539399999999999</c:v>
                </c:pt>
                <c:pt idx="375">
                  <c:v>0.98648800000000003</c:v>
                </c:pt>
                <c:pt idx="376">
                  <c:v>0.98766100000000001</c:v>
                </c:pt>
                <c:pt idx="377">
                  <c:v>0.98891099999999998</c:v>
                </c:pt>
                <c:pt idx="378">
                  <c:v>0.99024000000000001</c:v>
                </c:pt>
                <c:pt idx="379">
                  <c:v>0.991649</c:v>
                </c:pt>
                <c:pt idx="380">
                  <c:v>0.99313700000000005</c:v>
                </c:pt>
                <c:pt idx="381">
                  <c:v>0.99470499999999995</c:v>
                </c:pt>
                <c:pt idx="382">
                  <c:v>0.99635499999999999</c:v>
                </c:pt>
                <c:pt idx="383">
                  <c:v>0.99808600000000003</c:v>
                </c:pt>
                <c:pt idx="384">
                  <c:v>0.99989899999999998</c:v>
                </c:pt>
                <c:pt idx="385">
                  <c:v>1.0018</c:v>
                </c:pt>
                <c:pt idx="386">
                  <c:v>1.0037799999999999</c:v>
                </c:pt>
                <c:pt idx="387">
                  <c:v>1.0058400000000001</c:v>
                </c:pt>
                <c:pt idx="388">
                  <c:v>1.0079899999999999</c:v>
                </c:pt>
                <c:pt idx="389">
                  <c:v>1.01023</c:v>
                </c:pt>
                <c:pt idx="390">
                  <c:v>1.0125500000000001</c:v>
                </c:pt>
                <c:pt idx="391">
                  <c:v>1.0149600000000001</c:v>
                </c:pt>
                <c:pt idx="392">
                  <c:v>1.01746</c:v>
                </c:pt>
                <c:pt idx="393">
                  <c:v>1.02319</c:v>
                </c:pt>
                <c:pt idx="394">
                  <c:v>1.01051</c:v>
                </c:pt>
                <c:pt idx="395">
                  <c:v>0.98716199999999998</c:v>
                </c:pt>
                <c:pt idx="396">
                  <c:v>0.97060800000000003</c:v>
                </c:pt>
                <c:pt idx="397">
                  <c:v>0.93930100000000005</c:v>
                </c:pt>
                <c:pt idx="398">
                  <c:v>0.947986</c:v>
                </c:pt>
                <c:pt idx="399">
                  <c:v>0.95018100000000005</c:v>
                </c:pt>
                <c:pt idx="400">
                  <c:v>0.94830700000000001</c:v>
                </c:pt>
                <c:pt idx="401">
                  <c:v>0.98294499999999996</c:v>
                </c:pt>
                <c:pt idx="402">
                  <c:v>1.0059100000000001</c:v>
                </c:pt>
                <c:pt idx="403">
                  <c:v>1.02397</c:v>
                </c:pt>
                <c:pt idx="404">
                  <c:v>1.05951</c:v>
                </c:pt>
                <c:pt idx="405">
                  <c:v>1.05863</c:v>
                </c:pt>
                <c:pt idx="406">
                  <c:v>1.05494</c:v>
                </c:pt>
                <c:pt idx="407">
                  <c:v>1.0513600000000001</c:v>
                </c:pt>
                <c:pt idx="408">
                  <c:v>1.0478799999999999</c:v>
                </c:pt>
                <c:pt idx="409">
                  <c:v>1.0445</c:v>
                </c:pt>
                <c:pt idx="410">
                  <c:v>1.0412300000000001</c:v>
                </c:pt>
                <c:pt idx="411">
                  <c:v>1.03806</c:v>
                </c:pt>
                <c:pt idx="412">
                  <c:v>1.0349900000000001</c:v>
                </c:pt>
                <c:pt idx="413">
                  <c:v>1.0320100000000001</c:v>
                </c:pt>
                <c:pt idx="414">
                  <c:v>1.0291300000000001</c:v>
                </c:pt>
                <c:pt idx="415">
                  <c:v>1.0263500000000001</c:v>
                </c:pt>
                <c:pt idx="416">
                  <c:v>1.0236499999999999</c:v>
                </c:pt>
                <c:pt idx="417">
                  <c:v>1.0210600000000001</c:v>
                </c:pt>
                <c:pt idx="418">
                  <c:v>1.0185500000000001</c:v>
                </c:pt>
                <c:pt idx="419">
                  <c:v>1.01614</c:v>
                </c:pt>
                <c:pt idx="420">
                  <c:v>1.0138100000000001</c:v>
                </c:pt>
                <c:pt idx="421">
                  <c:v>1.0115799999999999</c:v>
                </c:pt>
                <c:pt idx="422">
                  <c:v>1.00943</c:v>
                </c:pt>
                <c:pt idx="423">
                  <c:v>1.0073700000000001</c:v>
                </c:pt>
                <c:pt idx="424">
                  <c:v>1.00539</c:v>
                </c:pt>
                <c:pt idx="425">
                  <c:v>1.0035000000000001</c:v>
                </c:pt>
                <c:pt idx="426">
                  <c:v>1.00169</c:v>
                </c:pt>
                <c:pt idx="427">
                  <c:v>0.999973</c:v>
                </c:pt>
                <c:pt idx="428">
                  <c:v>0.99833499999999997</c:v>
                </c:pt>
                <c:pt idx="429">
                  <c:v>0.99677899999999997</c:v>
                </c:pt>
                <c:pt idx="430">
                  <c:v>0.995305</c:v>
                </c:pt>
                <c:pt idx="431">
                  <c:v>0.99391300000000005</c:v>
                </c:pt>
                <c:pt idx="432">
                  <c:v>0.99260199999999998</c:v>
                </c:pt>
                <c:pt idx="433">
                  <c:v>0.99136999999999997</c:v>
                </c:pt>
                <c:pt idx="434">
                  <c:v>0.99021899999999996</c:v>
                </c:pt>
                <c:pt idx="435">
                  <c:v>0.98914800000000003</c:v>
                </c:pt>
                <c:pt idx="436">
                  <c:v>0.98815500000000001</c:v>
                </c:pt>
                <c:pt idx="437">
                  <c:v>0.98724199999999995</c:v>
                </c:pt>
                <c:pt idx="438">
                  <c:v>0.98640600000000001</c:v>
                </c:pt>
                <c:pt idx="439">
                  <c:v>0.985649</c:v>
                </c:pt>
                <c:pt idx="440">
                  <c:v>0.98497000000000001</c:v>
                </c:pt>
                <c:pt idx="441">
                  <c:v>0.98436800000000002</c:v>
                </c:pt>
                <c:pt idx="442">
                  <c:v>0.98384300000000002</c:v>
                </c:pt>
                <c:pt idx="443">
                  <c:v>0.98339600000000005</c:v>
                </c:pt>
                <c:pt idx="444">
                  <c:v>0.98302599999999996</c:v>
                </c:pt>
                <c:pt idx="445">
                  <c:v>0.98273299999999997</c:v>
                </c:pt>
                <c:pt idx="446">
                  <c:v>0.98251699999999997</c:v>
                </c:pt>
                <c:pt idx="447">
                  <c:v>0.98237799999999997</c:v>
                </c:pt>
                <c:pt idx="448">
                  <c:v>0.98231599999999997</c:v>
                </c:pt>
                <c:pt idx="449">
                  <c:v>0.98233099999999995</c:v>
                </c:pt>
                <c:pt idx="450">
                  <c:v>0.98242300000000005</c:v>
                </c:pt>
                <c:pt idx="451">
                  <c:v>0.98233099999999995</c:v>
                </c:pt>
                <c:pt idx="452">
                  <c:v>0.98231599999999997</c:v>
                </c:pt>
                <c:pt idx="453">
                  <c:v>0.98237799999999997</c:v>
                </c:pt>
                <c:pt idx="454">
                  <c:v>0.98251699999999997</c:v>
                </c:pt>
                <c:pt idx="455">
                  <c:v>0.98273299999999997</c:v>
                </c:pt>
                <c:pt idx="456">
                  <c:v>0.98302599999999996</c:v>
                </c:pt>
                <c:pt idx="457">
                  <c:v>0.98339600000000005</c:v>
                </c:pt>
                <c:pt idx="458">
                  <c:v>0.98384300000000002</c:v>
                </c:pt>
                <c:pt idx="459">
                  <c:v>0.98436800000000002</c:v>
                </c:pt>
                <c:pt idx="460">
                  <c:v>0.98497000000000001</c:v>
                </c:pt>
                <c:pt idx="461">
                  <c:v>0.985649</c:v>
                </c:pt>
                <c:pt idx="462">
                  <c:v>0.98640600000000001</c:v>
                </c:pt>
                <c:pt idx="463">
                  <c:v>0.98724199999999995</c:v>
                </c:pt>
                <c:pt idx="464">
                  <c:v>0.98815500000000001</c:v>
                </c:pt>
                <c:pt idx="465">
                  <c:v>0.98914800000000003</c:v>
                </c:pt>
                <c:pt idx="466">
                  <c:v>0.99021899999999996</c:v>
                </c:pt>
                <c:pt idx="467">
                  <c:v>0.99136999999999997</c:v>
                </c:pt>
                <c:pt idx="468">
                  <c:v>0.99260199999999998</c:v>
                </c:pt>
                <c:pt idx="469">
                  <c:v>0.99391300000000005</c:v>
                </c:pt>
                <c:pt idx="470">
                  <c:v>0.995305</c:v>
                </c:pt>
                <c:pt idx="471">
                  <c:v>0.99677899999999997</c:v>
                </c:pt>
                <c:pt idx="472">
                  <c:v>0.99833499999999997</c:v>
                </c:pt>
                <c:pt idx="473">
                  <c:v>0.999973</c:v>
                </c:pt>
                <c:pt idx="474">
                  <c:v>1.00169</c:v>
                </c:pt>
                <c:pt idx="475">
                  <c:v>1.0035000000000001</c:v>
                </c:pt>
                <c:pt idx="476">
                  <c:v>1.00539</c:v>
                </c:pt>
                <c:pt idx="477">
                  <c:v>1.0073700000000001</c:v>
                </c:pt>
                <c:pt idx="478">
                  <c:v>1.00943</c:v>
                </c:pt>
                <c:pt idx="479">
                  <c:v>1.0115799999999999</c:v>
                </c:pt>
                <c:pt idx="480">
                  <c:v>1.0138100000000001</c:v>
                </c:pt>
                <c:pt idx="481">
                  <c:v>1.01614</c:v>
                </c:pt>
                <c:pt idx="482">
                  <c:v>1.0185500000000001</c:v>
                </c:pt>
                <c:pt idx="483">
                  <c:v>1.0241899999999999</c:v>
                </c:pt>
                <c:pt idx="484">
                  <c:v>1.01142</c:v>
                </c:pt>
                <c:pt idx="485">
                  <c:v>0.98799400000000004</c:v>
                </c:pt>
                <c:pt idx="486">
                  <c:v>0.971356</c:v>
                </c:pt>
                <c:pt idx="487">
                  <c:v>0.93996500000000005</c:v>
                </c:pt>
                <c:pt idx="488">
                  <c:v>0.94856700000000005</c:v>
                </c:pt>
                <c:pt idx="489">
                  <c:v>0.95067800000000002</c:v>
                </c:pt>
                <c:pt idx="490">
                  <c:v>0.94872100000000004</c:v>
                </c:pt>
                <c:pt idx="491">
                  <c:v>0.98327500000000001</c:v>
                </c:pt>
                <c:pt idx="492">
                  <c:v>1.0061500000000001</c:v>
                </c:pt>
                <c:pt idx="493">
                  <c:v>1.02413</c:v>
                </c:pt>
                <c:pt idx="494">
                  <c:v>1.05959</c:v>
                </c:pt>
                <c:pt idx="495">
                  <c:v>1.05863</c:v>
                </c:pt>
                <c:pt idx="496">
                  <c:v>1.0548599999999999</c:v>
                </c:pt>
                <c:pt idx="497">
                  <c:v>1.0511900000000001</c:v>
                </c:pt>
                <c:pt idx="498">
                  <c:v>1.0476300000000001</c:v>
                </c:pt>
                <c:pt idx="499">
                  <c:v>1.04417</c:v>
                </c:pt>
                <c:pt idx="500">
                  <c:v>1.0408200000000001</c:v>
                </c:pt>
                <c:pt idx="501">
                  <c:v>1.03756</c:v>
                </c:pt>
                <c:pt idx="502">
                  <c:v>1.0344</c:v>
                </c:pt>
                <c:pt idx="503">
                  <c:v>1.0313399999999999</c:v>
                </c:pt>
                <c:pt idx="504">
                  <c:v>1.0283800000000001</c:v>
                </c:pt>
                <c:pt idx="505">
                  <c:v>1.0255099999999999</c:v>
                </c:pt>
                <c:pt idx="506">
                  <c:v>1.02274</c:v>
                </c:pt>
                <c:pt idx="507">
                  <c:v>1.0200499999999999</c:v>
                </c:pt>
                <c:pt idx="508">
                  <c:v>1.01746</c:v>
                </c:pt>
                <c:pt idx="509">
                  <c:v>1.0149600000000001</c:v>
                </c:pt>
                <c:pt idx="510">
                  <c:v>1.0125500000000001</c:v>
                </c:pt>
                <c:pt idx="511">
                  <c:v>1.01023</c:v>
                </c:pt>
                <c:pt idx="512">
                  <c:v>1.0079899999999999</c:v>
                </c:pt>
                <c:pt idx="513">
                  <c:v>1.0058400000000001</c:v>
                </c:pt>
                <c:pt idx="514">
                  <c:v>1.0037799999999999</c:v>
                </c:pt>
                <c:pt idx="515">
                  <c:v>1.0018</c:v>
                </c:pt>
                <c:pt idx="516">
                  <c:v>0.99989899999999998</c:v>
                </c:pt>
                <c:pt idx="517">
                  <c:v>0.99808600000000003</c:v>
                </c:pt>
                <c:pt idx="518">
                  <c:v>0.99635499999999999</c:v>
                </c:pt>
                <c:pt idx="519">
                  <c:v>0.99470499999999995</c:v>
                </c:pt>
                <c:pt idx="520">
                  <c:v>0.99313700000000005</c:v>
                </c:pt>
                <c:pt idx="521">
                  <c:v>0.991649</c:v>
                </c:pt>
                <c:pt idx="522">
                  <c:v>0.99024000000000001</c:v>
                </c:pt>
                <c:pt idx="523">
                  <c:v>0.98891099999999998</c:v>
                </c:pt>
                <c:pt idx="524">
                  <c:v>0.98766100000000001</c:v>
                </c:pt>
                <c:pt idx="525">
                  <c:v>0.98648800000000003</c:v>
                </c:pt>
                <c:pt idx="526">
                  <c:v>0.98539399999999999</c:v>
                </c:pt>
                <c:pt idx="527">
                  <c:v>0.98437699999999995</c:v>
                </c:pt>
                <c:pt idx="528">
                  <c:v>0.98343599999999998</c:v>
                </c:pt>
                <c:pt idx="529">
                  <c:v>0.982572</c:v>
                </c:pt>
                <c:pt idx="530">
                  <c:v>0.98178500000000002</c:v>
                </c:pt>
                <c:pt idx="531">
                  <c:v>0.98107299999999997</c:v>
                </c:pt>
                <c:pt idx="532">
                  <c:v>0.980437</c:v>
                </c:pt>
                <c:pt idx="533">
                  <c:v>0.97987599999999997</c:v>
                </c:pt>
                <c:pt idx="534">
                  <c:v>0.97939100000000001</c:v>
                </c:pt>
                <c:pt idx="535">
                  <c:v>0.97898099999999999</c:v>
                </c:pt>
                <c:pt idx="536">
                  <c:v>0.97864499999999999</c:v>
                </c:pt>
                <c:pt idx="537">
                  <c:v>0.97838400000000003</c:v>
                </c:pt>
                <c:pt idx="538">
                  <c:v>0.97819800000000001</c:v>
                </c:pt>
                <c:pt idx="539">
                  <c:v>0.97808600000000001</c:v>
                </c:pt>
                <c:pt idx="540">
                  <c:v>0.97804899999999995</c:v>
                </c:pt>
                <c:pt idx="541">
                  <c:v>0.97808600000000001</c:v>
                </c:pt>
                <c:pt idx="542">
                  <c:v>0.97819800000000001</c:v>
                </c:pt>
                <c:pt idx="543">
                  <c:v>0.97838400000000003</c:v>
                </c:pt>
                <c:pt idx="544">
                  <c:v>0.97864499999999999</c:v>
                </c:pt>
                <c:pt idx="545">
                  <c:v>0.97898099999999999</c:v>
                </c:pt>
                <c:pt idx="546">
                  <c:v>0.97939100000000001</c:v>
                </c:pt>
                <c:pt idx="547">
                  <c:v>0.97987599999999997</c:v>
                </c:pt>
                <c:pt idx="548">
                  <c:v>0.980437</c:v>
                </c:pt>
                <c:pt idx="549">
                  <c:v>0.98107299999999997</c:v>
                </c:pt>
                <c:pt idx="550">
                  <c:v>0.98178500000000002</c:v>
                </c:pt>
                <c:pt idx="551">
                  <c:v>0.982572</c:v>
                </c:pt>
                <c:pt idx="552">
                  <c:v>0.98343599999999998</c:v>
                </c:pt>
                <c:pt idx="553">
                  <c:v>0.98437699999999995</c:v>
                </c:pt>
                <c:pt idx="554">
                  <c:v>0.98539399999999999</c:v>
                </c:pt>
                <c:pt idx="555">
                  <c:v>0.98648800000000003</c:v>
                </c:pt>
                <c:pt idx="556">
                  <c:v>0.98766100000000001</c:v>
                </c:pt>
                <c:pt idx="557">
                  <c:v>0.98891099999999998</c:v>
                </c:pt>
                <c:pt idx="558">
                  <c:v>0.99024000000000001</c:v>
                </c:pt>
                <c:pt idx="559">
                  <c:v>0.991649</c:v>
                </c:pt>
                <c:pt idx="560">
                  <c:v>0.99313700000000005</c:v>
                </c:pt>
                <c:pt idx="561">
                  <c:v>0.99470499999999995</c:v>
                </c:pt>
                <c:pt idx="562">
                  <c:v>0.99635499999999999</c:v>
                </c:pt>
                <c:pt idx="563">
                  <c:v>0.99808600000000003</c:v>
                </c:pt>
                <c:pt idx="564">
                  <c:v>0.99989899999999998</c:v>
                </c:pt>
                <c:pt idx="565">
                  <c:v>1.0018</c:v>
                </c:pt>
                <c:pt idx="566">
                  <c:v>1.0037799999999999</c:v>
                </c:pt>
                <c:pt idx="567">
                  <c:v>1.0058400000000001</c:v>
                </c:pt>
                <c:pt idx="568">
                  <c:v>1.0079899999999999</c:v>
                </c:pt>
                <c:pt idx="569">
                  <c:v>1.01023</c:v>
                </c:pt>
                <c:pt idx="570">
                  <c:v>1.0125500000000001</c:v>
                </c:pt>
                <c:pt idx="571">
                  <c:v>1.0149600000000001</c:v>
                </c:pt>
                <c:pt idx="572">
                  <c:v>1.01746</c:v>
                </c:pt>
                <c:pt idx="573">
                  <c:v>1.02319</c:v>
                </c:pt>
                <c:pt idx="574">
                  <c:v>1.01051</c:v>
                </c:pt>
                <c:pt idx="575">
                  <c:v>0.98716199999999998</c:v>
                </c:pt>
                <c:pt idx="576">
                  <c:v>0.97060800000000003</c:v>
                </c:pt>
                <c:pt idx="577">
                  <c:v>0.93930100000000005</c:v>
                </c:pt>
                <c:pt idx="578">
                  <c:v>0.947986</c:v>
                </c:pt>
                <c:pt idx="579">
                  <c:v>0.95018100000000005</c:v>
                </c:pt>
                <c:pt idx="580">
                  <c:v>0.94830700000000001</c:v>
                </c:pt>
                <c:pt idx="581">
                  <c:v>0.98294499999999996</c:v>
                </c:pt>
                <c:pt idx="582">
                  <c:v>1.0059100000000001</c:v>
                </c:pt>
                <c:pt idx="583">
                  <c:v>1.02397</c:v>
                </c:pt>
                <c:pt idx="584">
                  <c:v>1.05951</c:v>
                </c:pt>
                <c:pt idx="585">
                  <c:v>1.05863</c:v>
                </c:pt>
                <c:pt idx="586">
                  <c:v>1.05494</c:v>
                </c:pt>
                <c:pt idx="587">
                  <c:v>1.0513600000000001</c:v>
                </c:pt>
                <c:pt idx="588">
                  <c:v>1.0478799999999999</c:v>
                </c:pt>
                <c:pt idx="589">
                  <c:v>1.0445</c:v>
                </c:pt>
                <c:pt idx="590">
                  <c:v>1.0412300000000001</c:v>
                </c:pt>
                <c:pt idx="591">
                  <c:v>1.03806</c:v>
                </c:pt>
                <c:pt idx="592">
                  <c:v>1.0349900000000001</c:v>
                </c:pt>
                <c:pt idx="593">
                  <c:v>1.0320100000000001</c:v>
                </c:pt>
                <c:pt idx="594">
                  <c:v>1.0291300000000001</c:v>
                </c:pt>
                <c:pt idx="595">
                  <c:v>1.0263500000000001</c:v>
                </c:pt>
                <c:pt idx="596">
                  <c:v>1.0236499999999999</c:v>
                </c:pt>
                <c:pt idx="597">
                  <c:v>1.0210600000000001</c:v>
                </c:pt>
                <c:pt idx="598">
                  <c:v>1.0185500000000001</c:v>
                </c:pt>
                <c:pt idx="599">
                  <c:v>1.01614</c:v>
                </c:pt>
                <c:pt idx="600">
                  <c:v>1.0138100000000001</c:v>
                </c:pt>
                <c:pt idx="601">
                  <c:v>1.0115799999999999</c:v>
                </c:pt>
                <c:pt idx="602">
                  <c:v>1.00943</c:v>
                </c:pt>
                <c:pt idx="603">
                  <c:v>1.0073700000000001</c:v>
                </c:pt>
                <c:pt idx="604">
                  <c:v>1.00539</c:v>
                </c:pt>
                <c:pt idx="605">
                  <c:v>1.0035000000000001</c:v>
                </c:pt>
                <c:pt idx="606">
                  <c:v>1.00169</c:v>
                </c:pt>
                <c:pt idx="607">
                  <c:v>0.999973</c:v>
                </c:pt>
                <c:pt idx="608">
                  <c:v>0.99833499999999997</c:v>
                </c:pt>
                <c:pt idx="609">
                  <c:v>0.99677899999999997</c:v>
                </c:pt>
                <c:pt idx="610">
                  <c:v>0.995305</c:v>
                </c:pt>
                <c:pt idx="611">
                  <c:v>0.99391300000000005</c:v>
                </c:pt>
                <c:pt idx="612">
                  <c:v>0.99260199999999998</c:v>
                </c:pt>
                <c:pt idx="613">
                  <c:v>0.99136999999999997</c:v>
                </c:pt>
                <c:pt idx="614">
                  <c:v>0.99021899999999996</c:v>
                </c:pt>
                <c:pt idx="615">
                  <c:v>0.98914800000000003</c:v>
                </c:pt>
                <c:pt idx="616">
                  <c:v>0.98815500000000001</c:v>
                </c:pt>
                <c:pt idx="617">
                  <c:v>0.98724199999999995</c:v>
                </c:pt>
                <c:pt idx="618">
                  <c:v>0.98640600000000001</c:v>
                </c:pt>
                <c:pt idx="619">
                  <c:v>0.985649</c:v>
                </c:pt>
                <c:pt idx="620">
                  <c:v>0.98497000000000001</c:v>
                </c:pt>
                <c:pt idx="621">
                  <c:v>0.98436800000000002</c:v>
                </c:pt>
                <c:pt idx="622">
                  <c:v>0.98384300000000002</c:v>
                </c:pt>
                <c:pt idx="623">
                  <c:v>0.98339600000000005</c:v>
                </c:pt>
                <c:pt idx="624">
                  <c:v>0.98302599999999996</c:v>
                </c:pt>
                <c:pt idx="625">
                  <c:v>0.98273299999999997</c:v>
                </c:pt>
                <c:pt idx="626">
                  <c:v>0.98251699999999997</c:v>
                </c:pt>
                <c:pt idx="627">
                  <c:v>0.98237799999999997</c:v>
                </c:pt>
                <c:pt idx="628">
                  <c:v>0.98231599999999997</c:v>
                </c:pt>
                <c:pt idx="629">
                  <c:v>0.98233099999999995</c:v>
                </c:pt>
                <c:pt idx="630">
                  <c:v>0.98242300000000005</c:v>
                </c:pt>
                <c:pt idx="631">
                  <c:v>0.98233099999999995</c:v>
                </c:pt>
                <c:pt idx="632">
                  <c:v>0.98231599999999997</c:v>
                </c:pt>
                <c:pt idx="633">
                  <c:v>0.98237799999999997</c:v>
                </c:pt>
                <c:pt idx="634">
                  <c:v>0.98251699999999997</c:v>
                </c:pt>
                <c:pt idx="635">
                  <c:v>0.98273299999999997</c:v>
                </c:pt>
                <c:pt idx="636">
                  <c:v>0.98302599999999996</c:v>
                </c:pt>
                <c:pt idx="637">
                  <c:v>0.98339600000000005</c:v>
                </c:pt>
                <c:pt idx="638">
                  <c:v>0.98384300000000002</c:v>
                </c:pt>
                <c:pt idx="639">
                  <c:v>0.98436800000000002</c:v>
                </c:pt>
                <c:pt idx="640">
                  <c:v>0.98497000000000001</c:v>
                </c:pt>
                <c:pt idx="641">
                  <c:v>0.985649</c:v>
                </c:pt>
                <c:pt idx="642">
                  <c:v>0.98640600000000001</c:v>
                </c:pt>
                <c:pt idx="643">
                  <c:v>0.98724199999999995</c:v>
                </c:pt>
                <c:pt idx="644">
                  <c:v>0.98815500000000001</c:v>
                </c:pt>
                <c:pt idx="645">
                  <c:v>0.98914800000000003</c:v>
                </c:pt>
                <c:pt idx="646">
                  <c:v>0.99021899999999996</c:v>
                </c:pt>
                <c:pt idx="647">
                  <c:v>0.99136999999999997</c:v>
                </c:pt>
                <c:pt idx="648">
                  <c:v>0.99260199999999998</c:v>
                </c:pt>
                <c:pt idx="649">
                  <c:v>0.99391300000000005</c:v>
                </c:pt>
                <c:pt idx="650">
                  <c:v>0.995305</c:v>
                </c:pt>
                <c:pt idx="651">
                  <c:v>0.99677899999999997</c:v>
                </c:pt>
                <c:pt idx="652">
                  <c:v>0.99833499999999997</c:v>
                </c:pt>
                <c:pt idx="653">
                  <c:v>0.999973</c:v>
                </c:pt>
                <c:pt idx="654">
                  <c:v>1.00169</c:v>
                </c:pt>
                <c:pt idx="655">
                  <c:v>1.0035000000000001</c:v>
                </c:pt>
                <c:pt idx="656">
                  <c:v>1.00539</c:v>
                </c:pt>
                <c:pt idx="657">
                  <c:v>1.0073700000000001</c:v>
                </c:pt>
                <c:pt idx="658">
                  <c:v>1.00943</c:v>
                </c:pt>
                <c:pt idx="659">
                  <c:v>1.0115799999999999</c:v>
                </c:pt>
                <c:pt idx="660">
                  <c:v>1.0138100000000001</c:v>
                </c:pt>
                <c:pt idx="661">
                  <c:v>1.01614</c:v>
                </c:pt>
                <c:pt idx="662">
                  <c:v>1.0185500000000001</c:v>
                </c:pt>
                <c:pt idx="663">
                  <c:v>1.0241899999999999</c:v>
                </c:pt>
                <c:pt idx="664">
                  <c:v>1.01142</c:v>
                </c:pt>
                <c:pt idx="665">
                  <c:v>0.98799400000000004</c:v>
                </c:pt>
                <c:pt idx="666">
                  <c:v>0.971356</c:v>
                </c:pt>
                <c:pt idx="667">
                  <c:v>0.93996500000000005</c:v>
                </c:pt>
                <c:pt idx="668">
                  <c:v>0.94856700000000005</c:v>
                </c:pt>
                <c:pt idx="669">
                  <c:v>0.95067800000000002</c:v>
                </c:pt>
                <c:pt idx="670">
                  <c:v>0.94872100000000004</c:v>
                </c:pt>
                <c:pt idx="671">
                  <c:v>0.98327500000000001</c:v>
                </c:pt>
                <c:pt idx="672">
                  <c:v>1.0061500000000001</c:v>
                </c:pt>
                <c:pt idx="673">
                  <c:v>1.02413</c:v>
                </c:pt>
                <c:pt idx="674">
                  <c:v>1.05959</c:v>
                </c:pt>
                <c:pt idx="675">
                  <c:v>1.05863</c:v>
                </c:pt>
                <c:pt idx="676">
                  <c:v>1.0548599999999999</c:v>
                </c:pt>
                <c:pt idx="677">
                  <c:v>1.0511900000000001</c:v>
                </c:pt>
                <c:pt idx="678">
                  <c:v>1.0476300000000001</c:v>
                </c:pt>
                <c:pt idx="679">
                  <c:v>1.04417</c:v>
                </c:pt>
                <c:pt idx="680">
                  <c:v>1.0408200000000001</c:v>
                </c:pt>
                <c:pt idx="681">
                  <c:v>1.03756</c:v>
                </c:pt>
                <c:pt idx="682">
                  <c:v>1.0344</c:v>
                </c:pt>
                <c:pt idx="683">
                  <c:v>1.0313399999999999</c:v>
                </c:pt>
                <c:pt idx="684">
                  <c:v>1.0283800000000001</c:v>
                </c:pt>
                <c:pt idx="685">
                  <c:v>1.0255099999999999</c:v>
                </c:pt>
                <c:pt idx="686">
                  <c:v>1.02274</c:v>
                </c:pt>
                <c:pt idx="687">
                  <c:v>1.0200499999999999</c:v>
                </c:pt>
                <c:pt idx="688">
                  <c:v>1.01746</c:v>
                </c:pt>
                <c:pt idx="689">
                  <c:v>1.0149600000000001</c:v>
                </c:pt>
                <c:pt idx="690">
                  <c:v>1.0125500000000001</c:v>
                </c:pt>
                <c:pt idx="691">
                  <c:v>1.01023</c:v>
                </c:pt>
                <c:pt idx="692">
                  <c:v>1.0079899999999999</c:v>
                </c:pt>
                <c:pt idx="693">
                  <c:v>1.0058400000000001</c:v>
                </c:pt>
                <c:pt idx="694">
                  <c:v>1.0037799999999999</c:v>
                </c:pt>
                <c:pt idx="695">
                  <c:v>1.0018</c:v>
                </c:pt>
                <c:pt idx="696">
                  <c:v>0.99989899999999998</c:v>
                </c:pt>
                <c:pt idx="697">
                  <c:v>0.99808600000000003</c:v>
                </c:pt>
                <c:pt idx="698">
                  <c:v>0.99635499999999999</c:v>
                </c:pt>
                <c:pt idx="699">
                  <c:v>0.99470499999999995</c:v>
                </c:pt>
                <c:pt idx="700">
                  <c:v>0.99313700000000005</c:v>
                </c:pt>
                <c:pt idx="701">
                  <c:v>0.991649</c:v>
                </c:pt>
                <c:pt idx="702">
                  <c:v>0.99024000000000001</c:v>
                </c:pt>
                <c:pt idx="703">
                  <c:v>0.98891099999999998</c:v>
                </c:pt>
                <c:pt idx="704">
                  <c:v>0.98766100000000001</c:v>
                </c:pt>
                <c:pt idx="705">
                  <c:v>0.98648800000000003</c:v>
                </c:pt>
                <c:pt idx="706">
                  <c:v>0.98539399999999999</c:v>
                </c:pt>
                <c:pt idx="707">
                  <c:v>0.98437699999999995</c:v>
                </c:pt>
                <c:pt idx="708">
                  <c:v>0.98343599999999998</c:v>
                </c:pt>
                <c:pt idx="709">
                  <c:v>0.982572</c:v>
                </c:pt>
                <c:pt idx="710">
                  <c:v>0.98178500000000002</c:v>
                </c:pt>
                <c:pt idx="711">
                  <c:v>0.98107299999999997</c:v>
                </c:pt>
                <c:pt idx="712">
                  <c:v>0.980437</c:v>
                </c:pt>
                <c:pt idx="713">
                  <c:v>0.97987599999999997</c:v>
                </c:pt>
                <c:pt idx="714">
                  <c:v>0.97939100000000001</c:v>
                </c:pt>
                <c:pt idx="715">
                  <c:v>0.97898099999999999</c:v>
                </c:pt>
                <c:pt idx="716">
                  <c:v>0.97864499999999999</c:v>
                </c:pt>
                <c:pt idx="717">
                  <c:v>0.97838400000000003</c:v>
                </c:pt>
                <c:pt idx="718">
                  <c:v>0.97819800000000001</c:v>
                </c:pt>
                <c:pt idx="719">
                  <c:v>0.97808600000000001</c:v>
                </c:pt>
              </c:numCache>
            </c:numRef>
          </c:val>
        </c:ser>
        <c:ser>
          <c:idx val="3"/>
          <c:order val="3"/>
          <c:tx>
            <c:v>Ecal X0</c:v>
          </c:tx>
          <c:spPr>
            <a:ln w="19050">
              <a:solidFill>
                <a:srgbClr val="FFC000"/>
              </a:solidFill>
            </a:ln>
          </c:spPr>
          <c:marker>
            <c:symbol val="none"/>
          </c:marker>
          <c:cat>
            <c:numRef>
              <c:f>'0.5 deg'!$D$7:$D$726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'0.5 deg'!$H$734:$H$1453</c:f>
              <c:numCache>
                <c:formatCode>General</c:formatCode>
                <c:ptCount val="720"/>
                <c:pt idx="0">
                  <c:v>0.47280800000000001</c:v>
                </c:pt>
                <c:pt idx="1">
                  <c:v>0.47282600000000002</c:v>
                </c:pt>
                <c:pt idx="2">
                  <c:v>0.47287999999999997</c:v>
                </c:pt>
                <c:pt idx="3">
                  <c:v>0.47296999999999995</c:v>
                </c:pt>
                <c:pt idx="4">
                  <c:v>0.47309600000000002</c:v>
                </c:pt>
                <c:pt idx="5">
                  <c:v>0.47325800000000001</c:v>
                </c:pt>
                <c:pt idx="6">
                  <c:v>0.47345599999999999</c:v>
                </c:pt>
                <c:pt idx="7">
                  <c:v>0.473692</c:v>
                </c:pt>
                <c:pt idx="8">
                  <c:v>0.47396199999999999</c:v>
                </c:pt>
                <c:pt idx="9">
                  <c:v>0.47426999999999997</c:v>
                </c:pt>
                <c:pt idx="10">
                  <c:v>0.47461399999999998</c:v>
                </c:pt>
                <c:pt idx="11">
                  <c:v>0.47499400000000003</c:v>
                </c:pt>
                <c:pt idx="12">
                  <c:v>0.47541200000000006</c:v>
                </c:pt>
                <c:pt idx="13">
                  <c:v>0.47586599999999996</c:v>
                </c:pt>
                <c:pt idx="14">
                  <c:v>0.47635800000000006</c:v>
                </c:pt>
                <c:pt idx="15">
                  <c:v>0.47688799999999998</c:v>
                </c:pt>
                <c:pt idx="16">
                  <c:v>0.47745399999999999</c:v>
                </c:pt>
                <c:pt idx="17">
                  <c:v>0.47805799999999998</c:v>
                </c:pt>
                <c:pt idx="18">
                  <c:v>0.47870199999999996</c:v>
                </c:pt>
                <c:pt idx="19">
                  <c:v>0.47938200000000003</c:v>
                </c:pt>
                <c:pt idx="20">
                  <c:v>0.48010199999999997</c:v>
                </c:pt>
                <c:pt idx="21">
                  <c:v>0.48086000000000001</c:v>
                </c:pt>
                <c:pt idx="22">
                  <c:v>0.48165799999999998</c:v>
                </c:pt>
                <c:pt idx="23">
                  <c:v>0.48249400000000003</c:v>
                </c:pt>
                <c:pt idx="24">
                  <c:v>0.48337000000000002</c:v>
                </c:pt>
                <c:pt idx="25">
                  <c:v>0.48428800000000005</c:v>
                </c:pt>
                <c:pt idx="26">
                  <c:v>0.48524400000000001</c:v>
                </c:pt>
                <c:pt idx="27">
                  <c:v>0.48624200000000001</c:v>
                </c:pt>
                <c:pt idx="28">
                  <c:v>0.48728199999999999</c:v>
                </c:pt>
                <c:pt idx="29">
                  <c:v>0.48836399999999996</c:v>
                </c:pt>
                <c:pt idx="30">
                  <c:v>0.48948599999999998</c:v>
                </c:pt>
                <c:pt idx="31">
                  <c:v>0.49065199999999998</c:v>
                </c:pt>
                <c:pt idx="32">
                  <c:v>0.49186200000000002</c:v>
                </c:pt>
                <c:pt idx="33">
                  <c:v>0.49536599999999997</c:v>
                </c:pt>
                <c:pt idx="34">
                  <c:v>0.48592599999999997</c:v>
                </c:pt>
                <c:pt idx="35">
                  <c:v>0.46888800000000003</c:v>
                </c:pt>
                <c:pt idx="36">
                  <c:v>0.45649000000000001</c:v>
                </c:pt>
                <c:pt idx="37">
                  <c:v>0.43374200000000002</c:v>
                </c:pt>
                <c:pt idx="38">
                  <c:v>0.43937199999999998</c:v>
                </c:pt>
                <c:pt idx="39">
                  <c:v>0.44006600000000001</c:v>
                </c:pt>
                <c:pt idx="40">
                  <c:v>0.43784399999999996</c:v>
                </c:pt>
                <c:pt idx="41">
                  <c:v>0.46167200000000003</c:v>
                </c:pt>
                <c:pt idx="42">
                  <c:v>0.476858</c:v>
                </c:pt>
                <c:pt idx="43">
                  <c:v>0.48888599999999999</c:v>
                </c:pt>
                <c:pt idx="44">
                  <c:v>0.51327199999999995</c:v>
                </c:pt>
                <c:pt idx="45">
                  <c:v>0.511764</c:v>
                </c:pt>
                <c:pt idx="46">
                  <c:v>0.50994399999999995</c:v>
                </c:pt>
                <c:pt idx="47">
                  <c:v>0.50817400000000001</c:v>
                </c:pt>
                <c:pt idx="48">
                  <c:v>0.50645799999999996</c:v>
                </c:pt>
                <c:pt idx="49">
                  <c:v>0.50478999999999996</c:v>
                </c:pt>
                <c:pt idx="50">
                  <c:v>0.50317000000000001</c:v>
                </c:pt>
                <c:pt idx="51">
                  <c:v>0.50159999999999993</c:v>
                </c:pt>
                <c:pt idx="52">
                  <c:v>0.50007800000000002</c:v>
                </c:pt>
                <c:pt idx="53">
                  <c:v>0.49860399999999999</c:v>
                </c:pt>
                <c:pt idx="54">
                  <c:v>0.497174</c:v>
                </c:pt>
                <c:pt idx="55">
                  <c:v>0.49579200000000001</c:v>
                </c:pt>
                <c:pt idx="56">
                  <c:v>0.494454</c:v>
                </c:pt>
                <c:pt idx="57">
                  <c:v>0.49316200000000004</c:v>
                </c:pt>
                <c:pt idx="58">
                  <c:v>0.49191200000000002</c:v>
                </c:pt>
                <c:pt idx="59">
                  <c:v>0.49070799999999998</c:v>
                </c:pt>
                <c:pt idx="60">
                  <c:v>0.48954599999999998</c:v>
                </c:pt>
                <c:pt idx="61">
                  <c:v>0.48842599999999997</c:v>
                </c:pt>
                <c:pt idx="62">
                  <c:v>0.48735000000000001</c:v>
                </c:pt>
                <c:pt idx="63">
                  <c:v>0.48631399999999997</c:v>
                </c:pt>
                <c:pt idx="64">
                  <c:v>0.48531999999999997</c:v>
                </c:pt>
                <c:pt idx="65">
                  <c:v>0.48436599999999996</c:v>
                </c:pt>
                <c:pt idx="66">
                  <c:v>0.48345399999999999</c:v>
                </c:pt>
                <c:pt idx="67">
                  <c:v>0.48258200000000001</c:v>
                </c:pt>
                <c:pt idx="68">
                  <c:v>0.48174999999999996</c:v>
                </c:pt>
                <c:pt idx="69">
                  <c:v>0.48095599999999999</c:v>
                </c:pt>
                <c:pt idx="70">
                  <c:v>0.48020200000000002</c:v>
                </c:pt>
                <c:pt idx="71">
                  <c:v>0.47948799999999997</c:v>
                </c:pt>
                <c:pt idx="72">
                  <c:v>0.47881200000000002</c:v>
                </c:pt>
                <c:pt idx="73">
                  <c:v>0.47817399999999999</c:v>
                </c:pt>
                <c:pt idx="74">
                  <c:v>0.47757399999999994</c:v>
                </c:pt>
                <c:pt idx="75">
                  <c:v>0.47701199999999999</c:v>
                </c:pt>
                <c:pt idx="76">
                  <c:v>0.47648800000000002</c:v>
                </c:pt>
                <c:pt idx="77">
                  <c:v>0.47600000000000003</c:v>
                </c:pt>
                <c:pt idx="78">
                  <c:v>0.47554999999999997</c:v>
                </c:pt>
                <c:pt idx="79">
                  <c:v>0.47513800000000006</c:v>
                </c:pt>
                <c:pt idx="80">
                  <c:v>0.47476199999999996</c:v>
                </c:pt>
                <c:pt idx="81">
                  <c:v>0.47442400000000001</c:v>
                </c:pt>
                <c:pt idx="82">
                  <c:v>0.47412199999999999</c:v>
                </c:pt>
                <c:pt idx="83">
                  <c:v>0.47385599999999994</c:v>
                </c:pt>
                <c:pt idx="84">
                  <c:v>0.47362599999999999</c:v>
                </c:pt>
                <c:pt idx="85">
                  <c:v>0.47343400000000002</c:v>
                </c:pt>
                <c:pt idx="86">
                  <c:v>0.47327599999999997</c:v>
                </c:pt>
                <c:pt idx="87">
                  <c:v>0.47315600000000002</c:v>
                </c:pt>
                <c:pt idx="88">
                  <c:v>0.47307199999999999</c:v>
                </c:pt>
                <c:pt idx="89">
                  <c:v>0.473024</c:v>
                </c:pt>
                <c:pt idx="90">
                  <c:v>0.47301199999999999</c:v>
                </c:pt>
                <c:pt idx="91">
                  <c:v>0.473024</c:v>
                </c:pt>
                <c:pt idx="92">
                  <c:v>0.47307199999999999</c:v>
                </c:pt>
                <c:pt idx="93">
                  <c:v>0.47315600000000002</c:v>
                </c:pt>
                <c:pt idx="94">
                  <c:v>0.47327599999999997</c:v>
                </c:pt>
                <c:pt idx="95">
                  <c:v>0.47343400000000002</c:v>
                </c:pt>
                <c:pt idx="96">
                  <c:v>0.47362599999999999</c:v>
                </c:pt>
                <c:pt idx="97">
                  <c:v>0.47385599999999994</c:v>
                </c:pt>
                <c:pt idx="98">
                  <c:v>0.47412199999999999</c:v>
                </c:pt>
                <c:pt idx="99">
                  <c:v>0.47442400000000001</c:v>
                </c:pt>
                <c:pt idx="100">
                  <c:v>0.47476199999999996</c:v>
                </c:pt>
                <c:pt idx="101">
                  <c:v>0.47513800000000006</c:v>
                </c:pt>
                <c:pt idx="102">
                  <c:v>0.47554999999999997</c:v>
                </c:pt>
                <c:pt idx="103">
                  <c:v>0.47600000000000003</c:v>
                </c:pt>
                <c:pt idx="104">
                  <c:v>0.47648800000000002</c:v>
                </c:pt>
                <c:pt idx="105">
                  <c:v>0.47701199999999999</c:v>
                </c:pt>
                <c:pt idx="106">
                  <c:v>0.47757399999999994</c:v>
                </c:pt>
                <c:pt idx="107">
                  <c:v>0.47817399999999999</c:v>
                </c:pt>
                <c:pt idx="108">
                  <c:v>0.47881200000000002</c:v>
                </c:pt>
                <c:pt idx="109">
                  <c:v>0.47948799999999997</c:v>
                </c:pt>
                <c:pt idx="110">
                  <c:v>0.48020200000000002</c:v>
                </c:pt>
                <c:pt idx="111">
                  <c:v>0.48095599999999999</c:v>
                </c:pt>
                <c:pt idx="112">
                  <c:v>0.48174999999999996</c:v>
                </c:pt>
                <c:pt idx="113">
                  <c:v>0.48258200000000001</c:v>
                </c:pt>
                <c:pt idx="114">
                  <c:v>0.48345399999999999</c:v>
                </c:pt>
                <c:pt idx="115">
                  <c:v>0.48436599999999996</c:v>
                </c:pt>
                <c:pt idx="116">
                  <c:v>0.48531999999999997</c:v>
                </c:pt>
                <c:pt idx="117">
                  <c:v>0.48631399999999997</c:v>
                </c:pt>
                <c:pt idx="118">
                  <c:v>0.48735000000000001</c:v>
                </c:pt>
                <c:pt idx="119">
                  <c:v>0.48842599999999997</c:v>
                </c:pt>
                <c:pt idx="120">
                  <c:v>0.48954599999999998</c:v>
                </c:pt>
                <c:pt idx="121">
                  <c:v>0.49070799999999998</c:v>
                </c:pt>
                <c:pt idx="122">
                  <c:v>0.49191200000000002</c:v>
                </c:pt>
                <c:pt idx="123">
                  <c:v>0.49541200000000002</c:v>
                </c:pt>
                <c:pt idx="124">
                  <c:v>0.48597000000000001</c:v>
                </c:pt>
                <c:pt idx="125">
                  <c:v>0.46892600000000001</c:v>
                </c:pt>
                <c:pt idx="126">
                  <c:v>0.45652599999999999</c:v>
                </c:pt>
                <c:pt idx="127">
                  <c:v>0.43377399999999999</c:v>
                </c:pt>
                <c:pt idx="128">
                  <c:v>0.43939799999999996</c:v>
                </c:pt>
                <c:pt idx="129">
                  <c:v>0.44008999999999998</c:v>
                </c:pt>
                <c:pt idx="130">
                  <c:v>0.43786200000000003</c:v>
                </c:pt>
                <c:pt idx="131">
                  <c:v>0.46168799999999999</c:v>
                </c:pt>
                <c:pt idx="132">
                  <c:v>0.47686999999999996</c:v>
                </c:pt>
                <c:pt idx="133">
                  <c:v>0.488894</c:v>
                </c:pt>
                <c:pt idx="134">
                  <c:v>0.51327599999999995</c:v>
                </c:pt>
                <c:pt idx="135">
                  <c:v>0.511764</c:v>
                </c:pt>
                <c:pt idx="136">
                  <c:v>0.50993999999999995</c:v>
                </c:pt>
                <c:pt idx="137">
                  <c:v>0.50816799999999995</c:v>
                </c:pt>
                <c:pt idx="138">
                  <c:v>0.50644599999999995</c:v>
                </c:pt>
                <c:pt idx="139">
                  <c:v>0.50477400000000006</c:v>
                </c:pt>
                <c:pt idx="140">
                  <c:v>0.50315199999999993</c:v>
                </c:pt>
                <c:pt idx="141">
                  <c:v>0.50157799999999997</c:v>
                </c:pt>
                <c:pt idx="142">
                  <c:v>0.50005200000000005</c:v>
                </c:pt>
                <c:pt idx="143">
                  <c:v>0.49857200000000002</c:v>
                </c:pt>
                <c:pt idx="144">
                  <c:v>0.49713999999999997</c:v>
                </c:pt>
                <c:pt idx="145">
                  <c:v>0.49575200000000003</c:v>
                </c:pt>
                <c:pt idx="146">
                  <c:v>0.49441200000000002</c:v>
                </c:pt>
                <c:pt idx="147">
                  <c:v>0.493114</c:v>
                </c:pt>
                <c:pt idx="148">
                  <c:v>0.49186200000000002</c:v>
                </c:pt>
                <c:pt idx="149">
                  <c:v>0.49065199999999998</c:v>
                </c:pt>
                <c:pt idx="150">
                  <c:v>0.48948599999999998</c:v>
                </c:pt>
                <c:pt idx="151">
                  <c:v>0.48836399999999996</c:v>
                </c:pt>
                <c:pt idx="152">
                  <c:v>0.48728199999999999</c:v>
                </c:pt>
                <c:pt idx="153">
                  <c:v>0.48624200000000001</c:v>
                </c:pt>
                <c:pt idx="154">
                  <c:v>0.48524400000000001</c:v>
                </c:pt>
                <c:pt idx="155">
                  <c:v>0.48428800000000005</c:v>
                </c:pt>
                <c:pt idx="156">
                  <c:v>0.48337000000000002</c:v>
                </c:pt>
                <c:pt idx="157">
                  <c:v>0.48249400000000003</c:v>
                </c:pt>
                <c:pt idx="158">
                  <c:v>0.48165799999999998</c:v>
                </c:pt>
                <c:pt idx="159">
                  <c:v>0.48086000000000001</c:v>
                </c:pt>
                <c:pt idx="160">
                  <c:v>0.48010199999999997</c:v>
                </c:pt>
                <c:pt idx="161">
                  <c:v>0.47938200000000003</c:v>
                </c:pt>
                <c:pt idx="162">
                  <c:v>0.47870199999999996</c:v>
                </c:pt>
                <c:pt idx="163">
                  <c:v>0.47805799999999998</c:v>
                </c:pt>
                <c:pt idx="164">
                  <c:v>0.47745399999999999</c:v>
                </c:pt>
                <c:pt idx="165">
                  <c:v>0.47688799999999998</c:v>
                </c:pt>
                <c:pt idx="166">
                  <c:v>0.47635800000000006</c:v>
                </c:pt>
                <c:pt idx="167">
                  <c:v>0.47586599999999996</c:v>
                </c:pt>
                <c:pt idx="168">
                  <c:v>0.47541200000000006</c:v>
                </c:pt>
                <c:pt idx="169">
                  <c:v>0.47499400000000003</c:v>
                </c:pt>
                <c:pt idx="170">
                  <c:v>0.47461399999999998</c:v>
                </c:pt>
                <c:pt idx="171">
                  <c:v>0.47426999999999997</c:v>
                </c:pt>
                <c:pt idx="172">
                  <c:v>0.47396199999999999</c:v>
                </c:pt>
                <c:pt idx="173">
                  <c:v>0.473692</c:v>
                </c:pt>
                <c:pt idx="174">
                  <c:v>0.47345599999999999</c:v>
                </c:pt>
                <c:pt idx="175">
                  <c:v>0.47325800000000001</c:v>
                </c:pt>
                <c:pt idx="176">
                  <c:v>0.47309600000000002</c:v>
                </c:pt>
                <c:pt idx="177">
                  <c:v>0.47296999999999995</c:v>
                </c:pt>
                <c:pt idx="178">
                  <c:v>0.47287999999999997</c:v>
                </c:pt>
                <c:pt idx="179">
                  <c:v>0.47282600000000002</c:v>
                </c:pt>
                <c:pt idx="180">
                  <c:v>0.47280800000000001</c:v>
                </c:pt>
                <c:pt idx="181">
                  <c:v>0.47282600000000002</c:v>
                </c:pt>
                <c:pt idx="182">
                  <c:v>0.47287999999999997</c:v>
                </c:pt>
                <c:pt idx="183">
                  <c:v>0.47296999999999995</c:v>
                </c:pt>
                <c:pt idx="184">
                  <c:v>0.47309600000000002</c:v>
                </c:pt>
                <c:pt idx="185">
                  <c:v>0.47325800000000001</c:v>
                </c:pt>
                <c:pt idx="186">
                  <c:v>0.47345599999999999</c:v>
                </c:pt>
                <c:pt idx="187">
                  <c:v>0.473692</c:v>
                </c:pt>
                <c:pt idx="188">
                  <c:v>0.47396199999999999</c:v>
                </c:pt>
                <c:pt idx="189">
                  <c:v>0.47426999999999997</c:v>
                </c:pt>
                <c:pt idx="190">
                  <c:v>0.47461399999999998</c:v>
                </c:pt>
                <c:pt idx="191">
                  <c:v>0.47499400000000003</c:v>
                </c:pt>
                <c:pt idx="192">
                  <c:v>0.47541200000000006</c:v>
                </c:pt>
                <c:pt idx="193">
                  <c:v>0.47586599999999996</c:v>
                </c:pt>
                <c:pt idx="194">
                  <c:v>0.47635800000000006</c:v>
                </c:pt>
                <c:pt idx="195">
                  <c:v>0.47688799999999998</c:v>
                </c:pt>
                <c:pt idx="196">
                  <c:v>0.47745399999999999</c:v>
                </c:pt>
                <c:pt idx="197">
                  <c:v>0.47805799999999998</c:v>
                </c:pt>
                <c:pt idx="198">
                  <c:v>0.47870199999999996</c:v>
                </c:pt>
                <c:pt idx="199">
                  <c:v>0.47938200000000003</c:v>
                </c:pt>
                <c:pt idx="200">
                  <c:v>0.48010199999999997</c:v>
                </c:pt>
                <c:pt idx="201">
                  <c:v>0.48086000000000001</c:v>
                </c:pt>
                <c:pt idx="202">
                  <c:v>0.48165799999999998</c:v>
                </c:pt>
                <c:pt idx="203">
                  <c:v>0.48249400000000003</c:v>
                </c:pt>
                <c:pt idx="204">
                  <c:v>0.48337000000000002</c:v>
                </c:pt>
                <c:pt idx="205">
                  <c:v>0.48428800000000005</c:v>
                </c:pt>
                <c:pt idx="206">
                  <c:v>0.48524400000000001</c:v>
                </c:pt>
                <c:pt idx="207">
                  <c:v>0.48624200000000001</c:v>
                </c:pt>
                <c:pt idx="208">
                  <c:v>0.48728199999999999</c:v>
                </c:pt>
                <c:pt idx="209">
                  <c:v>0.48836399999999996</c:v>
                </c:pt>
                <c:pt idx="210">
                  <c:v>0.48948599999999998</c:v>
                </c:pt>
                <c:pt idx="211">
                  <c:v>0.49065199999999998</c:v>
                </c:pt>
                <c:pt idx="212">
                  <c:v>0.49186200000000002</c:v>
                </c:pt>
                <c:pt idx="213">
                  <c:v>0.49536599999999997</c:v>
                </c:pt>
                <c:pt idx="214">
                  <c:v>0.48592599999999997</c:v>
                </c:pt>
                <c:pt idx="215">
                  <c:v>0.46888800000000003</c:v>
                </c:pt>
                <c:pt idx="216">
                  <c:v>0.45649000000000001</c:v>
                </c:pt>
                <c:pt idx="217">
                  <c:v>0.43374200000000002</c:v>
                </c:pt>
                <c:pt idx="218">
                  <c:v>0.43937199999999998</c:v>
                </c:pt>
                <c:pt idx="219">
                  <c:v>0.44006600000000001</c:v>
                </c:pt>
                <c:pt idx="220">
                  <c:v>0.43784399999999996</c:v>
                </c:pt>
                <c:pt idx="221">
                  <c:v>0.46167200000000003</c:v>
                </c:pt>
                <c:pt idx="222">
                  <c:v>0.476858</c:v>
                </c:pt>
                <c:pt idx="223">
                  <c:v>0.48888599999999999</c:v>
                </c:pt>
                <c:pt idx="224">
                  <c:v>0.51327199999999995</c:v>
                </c:pt>
                <c:pt idx="225">
                  <c:v>0.511764</c:v>
                </c:pt>
                <c:pt idx="226">
                  <c:v>0.50994399999999995</c:v>
                </c:pt>
                <c:pt idx="227">
                  <c:v>0.50817400000000001</c:v>
                </c:pt>
                <c:pt idx="228">
                  <c:v>0.50645799999999996</c:v>
                </c:pt>
                <c:pt idx="229">
                  <c:v>0.50478999999999996</c:v>
                </c:pt>
                <c:pt idx="230">
                  <c:v>0.50317000000000001</c:v>
                </c:pt>
                <c:pt idx="231">
                  <c:v>0.50159999999999993</c:v>
                </c:pt>
                <c:pt idx="232">
                  <c:v>0.50007800000000002</c:v>
                </c:pt>
                <c:pt idx="233">
                  <c:v>0.49860399999999999</c:v>
                </c:pt>
                <c:pt idx="234">
                  <c:v>0.497174</c:v>
                </c:pt>
                <c:pt idx="235">
                  <c:v>0.49579200000000001</c:v>
                </c:pt>
                <c:pt idx="236">
                  <c:v>0.494454</c:v>
                </c:pt>
                <c:pt idx="237">
                  <c:v>0.49316200000000004</c:v>
                </c:pt>
                <c:pt idx="238">
                  <c:v>0.49191200000000002</c:v>
                </c:pt>
                <c:pt idx="239">
                  <c:v>0.49070799999999998</c:v>
                </c:pt>
                <c:pt idx="240">
                  <c:v>0.48954599999999998</c:v>
                </c:pt>
                <c:pt idx="241">
                  <c:v>0.48842599999999997</c:v>
                </c:pt>
                <c:pt idx="242">
                  <c:v>0.48735000000000001</c:v>
                </c:pt>
                <c:pt idx="243">
                  <c:v>0.48631399999999997</c:v>
                </c:pt>
                <c:pt idx="244">
                  <c:v>0.48531999999999997</c:v>
                </c:pt>
                <c:pt idx="245">
                  <c:v>0.48436599999999996</c:v>
                </c:pt>
                <c:pt idx="246">
                  <c:v>0.48345399999999999</c:v>
                </c:pt>
                <c:pt idx="247">
                  <c:v>0.48258200000000001</c:v>
                </c:pt>
                <c:pt idx="248">
                  <c:v>0.48174999999999996</c:v>
                </c:pt>
                <c:pt idx="249">
                  <c:v>0.48095599999999999</c:v>
                </c:pt>
                <c:pt idx="250">
                  <c:v>0.48020200000000002</c:v>
                </c:pt>
                <c:pt idx="251">
                  <c:v>0.47948799999999997</c:v>
                </c:pt>
                <c:pt idx="252">
                  <c:v>0.47881200000000002</c:v>
                </c:pt>
                <c:pt idx="253">
                  <c:v>0.47817399999999999</c:v>
                </c:pt>
                <c:pt idx="254">
                  <c:v>0.47757399999999994</c:v>
                </c:pt>
                <c:pt idx="255">
                  <c:v>0.47701199999999999</c:v>
                </c:pt>
                <c:pt idx="256">
                  <c:v>0.47648800000000002</c:v>
                </c:pt>
                <c:pt idx="257">
                  <c:v>0.47600000000000003</c:v>
                </c:pt>
                <c:pt idx="258">
                  <c:v>0.47554999999999997</c:v>
                </c:pt>
                <c:pt idx="259">
                  <c:v>0.47513800000000006</c:v>
                </c:pt>
                <c:pt idx="260">
                  <c:v>0.47476199999999996</c:v>
                </c:pt>
                <c:pt idx="261">
                  <c:v>0.47442400000000001</c:v>
                </c:pt>
                <c:pt idx="262">
                  <c:v>0.47412199999999999</c:v>
                </c:pt>
                <c:pt idx="263">
                  <c:v>0.47385599999999994</c:v>
                </c:pt>
                <c:pt idx="264">
                  <c:v>0.47362599999999999</c:v>
                </c:pt>
                <c:pt idx="265">
                  <c:v>0.47343400000000002</c:v>
                </c:pt>
                <c:pt idx="266">
                  <c:v>0.47327599999999997</c:v>
                </c:pt>
                <c:pt idx="267">
                  <c:v>0.47315600000000002</c:v>
                </c:pt>
                <c:pt idx="268">
                  <c:v>0.47307199999999999</c:v>
                </c:pt>
                <c:pt idx="269">
                  <c:v>0.473024</c:v>
                </c:pt>
                <c:pt idx="270">
                  <c:v>0.47301199999999999</c:v>
                </c:pt>
                <c:pt idx="271">
                  <c:v>0.473024</c:v>
                </c:pt>
                <c:pt idx="272">
                  <c:v>0.47307199999999999</c:v>
                </c:pt>
                <c:pt idx="273">
                  <c:v>0.47315600000000002</c:v>
                </c:pt>
                <c:pt idx="274">
                  <c:v>0.47327599999999997</c:v>
                </c:pt>
                <c:pt idx="275">
                  <c:v>0.47343400000000002</c:v>
                </c:pt>
                <c:pt idx="276">
                  <c:v>0.47362599999999999</c:v>
                </c:pt>
                <c:pt idx="277">
                  <c:v>0.47385599999999994</c:v>
                </c:pt>
                <c:pt idx="278">
                  <c:v>0.47412199999999999</c:v>
                </c:pt>
                <c:pt idx="279">
                  <c:v>0.47442400000000001</c:v>
                </c:pt>
                <c:pt idx="280">
                  <c:v>0.47476199999999996</c:v>
                </c:pt>
                <c:pt idx="281">
                  <c:v>0.47513800000000006</c:v>
                </c:pt>
                <c:pt idx="282">
                  <c:v>0.47554999999999997</c:v>
                </c:pt>
                <c:pt idx="283">
                  <c:v>0.47600000000000003</c:v>
                </c:pt>
                <c:pt idx="284">
                  <c:v>0.47648800000000002</c:v>
                </c:pt>
                <c:pt idx="285">
                  <c:v>0.47701199999999999</c:v>
                </c:pt>
                <c:pt idx="286">
                  <c:v>0.47757399999999994</c:v>
                </c:pt>
                <c:pt idx="287">
                  <c:v>0.47817399999999999</c:v>
                </c:pt>
                <c:pt idx="288">
                  <c:v>0.47881200000000002</c:v>
                </c:pt>
                <c:pt idx="289">
                  <c:v>0.47948799999999997</c:v>
                </c:pt>
                <c:pt idx="290">
                  <c:v>0.48020200000000002</c:v>
                </c:pt>
                <c:pt idx="291">
                  <c:v>0.48095599999999999</c:v>
                </c:pt>
                <c:pt idx="292">
                  <c:v>0.48174999999999996</c:v>
                </c:pt>
                <c:pt idx="293">
                  <c:v>0.48258200000000001</c:v>
                </c:pt>
                <c:pt idx="294">
                  <c:v>0.48345399999999999</c:v>
                </c:pt>
                <c:pt idx="295">
                  <c:v>0.48436599999999996</c:v>
                </c:pt>
                <c:pt idx="296">
                  <c:v>0.48531999999999997</c:v>
                </c:pt>
                <c:pt idx="297">
                  <c:v>0.48631399999999997</c:v>
                </c:pt>
                <c:pt idx="298">
                  <c:v>0.48735000000000001</c:v>
                </c:pt>
                <c:pt idx="299">
                  <c:v>0.48842599999999997</c:v>
                </c:pt>
                <c:pt idx="300">
                  <c:v>0.48954599999999998</c:v>
                </c:pt>
                <c:pt idx="301">
                  <c:v>0.49070799999999998</c:v>
                </c:pt>
                <c:pt idx="302">
                  <c:v>0.49191200000000002</c:v>
                </c:pt>
                <c:pt idx="303">
                  <c:v>0.49541200000000002</c:v>
                </c:pt>
                <c:pt idx="304">
                  <c:v>0.48597000000000001</c:v>
                </c:pt>
                <c:pt idx="305">
                  <c:v>0.46892600000000001</c:v>
                </c:pt>
                <c:pt idx="306">
                  <c:v>0.45652599999999999</c:v>
                </c:pt>
                <c:pt idx="307">
                  <c:v>0.43377399999999999</c:v>
                </c:pt>
                <c:pt idx="308">
                  <c:v>0.43939799999999996</c:v>
                </c:pt>
                <c:pt idx="309">
                  <c:v>0.44008999999999998</c:v>
                </c:pt>
                <c:pt idx="310">
                  <c:v>0.43786200000000003</c:v>
                </c:pt>
                <c:pt idx="311">
                  <c:v>0.46168799999999999</c:v>
                </c:pt>
                <c:pt idx="312">
                  <c:v>0.47686999999999996</c:v>
                </c:pt>
                <c:pt idx="313">
                  <c:v>0.488894</c:v>
                </c:pt>
                <c:pt idx="314">
                  <c:v>0.51327599999999995</c:v>
                </c:pt>
                <c:pt idx="315">
                  <c:v>0.511764</c:v>
                </c:pt>
                <c:pt idx="316">
                  <c:v>0.50993999999999995</c:v>
                </c:pt>
                <c:pt idx="317">
                  <c:v>0.50816799999999995</c:v>
                </c:pt>
                <c:pt idx="318">
                  <c:v>0.50644599999999995</c:v>
                </c:pt>
                <c:pt idx="319">
                  <c:v>0.50477400000000006</c:v>
                </c:pt>
                <c:pt idx="320">
                  <c:v>0.50315199999999993</c:v>
                </c:pt>
                <c:pt idx="321">
                  <c:v>0.50157799999999997</c:v>
                </c:pt>
                <c:pt idx="322">
                  <c:v>0.50005200000000005</c:v>
                </c:pt>
                <c:pt idx="323">
                  <c:v>0.49857200000000002</c:v>
                </c:pt>
                <c:pt idx="324">
                  <c:v>0.49713999999999997</c:v>
                </c:pt>
                <c:pt idx="325">
                  <c:v>0.49575200000000003</c:v>
                </c:pt>
                <c:pt idx="326">
                  <c:v>0.49441200000000002</c:v>
                </c:pt>
                <c:pt idx="327">
                  <c:v>0.493114</c:v>
                </c:pt>
                <c:pt idx="328">
                  <c:v>0.49186200000000002</c:v>
                </c:pt>
                <c:pt idx="329">
                  <c:v>0.49065199999999998</c:v>
                </c:pt>
                <c:pt idx="330">
                  <c:v>0.48948599999999998</c:v>
                </c:pt>
                <c:pt idx="331">
                  <c:v>0.48836399999999996</c:v>
                </c:pt>
                <c:pt idx="332">
                  <c:v>0.48728199999999999</c:v>
                </c:pt>
                <c:pt idx="333">
                  <c:v>0.48624200000000001</c:v>
                </c:pt>
                <c:pt idx="334">
                  <c:v>0.48524400000000001</c:v>
                </c:pt>
                <c:pt idx="335">
                  <c:v>0.48428800000000005</c:v>
                </c:pt>
                <c:pt idx="336">
                  <c:v>0.48337000000000002</c:v>
                </c:pt>
                <c:pt idx="337">
                  <c:v>0.48249400000000003</c:v>
                </c:pt>
                <c:pt idx="338">
                  <c:v>0.48165799999999998</c:v>
                </c:pt>
                <c:pt idx="339">
                  <c:v>0.48086000000000001</c:v>
                </c:pt>
                <c:pt idx="340">
                  <c:v>0.48010199999999997</c:v>
                </c:pt>
                <c:pt idx="341">
                  <c:v>0.47938200000000003</c:v>
                </c:pt>
                <c:pt idx="342">
                  <c:v>0.47870199999999996</c:v>
                </c:pt>
                <c:pt idx="343">
                  <c:v>0.47805799999999998</c:v>
                </c:pt>
                <c:pt idx="344">
                  <c:v>0.47745399999999999</c:v>
                </c:pt>
                <c:pt idx="345">
                  <c:v>0.47688799999999998</c:v>
                </c:pt>
                <c:pt idx="346">
                  <c:v>0.47635800000000006</c:v>
                </c:pt>
                <c:pt idx="347">
                  <c:v>0.47586599999999996</c:v>
                </c:pt>
                <c:pt idx="348">
                  <c:v>0.47541200000000006</c:v>
                </c:pt>
                <c:pt idx="349">
                  <c:v>0.47499400000000003</c:v>
                </c:pt>
                <c:pt idx="350">
                  <c:v>0.47461399999999998</c:v>
                </c:pt>
                <c:pt idx="351">
                  <c:v>0.47426999999999997</c:v>
                </c:pt>
                <c:pt idx="352">
                  <c:v>0.47396199999999999</c:v>
                </c:pt>
                <c:pt idx="353">
                  <c:v>0.473692</c:v>
                </c:pt>
                <c:pt idx="354">
                  <c:v>0.47345599999999999</c:v>
                </c:pt>
                <c:pt idx="355">
                  <c:v>0.47325800000000001</c:v>
                </c:pt>
                <c:pt idx="356">
                  <c:v>0.47309600000000002</c:v>
                </c:pt>
                <c:pt idx="357">
                  <c:v>0.47296999999999995</c:v>
                </c:pt>
                <c:pt idx="358">
                  <c:v>0.47287999999999997</c:v>
                </c:pt>
                <c:pt idx="359">
                  <c:v>0.47282600000000002</c:v>
                </c:pt>
                <c:pt idx="360">
                  <c:v>0.47280800000000001</c:v>
                </c:pt>
                <c:pt idx="361">
                  <c:v>0.47282600000000002</c:v>
                </c:pt>
                <c:pt idx="362">
                  <c:v>0.47287999999999997</c:v>
                </c:pt>
                <c:pt idx="363">
                  <c:v>0.47296999999999995</c:v>
                </c:pt>
                <c:pt idx="364">
                  <c:v>0.47309600000000002</c:v>
                </c:pt>
                <c:pt idx="365">
                  <c:v>0.47325800000000001</c:v>
                </c:pt>
                <c:pt idx="366">
                  <c:v>0.47345599999999999</c:v>
                </c:pt>
                <c:pt idx="367">
                  <c:v>0.473692</c:v>
                </c:pt>
                <c:pt idx="368">
                  <c:v>0.47396199999999999</c:v>
                </c:pt>
                <c:pt idx="369">
                  <c:v>0.47426999999999997</c:v>
                </c:pt>
                <c:pt idx="370">
                  <c:v>0.47461399999999998</c:v>
                </c:pt>
                <c:pt idx="371">
                  <c:v>0.47499400000000003</c:v>
                </c:pt>
                <c:pt idx="372">
                  <c:v>0.47541200000000006</c:v>
                </c:pt>
                <c:pt idx="373">
                  <c:v>0.47586599999999996</c:v>
                </c:pt>
                <c:pt idx="374">
                  <c:v>0.47635800000000006</c:v>
                </c:pt>
                <c:pt idx="375">
                  <c:v>0.47688799999999998</c:v>
                </c:pt>
                <c:pt idx="376">
                  <c:v>0.47745399999999999</c:v>
                </c:pt>
                <c:pt idx="377">
                  <c:v>0.47805799999999998</c:v>
                </c:pt>
                <c:pt idx="378">
                  <c:v>0.47870199999999996</c:v>
                </c:pt>
                <c:pt idx="379">
                  <c:v>0.47938200000000003</c:v>
                </c:pt>
                <c:pt idx="380">
                  <c:v>0.48010199999999997</c:v>
                </c:pt>
                <c:pt idx="381">
                  <c:v>0.48086000000000001</c:v>
                </c:pt>
                <c:pt idx="382">
                  <c:v>0.48165799999999998</c:v>
                </c:pt>
                <c:pt idx="383">
                  <c:v>0.48249400000000003</c:v>
                </c:pt>
                <c:pt idx="384">
                  <c:v>0.48337000000000002</c:v>
                </c:pt>
                <c:pt idx="385">
                  <c:v>0.48428800000000005</c:v>
                </c:pt>
                <c:pt idx="386">
                  <c:v>0.48524400000000001</c:v>
                </c:pt>
                <c:pt idx="387">
                  <c:v>0.48624200000000001</c:v>
                </c:pt>
                <c:pt idx="388">
                  <c:v>0.48728199999999999</c:v>
                </c:pt>
                <c:pt idx="389">
                  <c:v>0.48836399999999996</c:v>
                </c:pt>
                <c:pt idx="390">
                  <c:v>0.48948599999999998</c:v>
                </c:pt>
                <c:pt idx="391">
                  <c:v>0.49065199999999998</c:v>
                </c:pt>
                <c:pt idx="392">
                  <c:v>0.49186200000000002</c:v>
                </c:pt>
                <c:pt idx="393">
                  <c:v>0.49536599999999997</c:v>
                </c:pt>
                <c:pt idx="394">
                  <c:v>0.48592599999999997</c:v>
                </c:pt>
                <c:pt idx="395">
                  <c:v>0.46888800000000003</c:v>
                </c:pt>
                <c:pt idx="396">
                  <c:v>0.45649000000000001</c:v>
                </c:pt>
                <c:pt idx="397">
                  <c:v>0.43374200000000002</c:v>
                </c:pt>
                <c:pt idx="398">
                  <c:v>0.43937199999999998</c:v>
                </c:pt>
                <c:pt idx="399">
                  <c:v>0.44006600000000001</c:v>
                </c:pt>
                <c:pt idx="400">
                  <c:v>0.43784399999999996</c:v>
                </c:pt>
                <c:pt idx="401">
                  <c:v>0.46167200000000003</c:v>
                </c:pt>
                <c:pt idx="402">
                  <c:v>0.476858</c:v>
                </c:pt>
                <c:pt idx="403">
                  <c:v>0.48888599999999999</c:v>
                </c:pt>
                <c:pt idx="404">
                  <c:v>0.51327199999999995</c:v>
                </c:pt>
                <c:pt idx="405">
                  <c:v>0.511764</c:v>
                </c:pt>
                <c:pt idx="406">
                  <c:v>0.50994399999999995</c:v>
                </c:pt>
                <c:pt idx="407">
                  <c:v>0.50817400000000001</c:v>
                </c:pt>
                <c:pt idx="408">
                  <c:v>0.50645799999999996</c:v>
                </c:pt>
                <c:pt idx="409">
                  <c:v>0.50478999999999996</c:v>
                </c:pt>
                <c:pt idx="410">
                  <c:v>0.50317000000000001</c:v>
                </c:pt>
                <c:pt idx="411">
                  <c:v>0.50159999999999993</c:v>
                </c:pt>
                <c:pt idx="412">
                  <c:v>0.50007800000000002</c:v>
                </c:pt>
                <c:pt idx="413">
                  <c:v>0.49860399999999999</c:v>
                </c:pt>
                <c:pt idx="414">
                  <c:v>0.497174</c:v>
                </c:pt>
                <c:pt idx="415">
                  <c:v>0.49579200000000001</c:v>
                </c:pt>
                <c:pt idx="416">
                  <c:v>0.494454</c:v>
                </c:pt>
                <c:pt idx="417">
                  <c:v>0.49316200000000004</c:v>
                </c:pt>
                <c:pt idx="418">
                  <c:v>0.49191200000000002</c:v>
                </c:pt>
                <c:pt idx="419">
                  <c:v>0.49070799999999998</c:v>
                </c:pt>
                <c:pt idx="420">
                  <c:v>0.48954599999999998</c:v>
                </c:pt>
                <c:pt idx="421">
                  <c:v>0.48842599999999997</c:v>
                </c:pt>
                <c:pt idx="422">
                  <c:v>0.48735000000000001</c:v>
                </c:pt>
                <c:pt idx="423">
                  <c:v>0.48631399999999997</c:v>
                </c:pt>
                <c:pt idx="424">
                  <c:v>0.48531999999999997</c:v>
                </c:pt>
                <c:pt idx="425">
                  <c:v>0.48436599999999996</c:v>
                </c:pt>
                <c:pt idx="426">
                  <c:v>0.48345399999999999</c:v>
                </c:pt>
                <c:pt idx="427">
                  <c:v>0.48258200000000001</c:v>
                </c:pt>
                <c:pt idx="428">
                  <c:v>0.48174999999999996</c:v>
                </c:pt>
                <c:pt idx="429">
                  <c:v>0.48095599999999999</c:v>
                </c:pt>
                <c:pt idx="430">
                  <c:v>0.48020200000000002</c:v>
                </c:pt>
                <c:pt idx="431">
                  <c:v>0.47948799999999997</c:v>
                </c:pt>
                <c:pt idx="432">
                  <c:v>0.47881200000000002</c:v>
                </c:pt>
                <c:pt idx="433">
                  <c:v>0.47817399999999999</c:v>
                </c:pt>
                <c:pt idx="434">
                  <c:v>0.47757399999999994</c:v>
                </c:pt>
                <c:pt idx="435">
                  <c:v>0.47701199999999999</c:v>
                </c:pt>
                <c:pt idx="436">
                  <c:v>0.47648800000000002</c:v>
                </c:pt>
                <c:pt idx="437">
                  <c:v>0.47600000000000003</c:v>
                </c:pt>
                <c:pt idx="438">
                  <c:v>0.47554999999999997</c:v>
                </c:pt>
                <c:pt idx="439">
                  <c:v>0.47513800000000006</c:v>
                </c:pt>
                <c:pt idx="440">
                  <c:v>0.47476199999999996</c:v>
                </c:pt>
                <c:pt idx="441">
                  <c:v>0.47442400000000001</c:v>
                </c:pt>
                <c:pt idx="442">
                  <c:v>0.47412199999999999</c:v>
                </c:pt>
                <c:pt idx="443">
                  <c:v>0.47385599999999994</c:v>
                </c:pt>
                <c:pt idx="444">
                  <c:v>0.47362599999999999</c:v>
                </c:pt>
                <c:pt idx="445">
                  <c:v>0.47343400000000002</c:v>
                </c:pt>
                <c:pt idx="446">
                  <c:v>0.47327599999999997</c:v>
                </c:pt>
                <c:pt idx="447">
                  <c:v>0.47315600000000002</c:v>
                </c:pt>
                <c:pt idx="448">
                  <c:v>0.47307199999999999</c:v>
                </c:pt>
                <c:pt idx="449">
                  <c:v>0.473024</c:v>
                </c:pt>
                <c:pt idx="450">
                  <c:v>0.47301199999999999</c:v>
                </c:pt>
                <c:pt idx="451">
                  <c:v>0.473024</c:v>
                </c:pt>
                <c:pt idx="452">
                  <c:v>0.47307199999999999</c:v>
                </c:pt>
                <c:pt idx="453">
                  <c:v>0.47315600000000002</c:v>
                </c:pt>
                <c:pt idx="454">
                  <c:v>0.47327599999999997</c:v>
                </c:pt>
                <c:pt idx="455">
                  <c:v>0.47343400000000002</c:v>
                </c:pt>
                <c:pt idx="456">
                  <c:v>0.47362599999999999</c:v>
                </c:pt>
                <c:pt idx="457">
                  <c:v>0.47385599999999994</c:v>
                </c:pt>
                <c:pt idx="458">
                  <c:v>0.47412199999999999</c:v>
                </c:pt>
                <c:pt idx="459">
                  <c:v>0.47442400000000001</c:v>
                </c:pt>
                <c:pt idx="460">
                  <c:v>0.47476199999999996</c:v>
                </c:pt>
                <c:pt idx="461">
                  <c:v>0.47513800000000006</c:v>
                </c:pt>
                <c:pt idx="462">
                  <c:v>0.47554999999999997</c:v>
                </c:pt>
                <c:pt idx="463">
                  <c:v>0.47600000000000003</c:v>
                </c:pt>
                <c:pt idx="464">
                  <c:v>0.47648800000000002</c:v>
                </c:pt>
                <c:pt idx="465">
                  <c:v>0.47701199999999999</c:v>
                </c:pt>
                <c:pt idx="466">
                  <c:v>0.47757399999999994</c:v>
                </c:pt>
                <c:pt idx="467">
                  <c:v>0.47817399999999999</c:v>
                </c:pt>
                <c:pt idx="468">
                  <c:v>0.47881200000000002</c:v>
                </c:pt>
                <c:pt idx="469">
                  <c:v>0.47948799999999997</c:v>
                </c:pt>
                <c:pt idx="470">
                  <c:v>0.48020200000000002</c:v>
                </c:pt>
                <c:pt idx="471">
                  <c:v>0.48095599999999999</c:v>
                </c:pt>
                <c:pt idx="472">
                  <c:v>0.48174999999999996</c:v>
                </c:pt>
                <c:pt idx="473">
                  <c:v>0.48258200000000001</c:v>
                </c:pt>
                <c:pt idx="474">
                  <c:v>0.48345399999999999</c:v>
                </c:pt>
                <c:pt idx="475">
                  <c:v>0.48436599999999996</c:v>
                </c:pt>
                <c:pt idx="476">
                  <c:v>0.48531999999999997</c:v>
                </c:pt>
                <c:pt idx="477">
                  <c:v>0.48631399999999997</c:v>
                </c:pt>
                <c:pt idx="478">
                  <c:v>0.48735000000000001</c:v>
                </c:pt>
                <c:pt idx="479">
                  <c:v>0.48842599999999997</c:v>
                </c:pt>
                <c:pt idx="480">
                  <c:v>0.48954599999999998</c:v>
                </c:pt>
                <c:pt idx="481">
                  <c:v>0.49070799999999998</c:v>
                </c:pt>
                <c:pt idx="482">
                  <c:v>0.49191200000000002</c:v>
                </c:pt>
                <c:pt idx="483">
                  <c:v>0.49541200000000002</c:v>
                </c:pt>
                <c:pt idx="484">
                  <c:v>0.48597000000000001</c:v>
                </c:pt>
                <c:pt idx="485">
                  <c:v>0.46892600000000001</c:v>
                </c:pt>
                <c:pt idx="486">
                  <c:v>0.45652599999999999</c:v>
                </c:pt>
                <c:pt idx="487">
                  <c:v>0.43377399999999999</c:v>
                </c:pt>
                <c:pt idx="488">
                  <c:v>0.43939799999999996</c:v>
                </c:pt>
                <c:pt idx="489">
                  <c:v>0.44008999999999998</c:v>
                </c:pt>
                <c:pt idx="490">
                  <c:v>0.43786200000000003</c:v>
                </c:pt>
                <c:pt idx="491">
                  <c:v>0.46168799999999999</c:v>
                </c:pt>
                <c:pt idx="492">
                  <c:v>0.47686999999999996</c:v>
                </c:pt>
                <c:pt idx="493">
                  <c:v>0.488894</c:v>
                </c:pt>
                <c:pt idx="494">
                  <c:v>0.51327599999999995</c:v>
                </c:pt>
                <c:pt idx="495">
                  <c:v>0.511764</c:v>
                </c:pt>
                <c:pt idx="496">
                  <c:v>0.50993999999999995</c:v>
                </c:pt>
                <c:pt idx="497">
                  <c:v>0.50816799999999995</c:v>
                </c:pt>
                <c:pt idx="498">
                  <c:v>0.50644599999999995</c:v>
                </c:pt>
                <c:pt idx="499">
                  <c:v>0.50477400000000006</c:v>
                </c:pt>
                <c:pt idx="500">
                  <c:v>0.50315199999999993</c:v>
                </c:pt>
                <c:pt idx="501">
                  <c:v>0.50157799999999997</c:v>
                </c:pt>
                <c:pt idx="502">
                  <c:v>0.50005200000000005</c:v>
                </c:pt>
                <c:pt idx="503">
                  <c:v>0.49857200000000002</c:v>
                </c:pt>
                <c:pt idx="504">
                  <c:v>0.49713999999999997</c:v>
                </c:pt>
                <c:pt idx="505">
                  <c:v>0.49575200000000003</c:v>
                </c:pt>
                <c:pt idx="506">
                  <c:v>0.49441200000000002</c:v>
                </c:pt>
                <c:pt idx="507">
                  <c:v>0.493114</c:v>
                </c:pt>
                <c:pt idx="508">
                  <c:v>0.49186200000000002</c:v>
                </c:pt>
                <c:pt idx="509">
                  <c:v>0.49065199999999998</c:v>
                </c:pt>
                <c:pt idx="510">
                  <c:v>0.48948599999999998</c:v>
                </c:pt>
                <c:pt idx="511">
                  <c:v>0.48836399999999996</c:v>
                </c:pt>
                <c:pt idx="512">
                  <c:v>0.48728199999999999</c:v>
                </c:pt>
                <c:pt idx="513">
                  <c:v>0.48624200000000001</c:v>
                </c:pt>
                <c:pt idx="514">
                  <c:v>0.48524400000000001</c:v>
                </c:pt>
                <c:pt idx="515">
                  <c:v>0.48428800000000005</c:v>
                </c:pt>
                <c:pt idx="516">
                  <c:v>0.48337000000000002</c:v>
                </c:pt>
                <c:pt idx="517">
                  <c:v>0.48249400000000003</c:v>
                </c:pt>
                <c:pt idx="518">
                  <c:v>0.48165799999999998</c:v>
                </c:pt>
                <c:pt idx="519">
                  <c:v>0.48086000000000001</c:v>
                </c:pt>
                <c:pt idx="520">
                  <c:v>0.48010199999999997</c:v>
                </c:pt>
                <c:pt idx="521">
                  <c:v>0.47938200000000003</c:v>
                </c:pt>
                <c:pt idx="522">
                  <c:v>0.47870199999999996</c:v>
                </c:pt>
                <c:pt idx="523">
                  <c:v>0.47805799999999998</c:v>
                </c:pt>
                <c:pt idx="524">
                  <c:v>0.47745399999999999</c:v>
                </c:pt>
                <c:pt idx="525">
                  <c:v>0.47688799999999998</c:v>
                </c:pt>
                <c:pt idx="526">
                  <c:v>0.47635800000000006</c:v>
                </c:pt>
                <c:pt idx="527">
                  <c:v>0.47586599999999996</c:v>
                </c:pt>
                <c:pt idx="528">
                  <c:v>0.47541200000000006</c:v>
                </c:pt>
                <c:pt idx="529">
                  <c:v>0.47499400000000003</c:v>
                </c:pt>
                <c:pt idx="530">
                  <c:v>0.47461399999999998</c:v>
                </c:pt>
                <c:pt idx="531">
                  <c:v>0.47426999999999997</c:v>
                </c:pt>
                <c:pt idx="532">
                  <c:v>0.47396199999999999</c:v>
                </c:pt>
                <c:pt idx="533">
                  <c:v>0.473692</c:v>
                </c:pt>
                <c:pt idx="534">
                  <c:v>0.47345599999999999</c:v>
                </c:pt>
                <c:pt idx="535">
                  <c:v>0.47325800000000001</c:v>
                </c:pt>
                <c:pt idx="536">
                  <c:v>0.47309600000000002</c:v>
                </c:pt>
                <c:pt idx="537">
                  <c:v>0.47296999999999995</c:v>
                </c:pt>
                <c:pt idx="538">
                  <c:v>0.47287999999999997</c:v>
                </c:pt>
                <c:pt idx="539">
                  <c:v>0.47282600000000002</c:v>
                </c:pt>
                <c:pt idx="540">
                  <c:v>0.47280800000000001</c:v>
                </c:pt>
                <c:pt idx="541">
                  <c:v>0.47282600000000002</c:v>
                </c:pt>
                <c:pt idx="542">
                  <c:v>0.47287999999999997</c:v>
                </c:pt>
                <c:pt idx="543">
                  <c:v>0.47296999999999995</c:v>
                </c:pt>
                <c:pt idx="544">
                  <c:v>0.47309600000000002</c:v>
                </c:pt>
                <c:pt idx="545">
                  <c:v>0.47325800000000001</c:v>
                </c:pt>
                <c:pt idx="546">
                  <c:v>0.47345599999999999</c:v>
                </c:pt>
                <c:pt idx="547">
                  <c:v>0.473692</c:v>
                </c:pt>
                <c:pt idx="548">
                  <c:v>0.47396199999999999</c:v>
                </c:pt>
                <c:pt idx="549">
                  <c:v>0.47426999999999997</c:v>
                </c:pt>
                <c:pt idx="550">
                  <c:v>0.47461399999999998</c:v>
                </c:pt>
                <c:pt idx="551">
                  <c:v>0.47499400000000003</c:v>
                </c:pt>
                <c:pt idx="552">
                  <c:v>0.47541200000000006</c:v>
                </c:pt>
                <c:pt idx="553">
                  <c:v>0.47586599999999996</c:v>
                </c:pt>
                <c:pt idx="554">
                  <c:v>0.47635800000000006</c:v>
                </c:pt>
                <c:pt idx="555">
                  <c:v>0.47688799999999998</c:v>
                </c:pt>
                <c:pt idx="556">
                  <c:v>0.47745399999999999</c:v>
                </c:pt>
                <c:pt idx="557">
                  <c:v>0.47805799999999998</c:v>
                </c:pt>
                <c:pt idx="558">
                  <c:v>0.47870199999999996</c:v>
                </c:pt>
                <c:pt idx="559">
                  <c:v>0.47938200000000003</c:v>
                </c:pt>
                <c:pt idx="560">
                  <c:v>0.48010199999999997</c:v>
                </c:pt>
                <c:pt idx="561">
                  <c:v>0.48086000000000001</c:v>
                </c:pt>
                <c:pt idx="562">
                  <c:v>0.48165799999999998</c:v>
                </c:pt>
                <c:pt idx="563">
                  <c:v>0.48249400000000003</c:v>
                </c:pt>
                <c:pt idx="564">
                  <c:v>0.48337000000000002</c:v>
                </c:pt>
                <c:pt idx="565">
                  <c:v>0.48428800000000005</c:v>
                </c:pt>
                <c:pt idx="566">
                  <c:v>0.48524400000000001</c:v>
                </c:pt>
                <c:pt idx="567">
                  <c:v>0.48624200000000001</c:v>
                </c:pt>
                <c:pt idx="568">
                  <c:v>0.48728199999999999</c:v>
                </c:pt>
                <c:pt idx="569">
                  <c:v>0.48836399999999996</c:v>
                </c:pt>
                <c:pt idx="570">
                  <c:v>0.48948599999999998</c:v>
                </c:pt>
                <c:pt idx="571">
                  <c:v>0.49065199999999998</c:v>
                </c:pt>
                <c:pt idx="572">
                  <c:v>0.49186200000000002</c:v>
                </c:pt>
                <c:pt idx="573">
                  <c:v>0.49536599999999997</c:v>
                </c:pt>
                <c:pt idx="574">
                  <c:v>0.48592599999999997</c:v>
                </c:pt>
                <c:pt idx="575">
                  <c:v>0.46888800000000003</c:v>
                </c:pt>
                <c:pt idx="576">
                  <c:v>0.45649000000000001</c:v>
                </c:pt>
                <c:pt idx="577">
                  <c:v>0.43374200000000002</c:v>
                </c:pt>
                <c:pt idx="578">
                  <c:v>0.43937199999999998</c:v>
                </c:pt>
                <c:pt idx="579">
                  <c:v>0.44006600000000001</c:v>
                </c:pt>
                <c:pt idx="580">
                  <c:v>0.43784399999999996</c:v>
                </c:pt>
                <c:pt idx="581">
                  <c:v>0.46167200000000003</c:v>
                </c:pt>
                <c:pt idx="582">
                  <c:v>0.476858</c:v>
                </c:pt>
                <c:pt idx="583">
                  <c:v>0.48888599999999999</c:v>
                </c:pt>
                <c:pt idx="584">
                  <c:v>0.51327199999999995</c:v>
                </c:pt>
                <c:pt idx="585">
                  <c:v>0.511764</c:v>
                </c:pt>
                <c:pt idx="586">
                  <c:v>0.50994399999999995</c:v>
                </c:pt>
                <c:pt idx="587">
                  <c:v>0.50817400000000001</c:v>
                </c:pt>
                <c:pt idx="588">
                  <c:v>0.50645799999999996</c:v>
                </c:pt>
                <c:pt idx="589">
                  <c:v>0.50478999999999996</c:v>
                </c:pt>
                <c:pt idx="590">
                  <c:v>0.50317000000000001</c:v>
                </c:pt>
                <c:pt idx="591">
                  <c:v>0.50159999999999993</c:v>
                </c:pt>
                <c:pt idx="592">
                  <c:v>0.50007800000000002</c:v>
                </c:pt>
                <c:pt idx="593">
                  <c:v>0.49860399999999999</c:v>
                </c:pt>
                <c:pt idx="594">
                  <c:v>0.497174</c:v>
                </c:pt>
                <c:pt idx="595">
                  <c:v>0.49579200000000001</c:v>
                </c:pt>
                <c:pt idx="596">
                  <c:v>0.494454</c:v>
                </c:pt>
                <c:pt idx="597">
                  <c:v>0.49316200000000004</c:v>
                </c:pt>
                <c:pt idx="598">
                  <c:v>0.49191200000000002</c:v>
                </c:pt>
                <c:pt idx="599">
                  <c:v>0.49070799999999998</c:v>
                </c:pt>
                <c:pt idx="600">
                  <c:v>0.48954599999999998</c:v>
                </c:pt>
                <c:pt idx="601">
                  <c:v>0.48842599999999997</c:v>
                </c:pt>
                <c:pt idx="602">
                  <c:v>0.48735000000000001</c:v>
                </c:pt>
                <c:pt idx="603">
                  <c:v>0.48631399999999997</c:v>
                </c:pt>
                <c:pt idx="604">
                  <c:v>0.48531999999999997</c:v>
                </c:pt>
                <c:pt idx="605">
                  <c:v>0.48436599999999996</c:v>
                </c:pt>
                <c:pt idx="606">
                  <c:v>0.48345399999999999</c:v>
                </c:pt>
                <c:pt idx="607">
                  <c:v>0.48258200000000001</c:v>
                </c:pt>
                <c:pt idx="608">
                  <c:v>0.48174999999999996</c:v>
                </c:pt>
                <c:pt idx="609">
                  <c:v>0.48095599999999999</c:v>
                </c:pt>
                <c:pt idx="610">
                  <c:v>0.48020200000000002</c:v>
                </c:pt>
                <c:pt idx="611">
                  <c:v>0.47948799999999997</c:v>
                </c:pt>
                <c:pt idx="612">
                  <c:v>0.47881200000000002</c:v>
                </c:pt>
                <c:pt idx="613">
                  <c:v>0.47817399999999999</c:v>
                </c:pt>
                <c:pt idx="614">
                  <c:v>0.47757399999999994</c:v>
                </c:pt>
                <c:pt idx="615">
                  <c:v>0.47701199999999999</c:v>
                </c:pt>
                <c:pt idx="616">
                  <c:v>0.47648800000000002</c:v>
                </c:pt>
                <c:pt idx="617">
                  <c:v>0.47600000000000003</c:v>
                </c:pt>
                <c:pt idx="618">
                  <c:v>0.47554999999999997</c:v>
                </c:pt>
                <c:pt idx="619">
                  <c:v>0.47513800000000006</c:v>
                </c:pt>
                <c:pt idx="620">
                  <c:v>0.47476199999999996</c:v>
                </c:pt>
                <c:pt idx="621">
                  <c:v>0.47442400000000001</c:v>
                </c:pt>
                <c:pt idx="622">
                  <c:v>0.47412199999999999</c:v>
                </c:pt>
                <c:pt idx="623">
                  <c:v>0.47385599999999994</c:v>
                </c:pt>
                <c:pt idx="624">
                  <c:v>0.47362599999999999</c:v>
                </c:pt>
                <c:pt idx="625">
                  <c:v>0.47343400000000002</c:v>
                </c:pt>
                <c:pt idx="626">
                  <c:v>0.47327599999999997</c:v>
                </c:pt>
                <c:pt idx="627">
                  <c:v>0.47315600000000002</c:v>
                </c:pt>
                <c:pt idx="628">
                  <c:v>0.47307199999999999</c:v>
                </c:pt>
                <c:pt idx="629">
                  <c:v>0.473024</c:v>
                </c:pt>
                <c:pt idx="630">
                  <c:v>0.47301199999999999</c:v>
                </c:pt>
                <c:pt idx="631">
                  <c:v>0.473024</c:v>
                </c:pt>
                <c:pt idx="632">
                  <c:v>0.47307199999999999</c:v>
                </c:pt>
                <c:pt idx="633">
                  <c:v>0.47315600000000002</c:v>
                </c:pt>
                <c:pt idx="634">
                  <c:v>0.47327599999999997</c:v>
                </c:pt>
                <c:pt idx="635">
                  <c:v>0.47343400000000002</c:v>
                </c:pt>
                <c:pt idx="636">
                  <c:v>0.47362599999999999</c:v>
                </c:pt>
                <c:pt idx="637">
                  <c:v>0.47385599999999994</c:v>
                </c:pt>
                <c:pt idx="638">
                  <c:v>0.47412199999999999</c:v>
                </c:pt>
                <c:pt idx="639">
                  <c:v>0.47442400000000001</c:v>
                </c:pt>
                <c:pt idx="640">
                  <c:v>0.47476199999999996</c:v>
                </c:pt>
                <c:pt idx="641">
                  <c:v>0.47513800000000006</c:v>
                </c:pt>
                <c:pt idx="642">
                  <c:v>0.47554999999999997</c:v>
                </c:pt>
                <c:pt idx="643">
                  <c:v>0.47600000000000003</c:v>
                </c:pt>
                <c:pt idx="644">
                  <c:v>0.47648800000000002</c:v>
                </c:pt>
                <c:pt idx="645">
                  <c:v>0.47701199999999999</c:v>
                </c:pt>
                <c:pt idx="646">
                  <c:v>0.47757399999999994</c:v>
                </c:pt>
                <c:pt idx="647">
                  <c:v>0.47817399999999999</c:v>
                </c:pt>
                <c:pt idx="648">
                  <c:v>0.47881200000000002</c:v>
                </c:pt>
                <c:pt idx="649">
                  <c:v>0.47948799999999997</c:v>
                </c:pt>
                <c:pt idx="650">
                  <c:v>0.48020200000000002</c:v>
                </c:pt>
                <c:pt idx="651">
                  <c:v>0.48095599999999999</c:v>
                </c:pt>
                <c:pt idx="652">
                  <c:v>0.48174999999999996</c:v>
                </c:pt>
                <c:pt idx="653">
                  <c:v>0.48258200000000001</c:v>
                </c:pt>
                <c:pt idx="654">
                  <c:v>0.48345399999999999</c:v>
                </c:pt>
                <c:pt idx="655">
                  <c:v>0.48436599999999996</c:v>
                </c:pt>
                <c:pt idx="656">
                  <c:v>0.48531999999999997</c:v>
                </c:pt>
                <c:pt idx="657">
                  <c:v>0.48631399999999997</c:v>
                </c:pt>
                <c:pt idx="658">
                  <c:v>0.48735000000000001</c:v>
                </c:pt>
                <c:pt idx="659">
                  <c:v>0.48842599999999997</c:v>
                </c:pt>
                <c:pt idx="660">
                  <c:v>0.48954599999999998</c:v>
                </c:pt>
                <c:pt idx="661">
                  <c:v>0.49070799999999998</c:v>
                </c:pt>
                <c:pt idx="662">
                  <c:v>0.49191200000000002</c:v>
                </c:pt>
                <c:pt idx="663">
                  <c:v>0.49541200000000002</c:v>
                </c:pt>
                <c:pt idx="664">
                  <c:v>0.48597000000000001</c:v>
                </c:pt>
                <c:pt idx="665">
                  <c:v>0.46892600000000001</c:v>
                </c:pt>
                <c:pt idx="666">
                  <c:v>0.45652599999999999</c:v>
                </c:pt>
                <c:pt idx="667">
                  <c:v>0.43377399999999999</c:v>
                </c:pt>
                <c:pt idx="668">
                  <c:v>0.43939799999999996</c:v>
                </c:pt>
                <c:pt idx="669">
                  <c:v>0.44008999999999998</c:v>
                </c:pt>
                <c:pt idx="670">
                  <c:v>0.43786200000000003</c:v>
                </c:pt>
                <c:pt idx="671">
                  <c:v>0.46168799999999999</c:v>
                </c:pt>
                <c:pt idx="672">
                  <c:v>0.47686999999999996</c:v>
                </c:pt>
                <c:pt idx="673">
                  <c:v>0.488894</c:v>
                </c:pt>
                <c:pt idx="674">
                  <c:v>0.51327599999999995</c:v>
                </c:pt>
                <c:pt idx="675">
                  <c:v>0.511764</c:v>
                </c:pt>
                <c:pt idx="676">
                  <c:v>0.50993999999999995</c:v>
                </c:pt>
                <c:pt idx="677">
                  <c:v>0.50816799999999995</c:v>
                </c:pt>
                <c:pt idx="678">
                  <c:v>0.50644599999999995</c:v>
                </c:pt>
                <c:pt idx="679">
                  <c:v>0.50477400000000006</c:v>
                </c:pt>
                <c:pt idx="680">
                  <c:v>0.50315199999999993</c:v>
                </c:pt>
                <c:pt idx="681">
                  <c:v>0.50157799999999997</c:v>
                </c:pt>
                <c:pt idx="682">
                  <c:v>0.50005200000000005</c:v>
                </c:pt>
                <c:pt idx="683">
                  <c:v>0.49857200000000002</c:v>
                </c:pt>
                <c:pt idx="684">
                  <c:v>0.49713999999999997</c:v>
                </c:pt>
                <c:pt idx="685">
                  <c:v>0.49575200000000003</c:v>
                </c:pt>
                <c:pt idx="686">
                  <c:v>0.49441200000000002</c:v>
                </c:pt>
                <c:pt idx="687">
                  <c:v>0.493114</c:v>
                </c:pt>
                <c:pt idx="688">
                  <c:v>0.49186200000000002</c:v>
                </c:pt>
                <c:pt idx="689">
                  <c:v>0.49065199999999998</c:v>
                </c:pt>
                <c:pt idx="690">
                  <c:v>0.48948599999999998</c:v>
                </c:pt>
                <c:pt idx="691">
                  <c:v>0.48836399999999996</c:v>
                </c:pt>
                <c:pt idx="692">
                  <c:v>0.48728199999999999</c:v>
                </c:pt>
                <c:pt idx="693">
                  <c:v>0.48624200000000001</c:v>
                </c:pt>
                <c:pt idx="694">
                  <c:v>0.48524400000000001</c:v>
                </c:pt>
                <c:pt idx="695">
                  <c:v>0.48428800000000005</c:v>
                </c:pt>
                <c:pt idx="696">
                  <c:v>0.48337000000000002</c:v>
                </c:pt>
                <c:pt idx="697">
                  <c:v>0.48249400000000003</c:v>
                </c:pt>
                <c:pt idx="698">
                  <c:v>0.48165799999999998</c:v>
                </c:pt>
                <c:pt idx="699">
                  <c:v>0.48086000000000001</c:v>
                </c:pt>
                <c:pt idx="700">
                  <c:v>0.48010199999999997</c:v>
                </c:pt>
                <c:pt idx="701">
                  <c:v>0.47938200000000003</c:v>
                </c:pt>
                <c:pt idx="702">
                  <c:v>0.47870199999999996</c:v>
                </c:pt>
                <c:pt idx="703">
                  <c:v>0.47805799999999998</c:v>
                </c:pt>
                <c:pt idx="704">
                  <c:v>0.47745399999999999</c:v>
                </c:pt>
                <c:pt idx="705">
                  <c:v>0.47688799999999998</c:v>
                </c:pt>
                <c:pt idx="706">
                  <c:v>0.47635800000000006</c:v>
                </c:pt>
                <c:pt idx="707">
                  <c:v>0.47586599999999996</c:v>
                </c:pt>
                <c:pt idx="708">
                  <c:v>0.47541200000000006</c:v>
                </c:pt>
                <c:pt idx="709">
                  <c:v>0.47499400000000003</c:v>
                </c:pt>
                <c:pt idx="710">
                  <c:v>0.47461399999999998</c:v>
                </c:pt>
                <c:pt idx="711">
                  <c:v>0.47426999999999997</c:v>
                </c:pt>
                <c:pt idx="712">
                  <c:v>0.47396199999999999</c:v>
                </c:pt>
                <c:pt idx="713">
                  <c:v>0.473692</c:v>
                </c:pt>
                <c:pt idx="714">
                  <c:v>0.47345599999999999</c:v>
                </c:pt>
                <c:pt idx="715">
                  <c:v>0.47325800000000001</c:v>
                </c:pt>
                <c:pt idx="716">
                  <c:v>0.47309600000000002</c:v>
                </c:pt>
                <c:pt idx="717">
                  <c:v>0.47296999999999995</c:v>
                </c:pt>
                <c:pt idx="718">
                  <c:v>0.47287999999999997</c:v>
                </c:pt>
                <c:pt idx="719">
                  <c:v>0.47282600000000002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1253376"/>
        <c:axId val="111254912"/>
      </c:radarChart>
      <c:catAx>
        <c:axId val="111253376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spPr>
          <a:noFill/>
        </c:spPr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en-US"/>
          </a:p>
        </c:txPr>
        <c:crossAx val="111254912"/>
        <c:crosses val="autoZero"/>
        <c:auto val="1"/>
        <c:lblAlgn val="ctr"/>
        <c:lblOffset val="100"/>
        <c:noMultiLvlLbl val="0"/>
      </c:catAx>
      <c:valAx>
        <c:axId val="111254912"/>
        <c:scaling>
          <c:orientation val="minMax"/>
          <c:min val="0"/>
        </c:scaling>
        <c:delete val="0"/>
        <c:axPos val="l"/>
        <c:majorGridlines>
          <c:spPr>
            <a:ln w="19050"/>
          </c:spPr>
        </c:majorGridlines>
        <c:numFmt formatCode="General" sourceLinked="1"/>
        <c:majorTickMark val="cross"/>
        <c:minorTickMark val="in"/>
        <c:tickLblPos val="nextTo"/>
        <c:spPr>
          <a:noFill/>
          <a:ln cmpd="sng">
            <a:solidFill>
              <a:schemeClr val="accent1">
                <a:alpha val="60000"/>
              </a:schemeClr>
            </a:solidFill>
          </a:ln>
        </c:spPr>
        <c:txPr>
          <a:bodyPr/>
          <a:lstStyle/>
          <a:p>
            <a:pPr>
              <a:defRPr sz="1600" b="1">
                <a:solidFill>
                  <a:srgbClr val="FF0000"/>
                </a:solidFill>
              </a:defRPr>
            </a:pPr>
            <a:endParaRPr lang="en-US"/>
          </a:p>
        </c:txPr>
        <c:crossAx val="111253376"/>
        <c:crosses val="autoZero"/>
        <c:crossBetween val="between"/>
        <c:majorUnit val="1"/>
        <c:minorUnit val="0.5"/>
      </c:valAx>
    </c:plotArea>
    <c:legend>
      <c:legendPos val="l"/>
      <c:layout>
        <c:manualLayout>
          <c:xMode val="edge"/>
          <c:yMode val="edge"/>
          <c:x val="6.4945699152875467E-3"/>
          <c:y val="9.357157545676122E-3"/>
          <c:w val="0.19709831451791418"/>
          <c:h val="0.13485197249343389"/>
        </c:manualLayout>
      </c:layout>
      <c:overlay val="1"/>
      <c:spPr>
        <a:noFill/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tx>
            <c:v>Hcal λΙ</c:v>
          </c:tx>
          <c:marker>
            <c:symbol val="none"/>
          </c:marker>
          <c:xVal>
            <c:numRef>
              <c:f>[matScan1deg720ILD.xlsx]Sheet2!$E$7:$E$96</c:f>
              <c:numCache>
                <c:formatCode>General</c:formatCode>
                <c:ptCount val="90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  <c:pt idx="56">
                  <c:v>0.82903757255504162</c:v>
                </c:pt>
                <c:pt idx="57">
                  <c:v>0.83867056794542405</c:v>
                </c:pt>
                <c:pt idx="58">
                  <c:v>0.84804809615642596</c:v>
                </c:pt>
                <c:pt idx="59">
                  <c:v>0.85716730070211233</c:v>
                </c:pt>
                <c:pt idx="60">
                  <c:v>0.86602540378443871</c:v>
                </c:pt>
                <c:pt idx="61">
                  <c:v>0.87461970713939574</c:v>
                </c:pt>
                <c:pt idx="62">
                  <c:v>0.88294759285892699</c:v>
                </c:pt>
                <c:pt idx="63">
                  <c:v>0.8910065241883679</c:v>
                </c:pt>
                <c:pt idx="64">
                  <c:v>0.89879404629916704</c:v>
                </c:pt>
                <c:pt idx="65">
                  <c:v>0.90630778703664994</c:v>
                </c:pt>
                <c:pt idx="66">
                  <c:v>0.91354545764260087</c:v>
                </c:pt>
                <c:pt idx="67">
                  <c:v>0.92050485345244037</c:v>
                </c:pt>
                <c:pt idx="68">
                  <c:v>0.92718385456678742</c:v>
                </c:pt>
                <c:pt idx="69">
                  <c:v>0.93358042649720174</c:v>
                </c:pt>
                <c:pt idx="70">
                  <c:v>0.93969262078590843</c:v>
                </c:pt>
                <c:pt idx="71">
                  <c:v>0.94551857559931685</c:v>
                </c:pt>
                <c:pt idx="72">
                  <c:v>0.95105651629515353</c:v>
                </c:pt>
                <c:pt idx="73">
                  <c:v>0.95630475596303544</c:v>
                </c:pt>
                <c:pt idx="74">
                  <c:v>0.96126169593831889</c:v>
                </c:pt>
                <c:pt idx="75">
                  <c:v>0.96592582628906831</c:v>
                </c:pt>
                <c:pt idx="76">
                  <c:v>0.97029572627599647</c:v>
                </c:pt>
                <c:pt idx="77">
                  <c:v>0.97437006478523525</c:v>
                </c:pt>
                <c:pt idx="78">
                  <c:v>0.97814760073380569</c:v>
                </c:pt>
                <c:pt idx="79">
                  <c:v>0.98162718344766398</c:v>
                </c:pt>
                <c:pt idx="80">
                  <c:v>0.98480775301220802</c:v>
                </c:pt>
                <c:pt idx="81">
                  <c:v>0.98768834059513777</c:v>
                </c:pt>
                <c:pt idx="82">
                  <c:v>0.99026806874157036</c:v>
                </c:pt>
                <c:pt idx="83">
                  <c:v>0.99254615164132198</c:v>
                </c:pt>
                <c:pt idx="84">
                  <c:v>0.99452189536827329</c:v>
                </c:pt>
                <c:pt idx="85">
                  <c:v>0.99619469809174555</c:v>
                </c:pt>
                <c:pt idx="86">
                  <c:v>0.9975640502598242</c:v>
                </c:pt>
                <c:pt idx="87">
                  <c:v>0.99862953475457383</c:v>
                </c:pt>
                <c:pt idx="88">
                  <c:v>0.99939082701909576</c:v>
                </c:pt>
                <c:pt idx="89">
                  <c:v>0.99984769515639127</c:v>
                </c:pt>
              </c:numCache>
            </c:numRef>
          </c:xVal>
          <c:yVal>
            <c:numRef>
              <c:f>[matScan1deg720ILD.xlsx]Sheet2!$H$7:$H$96</c:f>
              <c:numCache>
                <c:formatCode>General</c:formatCode>
                <c:ptCount val="90"/>
                <c:pt idx="0">
                  <c:v>1.05611E-2</c:v>
                </c:pt>
                <c:pt idx="1">
                  <c:v>7.6272900000000003</c:v>
                </c:pt>
                <c:pt idx="2">
                  <c:v>7.6307799999999997</c:v>
                </c:pt>
                <c:pt idx="3">
                  <c:v>7.63659</c:v>
                </c:pt>
                <c:pt idx="4">
                  <c:v>7.6447500000000002</c:v>
                </c:pt>
                <c:pt idx="5">
                  <c:v>7.6552600000000002</c:v>
                </c:pt>
                <c:pt idx="6">
                  <c:v>7.6681400000000002</c:v>
                </c:pt>
                <c:pt idx="7">
                  <c:v>7.6833999999999998</c:v>
                </c:pt>
                <c:pt idx="8">
                  <c:v>7.7010800000000001</c:v>
                </c:pt>
                <c:pt idx="9">
                  <c:v>7.72119</c:v>
                </c:pt>
                <c:pt idx="10">
                  <c:v>7.7437699999999996</c:v>
                </c:pt>
                <c:pt idx="11">
                  <c:v>7.7688699999999997</c:v>
                </c:pt>
                <c:pt idx="12">
                  <c:v>7.7965</c:v>
                </c:pt>
                <c:pt idx="13">
                  <c:v>7.8267300000000004</c:v>
                </c:pt>
                <c:pt idx="14">
                  <c:v>7.8595899999999999</c:v>
                </c:pt>
                <c:pt idx="15">
                  <c:v>7.8951500000000001</c:v>
                </c:pt>
                <c:pt idx="16">
                  <c:v>7.9334600000000002</c:v>
                </c:pt>
                <c:pt idx="17">
                  <c:v>7.9745799999999996</c:v>
                </c:pt>
                <c:pt idx="18">
                  <c:v>8.0185899999999997</c:v>
                </c:pt>
                <c:pt idx="19">
                  <c:v>8.06555</c:v>
                </c:pt>
                <c:pt idx="20">
                  <c:v>8.1155600000000003</c:v>
                </c:pt>
                <c:pt idx="21">
                  <c:v>8.1686899999999998</c:v>
                </c:pt>
                <c:pt idx="22">
                  <c:v>8.2250499999999995</c:v>
                </c:pt>
                <c:pt idx="23">
                  <c:v>8.2847200000000001</c:v>
                </c:pt>
                <c:pt idx="24">
                  <c:v>8.3478399999999997</c:v>
                </c:pt>
                <c:pt idx="25">
                  <c:v>8.4145000000000003</c:v>
                </c:pt>
                <c:pt idx="26">
                  <c:v>8.4848499999999998</c:v>
                </c:pt>
                <c:pt idx="27">
                  <c:v>8.5589999999999993</c:v>
                </c:pt>
                <c:pt idx="28">
                  <c:v>8.6371300000000009</c:v>
                </c:pt>
                <c:pt idx="29">
                  <c:v>8.7193699999999996</c:v>
                </c:pt>
                <c:pt idx="30">
                  <c:v>8.8058999999999994</c:v>
                </c:pt>
                <c:pt idx="31">
                  <c:v>8.8969000000000005</c:v>
                </c:pt>
                <c:pt idx="32">
                  <c:v>8.9925700000000006</c:v>
                </c:pt>
                <c:pt idx="33">
                  <c:v>9.0931200000000008</c:v>
                </c:pt>
                <c:pt idx="34">
                  <c:v>9.1987699999999997</c:v>
                </c:pt>
                <c:pt idx="35">
                  <c:v>9.3097799999999999</c:v>
                </c:pt>
                <c:pt idx="36">
                  <c:v>9.4264100000000006</c:v>
                </c:pt>
                <c:pt idx="37">
                  <c:v>9.0183300000000006</c:v>
                </c:pt>
                <c:pt idx="38">
                  <c:v>8.2602399999999996</c:v>
                </c:pt>
                <c:pt idx="39">
                  <c:v>7.8583499999999997</c:v>
                </c:pt>
                <c:pt idx="40">
                  <c:v>7.79596</c:v>
                </c:pt>
                <c:pt idx="41">
                  <c:v>7.76776</c:v>
                </c:pt>
                <c:pt idx="42">
                  <c:v>7.6697699999999998</c:v>
                </c:pt>
                <c:pt idx="43">
                  <c:v>7.6783299999999999</c:v>
                </c:pt>
                <c:pt idx="44">
                  <c:v>7.42502</c:v>
                </c:pt>
                <c:pt idx="45">
                  <c:v>7.4225000000000003</c:v>
                </c:pt>
                <c:pt idx="46">
                  <c:v>7.41465</c:v>
                </c:pt>
                <c:pt idx="47">
                  <c:v>7.4140899999999998</c:v>
                </c:pt>
                <c:pt idx="48">
                  <c:v>7.3503699999999998</c:v>
                </c:pt>
                <c:pt idx="49">
                  <c:v>7.4010699999999998</c:v>
                </c:pt>
                <c:pt idx="50">
                  <c:v>7.3757900000000003</c:v>
                </c:pt>
                <c:pt idx="51">
                  <c:v>7.1681600000000003</c:v>
                </c:pt>
                <c:pt idx="52">
                  <c:v>7.3555999999999999</c:v>
                </c:pt>
                <c:pt idx="53">
                  <c:v>7.4874999999999998</c:v>
                </c:pt>
                <c:pt idx="54">
                  <c:v>7.7000700000000002</c:v>
                </c:pt>
                <c:pt idx="55">
                  <c:v>7.86212</c:v>
                </c:pt>
                <c:pt idx="56">
                  <c:v>8.6817600000000006</c:v>
                </c:pt>
                <c:pt idx="57">
                  <c:v>9.0787399999999998</c:v>
                </c:pt>
                <c:pt idx="58">
                  <c:v>8.9791100000000004</c:v>
                </c:pt>
                <c:pt idx="59">
                  <c:v>8.8843700000000005</c:v>
                </c:pt>
                <c:pt idx="60">
                  <c:v>8.7943200000000008</c:v>
                </c:pt>
                <c:pt idx="61">
                  <c:v>8.7087699999999995</c:v>
                </c:pt>
                <c:pt idx="62">
                  <c:v>8.6273800000000005</c:v>
                </c:pt>
                <c:pt idx="63">
                  <c:v>8.5493500000000004</c:v>
                </c:pt>
                <c:pt idx="64">
                  <c:v>8.4752700000000001</c:v>
                </c:pt>
                <c:pt idx="65">
                  <c:v>8.4050100000000008</c:v>
                </c:pt>
                <c:pt idx="66">
                  <c:v>8.3384199999999993</c:v>
                </c:pt>
                <c:pt idx="67">
                  <c:v>8.2753800000000002</c:v>
                </c:pt>
                <c:pt idx="68">
                  <c:v>8.2157599999999995</c:v>
                </c:pt>
                <c:pt idx="69">
                  <c:v>8.1594700000000007</c:v>
                </c:pt>
                <c:pt idx="70">
                  <c:v>8.1064000000000007</c:v>
                </c:pt>
                <c:pt idx="71">
                  <c:v>8.0564499999999999</c:v>
                </c:pt>
                <c:pt idx="72">
                  <c:v>8.0095399999999994</c:v>
                </c:pt>
                <c:pt idx="73">
                  <c:v>7.9655800000000001</c:v>
                </c:pt>
                <c:pt idx="74">
                  <c:v>7.9245099999999997</c:v>
                </c:pt>
                <c:pt idx="75">
                  <c:v>7.8862399999999999</c:v>
                </c:pt>
                <c:pt idx="76">
                  <c:v>7.8507199999999999</c:v>
                </c:pt>
                <c:pt idx="77">
                  <c:v>7.8178999999999998</c:v>
                </c:pt>
                <c:pt idx="78">
                  <c:v>7.7877000000000001</c:v>
                </c:pt>
                <c:pt idx="79">
                  <c:v>7.7601000000000004</c:v>
                </c:pt>
                <c:pt idx="80">
                  <c:v>7.7350399999999997</c:v>
                </c:pt>
                <c:pt idx="81">
                  <c:v>7.7124800000000002</c:v>
                </c:pt>
                <c:pt idx="82">
                  <c:v>7.4428599999999996</c:v>
                </c:pt>
                <c:pt idx="83">
                  <c:v>5.4324500000000002</c:v>
                </c:pt>
                <c:pt idx="84">
                  <c:v>2.7800099999999999</c:v>
                </c:pt>
                <c:pt idx="85">
                  <c:v>1.9786399999999999E-2</c:v>
                </c:pt>
                <c:pt idx="86">
                  <c:v>1.9759200000000001E-2</c:v>
                </c:pt>
                <c:pt idx="87">
                  <c:v>1.9738100000000001E-2</c:v>
                </c:pt>
                <c:pt idx="88">
                  <c:v>1.97231E-2</c:v>
                </c:pt>
                <c:pt idx="89">
                  <c:v>1.9714099999999998E-2</c:v>
                </c:pt>
              </c:numCache>
            </c:numRef>
          </c:yVal>
          <c:smooth val="1"/>
        </c:ser>
        <c:ser>
          <c:idx val="2"/>
          <c:order val="2"/>
          <c:tx>
            <c:v>Ecal λΙ</c:v>
          </c:tx>
          <c:spPr>
            <a:ln>
              <a:solidFill>
                <a:srgbClr val="FFC000"/>
              </a:solidFill>
            </a:ln>
          </c:spPr>
          <c:marker>
            <c:symbol val="none"/>
          </c:marker>
          <c:xVal>
            <c:numRef>
              <c:f>[matScan1deg720ILD.xlsx]Sheet2!$E$102:$E$191</c:f>
              <c:numCache>
                <c:formatCode>General</c:formatCode>
                <c:ptCount val="90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  <c:pt idx="56">
                  <c:v>0.82903757255504162</c:v>
                </c:pt>
                <c:pt idx="57">
                  <c:v>0.83867056794542405</c:v>
                </c:pt>
                <c:pt idx="58">
                  <c:v>0.84804809615642596</c:v>
                </c:pt>
                <c:pt idx="59">
                  <c:v>0.85716730070211233</c:v>
                </c:pt>
                <c:pt idx="60">
                  <c:v>0.86602540378443871</c:v>
                </c:pt>
                <c:pt idx="61">
                  <c:v>0.87461970713939574</c:v>
                </c:pt>
                <c:pt idx="62">
                  <c:v>0.88294759285892699</c:v>
                </c:pt>
                <c:pt idx="63">
                  <c:v>0.8910065241883679</c:v>
                </c:pt>
                <c:pt idx="64">
                  <c:v>0.89879404629916704</c:v>
                </c:pt>
                <c:pt idx="65">
                  <c:v>0.90630778703664994</c:v>
                </c:pt>
                <c:pt idx="66">
                  <c:v>0.91354545764260087</c:v>
                </c:pt>
                <c:pt idx="67">
                  <c:v>0.92050485345244037</c:v>
                </c:pt>
                <c:pt idx="68">
                  <c:v>0.92718385456678742</c:v>
                </c:pt>
                <c:pt idx="69">
                  <c:v>0.93358042649720174</c:v>
                </c:pt>
                <c:pt idx="70">
                  <c:v>0.93969262078590843</c:v>
                </c:pt>
                <c:pt idx="71">
                  <c:v>0.94551857559931685</c:v>
                </c:pt>
                <c:pt idx="72">
                  <c:v>0.95105651629515353</c:v>
                </c:pt>
                <c:pt idx="73">
                  <c:v>0.95630475596303544</c:v>
                </c:pt>
                <c:pt idx="74">
                  <c:v>0.96126169593831889</c:v>
                </c:pt>
                <c:pt idx="75">
                  <c:v>0.96592582628906831</c:v>
                </c:pt>
                <c:pt idx="76">
                  <c:v>0.97029572627599647</c:v>
                </c:pt>
                <c:pt idx="77">
                  <c:v>0.97437006478523525</c:v>
                </c:pt>
                <c:pt idx="78">
                  <c:v>0.97814760073380569</c:v>
                </c:pt>
                <c:pt idx="79">
                  <c:v>0.98162718344766398</c:v>
                </c:pt>
                <c:pt idx="80">
                  <c:v>0.98480775301220802</c:v>
                </c:pt>
                <c:pt idx="81">
                  <c:v>0.98768834059513777</c:v>
                </c:pt>
                <c:pt idx="82">
                  <c:v>0.99026806874157036</c:v>
                </c:pt>
                <c:pt idx="83">
                  <c:v>0.99254615164132198</c:v>
                </c:pt>
                <c:pt idx="84">
                  <c:v>0.99452189536827329</c:v>
                </c:pt>
                <c:pt idx="85">
                  <c:v>0.99619469809174555</c:v>
                </c:pt>
                <c:pt idx="86">
                  <c:v>0.9975640502598242</c:v>
                </c:pt>
                <c:pt idx="87">
                  <c:v>0.99862953475457383</c:v>
                </c:pt>
                <c:pt idx="88">
                  <c:v>0.99939082701909576</c:v>
                </c:pt>
                <c:pt idx="89">
                  <c:v>0.99984769515639127</c:v>
                </c:pt>
              </c:numCache>
            </c:numRef>
          </c:xVal>
          <c:yVal>
            <c:numRef>
              <c:f>[matScan1deg720ILD.xlsx]Sheet2!$H$102:$H$191</c:f>
              <c:numCache>
                <c:formatCode>General</c:formatCode>
                <c:ptCount val="90"/>
                <c:pt idx="0">
                  <c:v>0.97816099999999995</c:v>
                </c:pt>
                <c:pt idx="1">
                  <c:v>0.97831000000000001</c:v>
                </c:pt>
                <c:pt idx="2">
                  <c:v>0.97875699999999999</c:v>
                </c:pt>
                <c:pt idx="3">
                  <c:v>0.97950300000000001</c:v>
                </c:pt>
                <c:pt idx="4">
                  <c:v>0.980549</c:v>
                </c:pt>
                <c:pt idx="5">
                  <c:v>0.98189700000000002</c:v>
                </c:pt>
                <c:pt idx="6">
                  <c:v>0.98354900000000001</c:v>
                </c:pt>
                <c:pt idx="7">
                  <c:v>0.98550599999999999</c:v>
                </c:pt>
                <c:pt idx="8">
                  <c:v>0.95444700000000005</c:v>
                </c:pt>
                <c:pt idx="9">
                  <c:v>0.99035300000000004</c:v>
                </c:pt>
                <c:pt idx="10">
                  <c:v>0.99324999999999997</c:v>
                </c:pt>
                <c:pt idx="11">
                  <c:v>0.99646800000000002</c:v>
                </c:pt>
                <c:pt idx="12">
                  <c:v>1.0000100000000001</c:v>
                </c:pt>
                <c:pt idx="13">
                  <c:v>1.0038899999999999</c:v>
                </c:pt>
                <c:pt idx="14">
                  <c:v>0.95235899999999996</c:v>
                </c:pt>
                <c:pt idx="15">
                  <c:v>1.01267</c:v>
                </c:pt>
                <c:pt idx="16">
                  <c:v>1.0175799999999999</c:v>
                </c:pt>
                <c:pt idx="17">
                  <c:v>1.02285</c:v>
                </c:pt>
                <c:pt idx="18">
                  <c:v>1.0285</c:v>
                </c:pt>
                <c:pt idx="19">
                  <c:v>1.01807</c:v>
                </c:pt>
                <c:pt idx="20">
                  <c:v>1.04094</c:v>
                </c:pt>
                <c:pt idx="21">
                  <c:v>1.04775</c:v>
                </c:pt>
                <c:pt idx="22">
                  <c:v>1.05498</c:v>
                </c:pt>
                <c:pt idx="23">
                  <c:v>1.0632999999999999</c:v>
                </c:pt>
                <c:pt idx="24">
                  <c:v>1.05152</c:v>
                </c:pt>
                <c:pt idx="25">
                  <c:v>1.07928</c:v>
                </c:pt>
                <c:pt idx="26">
                  <c:v>1.0883</c:v>
                </c:pt>
                <c:pt idx="27">
                  <c:v>1.09782</c:v>
                </c:pt>
                <c:pt idx="28">
                  <c:v>1.0880000000000001</c:v>
                </c:pt>
                <c:pt idx="29">
                  <c:v>1.1189100000000001</c:v>
                </c:pt>
                <c:pt idx="30">
                  <c:v>1.12948</c:v>
                </c:pt>
                <c:pt idx="31">
                  <c:v>1.1411500000000001</c:v>
                </c:pt>
                <c:pt idx="32">
                  <c:v>1.1315599999999999</c:v>
                </c:pt>
                <c:pt idx="33">
                  <c:v>1.14775</c:v>
                </c:pt>
                <c:pt idx="34">
                  <c:v>1.17987</c:v>
                </c:pt>
                <c:pt idx="35">
                  <c:v>1.15326</c:v>
                </c:pt>
                <c:pt idx="36">
                  <c:v>1.1697</c:v>
                </c:pt>
                <c:pt idx="37">
                  <c:v>1.20357</c:v>
                </c:pt>
                <c:pt idx="38">
                  <c:v>1.2413000000000001</c:v>
                </c:pt>
                <c:pt idx="39">
                  <c:v>1.25925</c:v>
                </c:pt>
                <c:pt idx="40">
                  <c:v>1.2775000000000001</c:v>
                </c:pt>
                <c:pt idx="41">
                  <c:v>1.2960799999999999</c:v>
                </c:pt>
                <c:pt idx="42">
                  <c:v>1.2904</c:v>
                </c:pt>
                <c:pt idx="43">
                  <c:v>1.33809</c:v>
                </c:pt>
                <c:pt idx="44">
                  <c:v>1.3426100000000001</c:v>
                </c:pt>
                <c:pt idx="45">
                  <c:v>1.38409</c:v>
                </c:pt>
                <c:pt idx="46">
                  <c:v>1.4087799999999999</c:v>
                </c:pt>
                <c:pt idx="47">
                  <c:v>1.4106099999999999</c:v>
                </c:pt>
                <c:pt idx="48">
                  <c:v>1.4594800000000001</c:v>
                </c:pt>
                <c:pt idx="49">
                  <c:v>1.4912700000000001</c:v>
                </c:pt>
                <c:pt idx="50">
                  <c:v>1.2422500000000001</c:v>
                </c:pt>
                <c:pt idx="51">
                  <c:v>1.2715799999999999</c:v>
                </c:pt>
                <c:pt idx="52">
                  <c:v>1.2448699999999999</c:v>
                </c:pt>
                <c:pt idx="53">
                  <c:v>1.2134400000000001</c:v>
                </c:pt>
                <c:pt idx="54">
                  <c:v>1.2138</c:v>
                </c:pt>
                <c:pt idx="55">
                  <c:v>1.1994499999999999</c:v>
                </c:pt>
                <c:pt idx="56">
                  <c:v>1.18326</c:v>
                </c:pt>
                <c:pt idx="57">
                  <c:v>1.1729499999999999</c:v>
                </c:pt>
                <c:pt idx="58">
                  <c:v>1.16073</c:v>
                </c:pt>
                <c:pt idx="59">
                  <c:v>1.1491800000000001</c:v>
                </c:pt>
                <c:pt idx="60">
                  <c:v>1.1382399999999999</c:v>
                </c:pt>
                <c:pt idx="61">
                  <c:v>1.12792</c:v>
                </c:pt>
                <c:pt idx="62">
                  <c:v>1.1185499999999999</c:v>
                </c:pt>
                <c:pt idx="63">
                  <c:v>1.1009100000000001</c:v>
                </c:pt>
                <c:pt idx="64">
                  <c:v>1.09832</c:v>
                </c:pt>
                <c:pt idx="65">
                  <c:v>1.07101</c:v>
                </c:pt>
                <c:pt idx="66">
                  <c:v>1.08009</c:v>
                </c:pt>
                <c:pt idx="67">
                  <c:v>1.0724100000000001</c:v>
                </c:pt>
                <c:pt idx="68">
                  <c:v>1.0646899999999999</c:v>
                </c:pt>
                <c:pt idx="69">
                  <c:v>1.0402199999999999</c:v>
                </c:pt>
                <c:pt idx="70">
                  <c:v>1.0505199999999999</c:v>
                </c:pt>
                <c:pt idx="71">
                  <c:v>1.0440400000000001</c:v>
                </c:pt>
                <c:pt idx="72">
                  <c:v>1.03796</c:v>
                </c:pt>
                <c:pt idx="73">
                  <c:v>1.0233300000000001</c:v>
                </c:pt>
                <c:pt idx="74">
                  <c:v>1.02695</c:v>
                </c:pt>
                <c:pt idx="75">
                  <c:v>1.02199</c:v>
                </c:pt>
                <c:pt idx="76">
                  <c:v>1.01738</c:v>
                </c:pt>
                <c:pt idx="77">
                  <c:v>0.99609599999999998</c:v>
                </c:pt>
                <c:pt idx="78">
                  <c:v>1.00922</c:v>
                </c:pt>
                <c:pt idx="79">
                  <c:v>1.0056400000000001</c:v>
                </c:pt>
                <c:pt idx="80">
                  <c:v>1.0023899999999999</c:v>
                </c:pt>
                <c:pt idx="81">
                  <c:v>0.98042700000000005</c:v>
                </c:pt>
                <c:pt idx="82">
                  <c:v>1.00139</c:v>
                </c:pt>
                <c:pt idx="83">
                  <c:v>0.99909300000000001</c:v>
                </c:pt>
                <c:pt idx="84">
                  <c:v>0.99710799999999999</c:v>
                </c:pt>
                <c:pt idx="85">
                  <c:v>1.9786399999999999E-2</c:v>
                </c:pt>
                <c:pt idx="86">
                  <c:v>1.9759200000000001E-2</c:v>
                </c:pt>
                <c:pt idx="87">
                  <c:v>1.9738100000000001E-2</c:v>
                </c:pt>
                <c:pt idx="88">
                  <c:v>1.97231E-2</c:v>
                </c:pt>
                <c:pt idx="89">
                  <c:v>1.9714099999999998E-2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811456"/>
        <c:axId val="117817728"/>
      </c:scatterChart>
      <c:scatterChart>
        <c:scatterStyle val="smoothMarker"/>
        <c:varyColors val="0"/>
        <c:ser>
          <c:idx val="1"/>
          <c:order val="1"/>
          <c:tx>
            <c:v>Hcal X0</c:v>
          </c:tx>
          <c:marker>
            <c:symbol val="none"/>
          </c:marker>
          <c:xVal>
            <c:numRef>
              <c:f>[matScan1deg720ILD.xlsx]Sheet2!$E$7:$E$96</c:f>
              <c:numCache>
                <c:formatCode>General</c:formatCode>
                <c:ptCount val="90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  <c:pt idx="56">
                  <c:v>0.82903757255504162</c:v>
                </c:pt>
                <c:pt idx="57">
                  <c:v>0.83867056794542405</c:v>
                </c:pt>
                <c:pt idx="58">
                  <c:v>0.84804809615642596</c:v>
                </c:pt>
                <c:pt idx="59">
                  <c:v>0.85716730070211233</c:v>
                </c:pt>
                <c:pt idx="60">
                  <c:v>0.86602540378443871</c:v>
                </c:pt>
                <c:pt idx="61">
                  <c:v>0.87461970713939574</c:v>
                </c:pt>
                <c:pt idx="62">
                  <c:v>0.88294759285892699</c:v>
                </c:pt>
                <c:pt idx="63">
                  <c:v>0.8910065241883679</c:v>
                </c:pt>
                <c:pt idx="64">
                  <c:v>0.89879404629916704</c:v>
                </c:pt>
                <c:pt idx="65">
                  <c:v>0.90630778703664994</c:v>
                </c:pt>
                <c:pt idx="66">
                  <c:v>0.91354545764260087</c:v>
                </c:pt>
                <c:pt idx="67">
                  <c:v>0.92050485345244037</c:v>
                </c:pt>
                <c:pt idx="68">
                  <c:v>0.92718385456678742</c:v>
                </c:pt>
                <c:pt idx="69">
                  <c:v>0.93358042649720174</c:v>
                </c:pt>
                <c:pt idx="70">
                  <c:v>0.93969262078590843</c:v>
                </c:pt>
                <c:pt idx="71">
                  <c:v>0.94551857559931685</c:v>
                </c:pt>
                <c:pt idx="72">
                  <c:v>0.95105651629515353</c:v>
                </c:pt>
                <c:pt idx="73">
                  <c:v>0.95630475596303544</c:v>
                </c:pt>
                <c:pt idx="74">
                  <c:v>0.96126169593831889</c:v>
                </c:pt>
                <c:pt idx="75">
                  <c:v>0.96592582628906831</c:v>
                </c:pt>
                <c:pt idx="76">
                  <c:v>0.97029572627599647</c:v>
                </c:pt>
                <c:pt idx="77">
                  <c:v>0.97437006478523525</c:v>
                </c:pt>
                <c:pt idx="78">
                  <c:v>0.97814760073380569</c:v>
                </c:pt>
                <c:pt idx="79">
                  <c:v>0.98162718344766398</c:v>
                </c:pt>
                <c:pt idx="80">
                  <c:v>0.98480775301220802</c:v>
                </c:pt>
                <c:pt idx="81">
                  <c:v>0.98768834059513777</c:v>
                </c:pt>
                <c:pt idx="82">
                  <c:v>0.99026806874157036</c:v>
                </c:pt>
                <c:pt idx="83">
                  <c:v>0.99254615164132198</c:v>
                </c:pt>
                <c:pt idx="84">
                  <c:v>0.99452189536827329</c:v>
                </c:pt>
                <c:pt idx="85">
                  <c:v>0.99619469809174555</c:v>
                </c:pt>
                <c:pt idx="86">
                  <c:v>0.9975640502598242</c:v>
                </c:pt>
                <c:pt idx="87">
                  <c:v>0.99862953475457383</c:v>
                </c:pt>
                <c:pt idx="88">
                  <c:v>0.99939082701909576</c:v>
                </c:pt>
                <c:pt idx="89">
                  <c:v>0.99984769515639127</c:v>
                </c:pt>
              </c:numCache>
            </c:numRef>
          </c:xVal>
          <c:yVal>
            <c:numRef>
              <c:f>[matScan1deg720ILD.xlsx]Sheet2!$G$7:$G$96</c:f>
              <c:numCache>
                <c:formatCode>General</c:formatCode>
                <c:ptCount val="90"/>
                <c:pt idx="0">
                  <c:v>2.46812E-2</c:v>
                </c:pt>
                <c:pt idx="1">
                  <c:v>195.67500000000001</c:v>
                </c:pt>
                <c:pt idx="2">
                  <c:v>195.76400000000001</c:v>
                </c:pt>
                <c:pt idx="3">
                  <c:v>195.91399999999999</c:v>
                </c:pt>
                <c:pt idx="4">
                  <c:v>196.12299999999999</c:v>
                </c:pt>
                <c:pt idx="5">
                  <c:v>196.392</c:v>
                </c:pt>
                <c:pt idx="6">
                  <c:v>196.72300000000001</c:v>
                </c:pt>
                <c:pt idx="7">
                  <c:v>197.114</c:v>
                </c:pt>
                <c:pt idx="8">
                  <c:v>197.56800000000001</c:v>
                </c:pt>
                <c:pt idx="9">
                  <c:v>198.084</c:v>
                </c:pt>
                <c:pt idx="10">
                  <c:v>198.66300000000001</c:v>
                </c:pt>
                <c:pt idx="11">
                  <c:v>199.30699999999999</c:v>
                </c:pt>
                <c:pt idx="12">
                  <c:v>200.01599999999999</c:v>
                </c:pt>
                <c:pt idx="13">
                  <c:v>200.791</c:v>
                </c:pt>
                <c:pt idx="14">
                  <c:v>201.63499999999999</c:v>
                </c:pt>
                <c:pt idx="15">
                  <c:v>202.547</c:v>
                </c:pt>
                <c:pt idx="16">
                  <c:v>203.529</c:v>
                </c:pt>
                <c:pt idx="17">
                  <c:v>204.584</c:v>
                </c:pt>
                <c:pt idx="18">
                  <c:v>205.71299999999999</c:v>
                </c:pt>
                <c:pt idx="19">
                  <c:v>206.91800000000001</c:v>
                </c:pt>
                <c:pt idx="20">
                  <c:v>208.20099999999999</c:v>
                </c:pt>
                <c:pt idx="21">
                  <c:v>209.56399999999999</c:v>
                </c:pt>
                <c:pt idx="22">
                  <c:v>211.01</c:v>
                </c:pt>
                <c:pt idx="23">
                  <c:v>212.541</c:v>
                </c:pt>
                <c:pt idx="24">
                  <c:v>214.16</c:v>
                </c:pt>
                <c:pt idx="25">
                  <c:v>215.87</c:v>
                </c:pt>
                <c:pt idx="26">
                  <c:v>217.67500000000001</c:v>
                </c:pt>
                <c:pt idx="27">
                  <c:v>219.578</c:v>
                </c:pt>
                <c:pt idx="28">
                  <c:v>221.58199999999999</c:v>
                </c:pt>
                <c:pt idx="29">
                  <c:v>223.69200000000001</c:v>
                </c:pt>
                <c:pt idx="30">
                  <c:v>225.91200000000001</c:v>
                </c:pt>
                <c:pt idx="31">
                  <c:v>228.24600000000001</c:v>
                </c:pt>
                <c:pt idx="32">
                  <c:v>230.7</c:v>
                </c:pt>
                <c:pt idx="33">
                  <c:v>233.28</c:v>
                </c:pt>
                <c:pt idx="34">
                  <c:v>235.99100000000001</c:v>
                </c:pt>
                <c:pt idx="35">
                  <c:v>238.839</c:v>
                </c:pt>
                <c:pt idx="36">
                  <c:v>241.83099999999999</c:v>
                </c:pt>
                <c:pt idx="37">
                  <c:v>231.53899999999999</c:v>
                </c:pt>
                <c:pt idx="38">
                  <c:v>211.86699999999999</c:v>
                </c:pt>
                <c:pt idx="39">
                  <c:v>197.07400000000001</c:v>
                </c:pt>
                <c:pt idx="40">
                  <c:v>184.958</c:v>
                </c:pt>
                <c:pt idx="41">
                  <c:v>173.78700000000001</c:v>
                </c:pt>
                <c:pt idx="42">
                  <c:v>161.245</c:v>
                </c:pt>
                <c:pt idx="43">
                  <c:v>151.13900000000001</c:v>
                </c:pt>
                <c:pt idx="44">
                  <c:v>137.75399999999999</c:v>
                </c:pt>
                <c:pt idx="45">
                  <c:v>127.16200000000001</c:v>
                </c:pt>
                <c:pt idx="46">
                  <c:v>116.791</c:v>
                </c:pt>
                <c:pt idx="47">
                  <c:v>106.572</c:v>
                </c:pt>
                <c:pt idx="48">
                  <c:v>94.668199999999999</c:v>
                </c:pt>
                <c:pt idx="49">
                  <c:v>85.266999999999996</c:v>
                </c:pt>
                <c:pt idx="50">
                  <c:v>74.251300000000001</c:v>
                </c:pt>
                <c:pt idx="51">
                  <c:v>65.824600000000004</c:v>
                </c:pt>
                <c:pt idx="52">
                  <c:v>67.603200000000001</c:v>
                </c:pt>
                <c:pt idx="53">
                  <c:v>68.7273</c:v>
                </c:pt>
                <c:pt idx="54">
                  <c:v>70.747900000000001</c:v>
                </c:pt>
                <c:pt idx="55">
                  <c:v>72.139099999999999</c:v>
                </c:pt>
                <c:pt idx="56">
                  <c:v>79.67</c:v>
                </c:pt>
                <c:pt idx="57">
                  <c:v>83.336299999999994</c:v>
                </c:pt>
                <c:pt idx="58">
                  <c:v>82.416600000000003</c:v>
                </c:pt>
                <c:pt idx="59">
                  <c:v>81.541600000000003</c:v>
                </c:pt>
                <c:pt idx="60">
                  <c:v>80.709500000000006</c:v>
                </c:pt>
                <c:pt idx="61">
                  <c:v>79.918499999999995</c:v>
                </c:pt>
                <c:pt idx="62">
                  <c:v>79.166399999999996</c:v>
                </c:pt>
                <c:pt idx="63">
                  <c:v>78.450400000000002</c:v>
                </c:pt>
                <c:pt idx="64">
                  <c:v>77.770700000000005</c:v>
                </c:pt>
                <c:pt idx="65">
                  <c:v>77.125900000000001</c:v>
                </c:pt>
                <c:pt idx="66">
                  <c:v>76.514899999999997</c:v>
                </c:pt>
                <c:pt idx="67">
                  <c:v>75.936400000000006</c:v>
                </c:pt>
                <c:pt idx="68">
                  <c:v>75.389399999999995</c:v>
                </c:pt>
                <c:pt idx="69">
                  <c:v>74.872799999999998</c:v>
                </c:pt>
                <c:pt idx="70">
                  <c:v>74.385800000000003</c:v>
                </c:pt>
                <c:pt idx="71">
                  <c:v>73.927499999999995</c:v>
                </c:pt>
                <c:pt idx="72">
                  <c:v>73.497</c:v>
                </c:pt>
                <c:pt idx="73">
                  <c:v>73.093599999999995</c:v>
                </c:pt>
                <c:pt idx="74">
                  <c:v>72.716700000000003</c:v>
                </c:pt>
                <c:pt idx="75">
                  <c:v>72.365600000000001</c:v>
                </c:pt>
                <c:pt idx="76">
                  <c:v>72.039699999999996</c:v>
                </c:pt>
                <c:pt idx="77">
                  <c:v>71.738500000000002</c:v>
                </c:pt>
                <c:pt idx="78">
                  <c:v>71.461399999999998</c:v>
                </c:pt>
                <c:pt idx="79">
                  <c:v>71.208100000000002</c:v>
                </c:pt>
                <c:pt idx="80">
                  <c:v>70.978099999999998</c:v>
                </c:pt>
                <c:pt idx="81">
                  <c:v>70.771100000000004</c:v>
                </c:pt>
                <c:pt idx="82">
                  <c:v>68.269599999999997</c:v>
                </c:pt>
                <c:pt idx="83">
                  <c:v>49.775799999999997</c:v>
                </c:pt>
                <c:pt idx="84">
                  <c:v>25.404499999999999</c:v>
                </c:pt>
                <c:pt idx="85">
                  <c:v>4.62406E-2</c:v>
                </c:pt>
                <c:pt idx="86">
                  <c:v>4.6177099999999999E-2</c:v>
                </c:pt>
                <c:pt idx="87">
                  <c:v>4.6127899999999999E-2</c:v>
                </c:pt>
                <c:pt idx="88">
                  <c:v>4.60927E-2</c:v>
                </c:pt>
                <c:pt idx="89">
                  <c:v>4.60717E-2</c:v>
                </c:pt>
              </c:numCache>
            </c:numRef>
          </c:yVal>
          <c:smooth val="1"/>
        </c:ser>
        <c:ser>
          <c:idx val="3"/>
          <c:order val="3"/>
          <c:tx>
            <c:v>Ecal X0</c:v>
          </c:tx>
          <c:spPr>
            <a:ln>
              <a:solidFill>
                <a:schemeClr val="accent6"/>
              </a:solidFill>
            </a:ln>
          </c:spPr>
          <c:marker>
            <c:symbol val="none"/>
          </c:marker>
          <c:xVal>
            <c:numRef>
              <c:f>[matScan1deg720ILD.xlsx]Sheet2!$E$102:$E$191</c:f>
              <c:numCache>
                <c:formatCode>General</c:formatCode>
                <c:ptCount val="90"/>
                <c:pt idx="0">
                  <c:v>6.1257422745431001E-17</c:v>
                </c:pt>
                <c:pt idx="1">
                  <c:v>1.7452406437283376E-2</c:v>
                </c:pt>
                <c:pt idx="2">
                  <c:v>3.489949670250108E-2</c:v>
                </c:pt>
                <c:pt idx="3">
                  <c:v>5.2335956242943966E-2</c:v>
                </c:pt>
                <c:pt idx="4">
                  <c:v>6.9756473744125455E-2</c:v>
                </c:pt>
                <c:pt idx="5">
                  <c:v>8.7155742747658138E-2</c:v>
                </c:pt>
                <c:pt idx="6">
                  <c:v>0.10452846326765346</c:v>
                </c:pt>
                <c:pt idx="7">
                  <c:v>0.12186934340514749</c:v>
                </c:pt>
                <c:pt idx="8">
                  <c:v>0.13917310096006569</c:v>
                </c:pt>
                <c:pt idx="9">
                  <c:v>0.15643446504023092</c:v>
                </c:pt>
                <c:pt idx="10">
                  <c:v>0.17364817766693041</c:v>
                </c:pt>
                <c:pt idx="11">
                  <c:v>0.19080899537654492</c:v>
                </c:pt>
                <c:pt idx="12">
                  <c:v>0.20791169081775945</c:v>
                </c:pt>
                <c:pt idx="13">
                  <c:v>0.22495105434386492</c:v>
                </c:pt>
                <c:pt idx="14">
                  <c:v>0.2419218955996679</c:v>
                </c:pt>
                <c:pt idx="15">
                  <c:v>0.25881904510252074</c:v>
                </c:pt>
                <c:pt idx="16">
                  <c:v>0.27563735581699916</c:v>
                </c:pt>
                <c:pt idx="17">
                  <c:v>0.29237170472273677</c:v>
                </c:pt>
                <c:pt idx="18">
                  <c:v>0.30901699437494745</c:v>
                </c:pt>
                <c:pt idx="19">
                  <c:v>0.32556815445715676</c:v>
                </c:pt>
                <c:pt idx="20">
                  <c:v>0.34202014332566882</c:v>
                </c:pt>
                <c:pt idx="21">
                  <c:v>0.35836794954530038</c:v>
                </c:pt>
                <c:pt idx="22">
                  <c:v>0.37460659341591196</c:v>
                </c:pt>
                <c:pt idx="23">
                  <c:v>0.39073112848927394</c:v>
                </c:pt>
                <c:pt idx="24">
                  <c:v>0.40673664307580021</c:v>
                </c:pt>
                <c:pt idx="25">
                  <c:v>0.42261826174069944</c:v>
                </c:pt>
                <c:pt idx="26">
                  <c:v>0.43837114678907746</c:v>
                </c:pt>
                <c:pt idx="27">
                  <c:v>0.4539904997395468</c:v>
                </c:pt>
                <c:pt idx="28">
                  <c:v>0.46947156278589086</c:v>
                </c:pt>
                <c:pt idx="29">
                  <c:v>0.48480962024633711</c:v>
                </c:pt>
                <c:pt idx="30">
                  <c:v>0.50000000000000011</c:v>
                </c:pt>
                <c:pt idx="31">
                  <c:v>0.51503807491005438</c:v>
                </c:pt>
                <c:pt idx="32">
                  <c:v>0.5299192642332049</c:v>
                </c:pt>
                <c:pt idx="33">
                  <c:v>0.5446390350150272</c:v>
                </c:pt>
                <c:pt idx="34">
                  <c:v>0.55919290347074679</c:v>
                </c:pt>
                <c:pt idx="35">
                  <c:v>0.57357643635104616</c:v>
                </c:pt>
                <c:pt idx="36">
                  <c:v>0.58778525229247314</c:v>
                </c:pt>
                <c:pt idx="37">
                  <c:v>0.60181502315204838</c:v>
                </c:pt>
                <c:pt idx="38">
                  <c:v>0.61566147532565829</c:v>
                </c:pt>
                <c:pt idx="39">
                  <c:v>0.6293203910498375</c:v>
                </c:pt>
                <c:pt idx="40">
                  <c:v>0.64278760968653936</c:v>
                </c:pt>
                <c:pt idx="41">
                  <c:v>0.65605902899050728</c:v>
                </c:pt>
                <c:pt idx="42">
                  <c:v>0.66913060635885824</c:v>
                </c:pt>
                <c:pt idx="43">
                  <c:v>0.68199836006249848</c:v>
                </c:pt>
                <c:pt idx="44">
                  <c:v>0.69465837045899737</c:v>
                </c:pt>
                <c:pt idx="45">
                  <c:v>0.70710678118654757</c:v>
                </c:pt>
                <c:pt idx="46">
                  <c:v>0.71933980033865119</c:v>
                </c:pt>
                <c:pt idx="47">
                  <c:v>0.73135370161917057</c:v>
                </c:pt>
                <c:pt idx="48">
                  <c:v>0.74314482547739424</c:v>
                </c:pt>
                <c:pt idx="49">
                  <c:v>0.75470958022277213</c:v>
                </c:pt>
                <c:pt idx="50">
                  <c:v>0.76604444311897801</c:v>
                </c:pt>
                <c:pt idx="51">
                  <c:v>0.7771459614569709</c:v>
                </c:pt>
                <c:pt idx="52">
                  <c:v>0.78801075360672201</c:v>
                </c:pt>
                <c:pt idx="53">
                  <c:v>0.79863551004729283</c:v>
                </c:pt>
                <c:pt idx="54">
                  <c:v>0.80901699437494745</c:v>
                </c:pt>
                <c:pt idx="55">
                  <c:v>0.8191520442889918</c:v>
                </c:pt>
                <c:pt idx="56">
                  <c:v>0.82903757255504162</c:v>
                </c:pt>
                <c:pt idx="57">
                  <c:v>0.83867056794542405</c:v>
                </c:pt>
                <c:pt idx="58">
                  <c:v>0.84804809615642596</c:v>
                </c:pt>
                <c:pt idx="59">
                  <c:v>0.85716730070211233</c:v>
                </c:pt>
                <c:pt idx="60">
                  <c:v>0.86602540378443871</c:v>
                </c:pt>
                <c:pt idx="61">
                  <c:v>0.87461970713939574</c:v>
                </c:pt>
                <c:pt idx="62">
                  <c:v>0.88294759285892699</c:v>
                </c:pt>
                <c:pt idx="63">
                  <c:v>0.8910065241883679</c:v>
                </c:pt>
                <c:pt idx="64">
                  <c:v>0.89879404629916704</c:v>
                </c:pt>
                <c:pt idx="65">
                  <c:v>0.90630778703664994</c:v>
                </c:pt>
                <c:pt idx="66">
                  <c:v>0.91354545764260087</c:v>
                </c:pt>
                <c:pt idx="67">
                  <c:v>0.92050485345244037</c:v>
                </c:pt>
                <c:pt idx="68">
                  <c:v>0.92718385456678742</c:v>
                </c:pt>
                <c:pt idx="69">
                  <c:v>0.93358042649720174</c:v>
                </c:pt>
                <c:pt idx="70">
                  <c:v>0.93969262078590843</c:v>
                </c:pt>
                <c:pt idx="71">
                  <c:v>0.94551857559931685</c:v>
                </c:pt>
                <c:pt idx="72">
                  <c:v>0.95105651629515353</c:v>
                </c:pt>
                <c:pt idx="73">
                  <c:v>0.95630475596303544</c:v>
                </c:pt>
                <c:pt idx="74">
                  <c:v>0.96126169593831889</c:v>
                </c:pt>
                <c:pt idx="75">
                  <c:v>0.96592582628906831</c:v>
                </c:pt>
                <c:pt idx="76">
                  <c:v>0.97029572627599647</c:v>
                </c:pt>
                <c:pt idx="77">
                  <c:v>0.97437006478523525</c:v>
                </c:pt>
                <c:pt idx="78">
                  <c:v>0.97814760073380569</c:v>
                </c:pt>
                <c:pt idx="79">
                  <c:v>0.98162718344766398</c:v>
                </c:pt>
                <c:pt idx="80">
                  <c:v>0.98480775301220802</c:v>
                </c:pt>
                <c:pt idx="81">
                  <c:v>0.98768834059513777</c:v>
                </c:pt>
                <c:pt idx="82">
                  <c:v>0.99026806874157036</c:v>
                </c:pt>
                <c:pt idx="83">
                  <c:v>0.99254615164132198</c:v>
                </c:pt>
                <c:pt idx="84">
                  <c:v>0.99452189536827329</c:v>
                </c:pt>
                <c:pt idx="85">
                  <c:v>0.99619469809174555</c:v>
                </c:pt>
                <c:pt idx="86">
                  <c:v>0.9975640502598242</c:v>
                </c:pt>
                <c:pt idx="87">
                  <c:v>0.99862953475457383</c:v>
                </c:pt>
                <c:pt idx="88">
                  <c:v>0.99939082701909576</c:v>
                </c:pt>
                <c:pt idx="89">
                  <c:v>0.99984769515639127</c:v>
                </c:pt>
              </c:numCache>
            </c:numRef>
          </c:xVal>
          <c:yVal>
            <c:numRef>
              <c:f>[matScan1deg720ILD.xlsx]Sheet2!$G$102:$G$191</c:f>
              <c:numCache>
                <c:formatCode>General</c:formatCode>
                <c:ptCount val="90"/>
                <c:pt idx="0">
                  <c:v>23.6431</c:v>
                </c:pt>
                <c:pt idx="1">
                  <c:v>23.646699999999999</c:v>
                </c:pt>
                <c:pt idx="2">
                  <c:v>23.657499999999999</c:v>
                </c:pt>
                <c:pt idx="3">
                  <c:v>23.6755</c:v>
                </c:pt>
                <c:pt idx="4">
                  <c:v>23.700800000000001</c:v>
                </c:pt>
                <c:pt idx="5">
                  <c:v>23.7334</c:v>
                </c:pt>
                <c:pt idx="6">
                  <c:v>23.773299999999999</c:v>
                </c:pt>
                <c:pt idx="7">
                  <c:v>23.820599999999999</c:v>
                </c:pt>
                <c:pt idx="8">
                  <c:v>22.678100000000001</c:v>
                </c:pt>
                <c:pt idx="9">
                  <c:v>23.937799999999999</c:v>
                </c:pt>
                <c:pt idx="10">
                  <c:v>24.0078</c:v>
                </c:pt>
                <c:pt idx="11">
                  <c:v>24.085599999999999</c:v>
                </c:pt>
                <c:pt idx="12">
                  <c:v>24.171299999999999</c:v>
                </c:pt>
                <c:pt idx="13">
                  <c:v>24.265000000000001</c:v>
                </c:pt>
                <c:pt idx="14">
                  <c:v>22.343599999999999</c:v>
                </c:pt>
                <c:pt idx="15">
                  <c:v>24.4771</c:v>
                </c:pt>
                <c:pt idx="16">
                  <c:v>24.5959</c:v>
                </c:pt>
                <c:pt idx="17">
                  <c:v>24.723400000000002</c:v>
                </c:pt>
                <c:pt idx="18">
                  <c:v>24.8598</c:v>
                </c:pt>
                <c:pt idx="19">
                  <c:v>24.413900000000002</c:v>
                </c:pt>
                <c:pt idx="20">
                  <c:v>25.160399999999999</c:v>
                </c:pt>
                <c:pt idx="21">
                  <c:v>25.325199999999999</c:v>
                </c:pt>
                <c:pt idx="22">
                  <c:v>25.4999</c:v>
                </c:pt>
                <c:pt idx="23">
                  <c:v>25.686900000000001</c:v>
                </c:pt>
                <c:pt idx="24">
                  <c:v>25.220700000000001</c:v>
                </c:pt>
                <c:pt idx="25">
                  <c:v>26.087299999999999</c:v>
                </c:pt>
                <c:pt idx="26">
                  <c:v>26.305299999999999</c:v>
                </c:pt>
                <c:pt idx="27">
                  <c:v>26.535299999999999</c:v>
                </c:pt>
                <c:pt idx="28">
                  <c:v>26.094799999999999</c:v>
                </c:pt>
                <c:pt idx="29">
                  <c:v>27.034199999999998</c:v>
                </c:pt>
                <c:pt idx="30">
                  <c:v>27.300699999999999</c:v>
                </c:pt>
                <c:pt idx="31">
                  <c:v>27.582799999999999</c:v>
                </c:pt>
                <c:pt idx="32">
                  <c:v>27.112400000000001</c:v>
                </c:pt>
                <c:pt idx="33">
                  <c:v>27.540900000000001</c:v>
                </c:pt>
                <c:pt idx="34">
                  <c:v>28.518699999999999</c:v>
                </c:pt>
                <c:pt idx="35">
                  <c:v>27.413499999999999</c:v>
                </c:pt>
                <c:pt idx="36">
                  <c:v>27.810600000000001</c:v>
                </c:pt>
                <c:pt idx="37">
                  <c:v>28.852</c:v>
                </c:pt>
                <c:pt idx="38">
                  <c:v>30.003499999999999</c:v>
                </c:pt>
                <c:pt idx="39">
                  <c:v>30.424900000000001</c:v>
                </c:pt>
                <c:pt idx="40">
                  <c:v>30.8659</c:v>
                </c:pt>
                <c:pt idx="41">
                  <c:v>31.327400000000001</c:v>
                </c:pt>
                <c:pt idx="42">
                  <c:v>30.896899999999999</c:v>
                </c:pt>
                <c:pt idx="43">
                  <c:v>32.329900000000002</c:v>
                </c:pt>
                <c:pt idx="44">
                  <c:v>32.274000000000001</c:v>
                </c:pt>
                <c:pt idx="45">
                  <c:v>33.4375</c:v>
                </c:pt>
                <c:pt idx="46">
                  <c:v>34.037799999999997</c:v>
                </c:pt>
                <c:pt idx="47">
                  <c:v>33.827500000000001</c:v>
                </c:pt>
                <c:pt idx="48">
                  <c:v>35.2622</c:v>
                </c:pt>
                <c:pt idx="49">
                  <c:v>36.036900000000003</c:v>
                </c:pt>
                <c:pt idx="50">
                  <c:v>28.981400000000001</c:v>
                </c:pt>
                <c:pt idx="51">
                  <c:v>29.422000000000001</c:v>
                </c:pt>
                <c:pt idx="52">
                  <c:v>30.0077</c:v>
                </c:pt>
                <c:pt idx="53">
                  <c:v>29.041499999999999</c:v>
                </c:pt>
                <c:pt idx="54">
                  <c:v>29.2315</c:v>
                </c:pt>
                <c:pt idx="55">
                  <c:v>28.871400000000001</c:v>
                </c:pt>
                <c:pt idx="56">
                  <c:v>28.428699999999999</c:v>
                </c:pt>
                <c:pt idx="57">
                  <c:v>28.2027</c:v>
                </c:pt>
                <c:pt idx="58">
                  <c:v>27.892600000000002</c:v>
                </c:pt>
                <c:pt idx="59">
                  <c:v>27.590199999999999</c:v>
                </c:pt>
                <c:pt idx="60">
                  <c:v>27.317399999999999</c:v>
                </c:pt>
                <c:pt idx="61">
                  <c:v>27.050999999999998</c:v>
                </c:pt>
                <c:pt idx="62">
                  <c:v>26.799299999999999</c:v>
                </c:pt>
                <c:pt idx="63">
                  <c:v>26.2987</c:v>
                </c:pt>
                <c:pt idx="64">
                  <c:v>26.325099999999999</c:v>
                </c:pt>
                <c:pt idx="65">
                  <c:v>25.4528</c:v>
                </c:pt>
                <c:pt idx="66">
                  <c:v>25.891300000000001</c:v>
                </c:pt>
                <c:pt idx="67">
                  <c:v>25.7042</c:v>
                </c:pt>
                <c:pt idx="68">
                  <c:v>25.519100000000002</c:v>
                </c:pt>
                <c:pt idx="69">
                  <c:v>24.710899999999999</c:v>
                </c:pt>
                <c:pt idx="70">
                  <c:v>25.179400000000001</c:v>
                </c:pt>
                <c:pt idx="71">
                  <c:v>25.0242</c:v>
                </c:pt>
                <c:pt idx="72">
                  <c:v>24.878499999999999</c:v>
                </c:pt>
                <c:pt idx="73">
                  <c:v>24.4285</c:v>
                </c:pt>
                <c:pt idx="74">
                  <c:v>24.6144</c:v>
                </c:pt>
                <c:pt idx="75">
                  <c:v>24.4955</c:v>
                </c:pt>
                <c:pt idx="76">
                  <c:v>24.385200000000001</c:v>
                </c:pt>
                <c:pt idx="77">
                  <c:v>23.668600000000001</c:v>
                </c:pt>
                <c:pt idx="78">
                  <c:v>24.189499999999999</c:v>
                </c:pt>
                <c:pt idx="79">
                  <c:v>24.1037</c:v>
                </c:pt>
                <c:pt idx="80">
                  <c:v>24.0259</c:v>
                </c:pt>
                <c:pt idx="81">
                  <c:v>23.1509</c:v>
                </c:pt>
                <c:pt idx="82">
                  <c:v>23.730699999999999</c:v>
                </c:pt>
                <c:pt idx="83">
                  <c:v>23.676200000000001</c:v>
                </c:pt>
                <c:pt idx="84">
                  <c:v>23.629200000000001</c:v>
                </c:pt>
                <c:pt idx="85">
                  <c:v>4.62406E-2</c:v>
                </c:pt>
                <c:pt idx="86">
                  <c:v>4.6177099999999999E-2</c:v>
                </c:pt>
                <c:pt idx="87">
                  <c:v>4.6127899999999999E-2</c:v>
                </c:pt>
                <c:pt idx="88">
                  <c:v>4.60927E-2</c:v>
                </c:pt>
                <c:pt idx="89">
                  <c:v>4.60717E-2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821824"/>
        <c:axId val="117819648"/>
      </c:scatterChart>
      <c:valAx>
        <c:axId val="117811456"/>
        <c:scaling>
          <c:orientation val="minMax"/>
          <c:max val="0.9"/>
          <c:min val="0"/>
        </c:scaling>
        <c:delete val="0"/>
        <c:axPos val="b"/>
        <c:majorGridlines>
          <c:spPr>
            <a:ln w="12700"/>
          </c:spPr>
        </c:majorGridlines>
        <c:min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cos(θ)</a:t>
                </a:r>
              </a:p>
              <a:p>
                <a:pPr>
                  <a:defRPr sz="1400"/>
                </a:pPr>
                <a:endParaRPr lang="en-US" sz="1400"/>
              </a:p>
            </c:rich>
          </c:tx>
          <c:layout>
            <c:manualLayout>
              <c:xMode val="edge"/>
              <c:yMode val="edge"/>
              <c:x val="0.79745003470523868"/>
              <c:y val="0.9190076191932319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17817728"/>
        <c:crosses val="autoZero"/>
        <c:crossBetween val="midCat"/>
      </c:valAx>
      <c:valAx>
        <c:axId val="117817728"/>
        <c:scaling>
          <c:orientation val="minMax"/>
          <c:min val="0"/>
        </c:scaling>
        <c:delete val="0"/>
        <c:axPos val="l"/>
        <c:majorGridlines/>
        <c:minorGridlines>
          <c:spPr>
            <a:ln w="15875">
              <a:solidFill>
                <a:schemeClr val="accent1">
                  <a:alpha val="60000"/>
                </a:schemeClr>
              </a:solidFill>
            </a:ln>
          </c:spPr>
        </c:minorGridlines>
        <c:title>
          <c:tx>
            <c:rich>
              <a:bodyPr rot="-5400000" vert="horz"/>
              <a:lstStyle/>
              <a:p>
                <a:pPr>
                  <a:defRPr sz="1600">
                    <a:solidFill>
                      <a:srgbClr val="FF0000"/>
                    </a:solidFill>
                  </a:defRPr>
                </a:pPr>
                <a:r>
                  <a:rPr lang="en-US" sz="1600">
                    <a:solidFill>
                      <a:srgbClr val="FF0000"/>
                    </a:solidFill>
                  </a:rPr>
                  <a:t>#λΙ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>
                <a:solidFill>
                  <a:srgbClr val="FF0000"/>
                </a:solidFill>
              </a:defRPr>
            </a:pPr>
            <a:endParaRPr lang="en-US"/>
          </a:p>
        </c:txPr>
        <c:crossAx val="117811456"/>
        <c:crosses val="autoZero"/>
        <c:crossBetween val="midCat"/>
      </c:valAx>
      <c:valAx>
        <c:axId val="117819648"/>
        <c:scaling>
          <c:orientation val="minMax"/>
          <c:max val="250"/>
          <c:min val="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#X0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117821824"/>
        <c:crosses val="max"/>
        <c:crossBetween val="midCat"/>
      </c:valAx>
      <c:valAx>
        <c:axId val="1178218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1781964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5104416947881517"/>
          <c:y val="0.34609407630238531"/>
          <c:w val="0.25038935133108359"/>
          <c:h val="0.22783869315996086"/>
        </c:manualLayout>
      </c:layout>
      <c:overlay val="1"/>
      <c:spPr>
        <a:solidFill>
          <a:sysClr val="window" lastClr="FFFFFF"/>
        </a:solidFill>
      </c:spPr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2"/>
    </mc:Choice>
    <mc:Fallback>
      <c:style val="1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275557512519052E-2"/>
          <c:y val="5.2985902535378951E-2"/>
          <c:w val="0.84989118539764219"/>
          <c:h val="0.90319199790747806"/>
        </c:manualLayout>
      </c:layout>
      <c:radarChart>
        <c:radarStyle val="marker"/>
        <c:varyColors val="0"/>
        <c:ser>
          <c:idx val="1"/>
          <c:order val="0"/>
          <c:tx>
            <c:v>Sector Hcal λI</c:v>
          </c:tx>
          <c:spPr>
            <a:ln>
              <a:solidFill>
                <a:schemeClr val="accent2"/>
              </a:solidFill>
            </a:ln>
          </c:spPr>
          <c:marker>
            <c:symbol val="none"/>
          </c:marker>
          <c:cat>
            <c:numRef>
              <c:f>[matScanSectorCal.xlsx]Sheet1!$D$6:$D$725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[matScanSectorCal.xlsx]Sheet1!$G$6:$G$725</c:f>
              <c:numCache>
                <c:formatCode>General</c:formatCode>
                <c:ptCount val="720"/>
                <c:pt idx="0">
                  <c:v>8.1108226125399003</c:v>
                </c:pt>
                <c:pt idx="1">
                  <c:v>8.1386983396236001</c:v>
                </c:pt>
                <c:pt idx="2">
                  <c:v>8.1621139216959993</c:v>
                </c:pt>
                <c:pt idx="3">
                  <c:v>8.1809995424749005</c:v>
                </c:pt>
                <c:pt idx="4">
                  <c:v>8.1952702214917998</c:v>
                </c:pt>
                <c:pt idx="5">
                  <c:v>8.2038768993581996</c:v>
                </c:pt>
                <c:pt idx="6">
                  <c:v>8.1950630154600006</c:v>
                </c:pt>
                <c:pt idx="7">
                  <c:v>8.1855019089283001</c:v>
                </c:pt>
                <c:pt idx="8">
                  <c:v>8.1752147611839998</c:v>
                </c:pt>
                <c:pt idx="9">
                  <c:v>8.1642212673411994</c:v>
                </c:pt>
                <c:pt idx="10">
                  <c:v>8.2070768173733999</c:v>
                </c:pt>
                <c:pt idx="11">
                  <c:v>8.1981472270070004</c:v>
                </c:pt>
                <c:pt idx="12">
                  <c:v>8.1981507436876004</c:v>
                </c:pt>
                <c:pt idx="13">
                  <c:v>8.1817406624649998</c:v>
                </c:pt>
                <c:pt idx="14">
                  <c:v>8.1456825339977001</c:v>
                </c:pt>
                <c:pt idx="15">
                  <c:v>8.0982876253436995</c:v>
                </c:pt>
                <c:pt idx="16">
                  <c:v>8.0464567710032</c:v>
                </c:pt>
                <c:pt idx="17">
                  <c:v>8.0312294705470002</c:v>
                </c:pt>
                <c:pt idx="18">
                  <c:v>8.0756930209318991</c:v>
                </c:pt>
                <c:pt idx="19">
                  <c:v>8.0843722117857997</c:v>
                </c:pt>
                <c:pt idx="20">
                  <c:v>8.0757380972898005</c:v>
                </c:pt>
                <c:pt idx="21">
                  <c:v>8.0583058872941002</c:v>
                </c:pt>
                <c:pt idx="22">
                  <c:v>8.0403074023179002</c:v>
                </c:pt>
                <c:pt idx="23">
                  <c:v>8.0655186389164992</c:v>
                </c:pt>
                <c:pt idx="24">
                  <c:v>7.9847094939465002</c:v>
                </c:pt>
                <c:pt idx="25">
                  <c:v>7.9680754553295001</c:v>
                </c:pt>
                <c:pt idx="26">
                  <c:v>7.9486485049236997</c:v>
                </c:pt>
                <c:pt idx="27">
                  <c:v>7.9921283709908</c:v>
                </c:pt>
                <c:pt idx="28">
                  <c:v>8.0021059505441006</c:v>
                </c:pt>
                <c:pt idx="29">
                  <c:v>7.8770101873567002</c:v>
                </c:pt>
                <c:pt idx="30">
                  <c:v>7.8963957910745997</c:v>
                </c:pt>
                <c:pt idx="31">
                  <c:v>7.9145583726932003</c:v>
                </c:pt>
                <c:pt idx="32">
                  <c:v>7.9069293061934003</c:v>
                </c:pt>
                <c:pt idx="33">
                  <c:v>7.7854229171486997</c:v>
                </c:pt>
                <c:pt idx="34">
                  <c:v>7.8255974272035997</c:v>
                </c:pt>
                <c:pt idx="35">
                  <c:v>7.8309095536806996</c:v>
                </c:pt>
                <c:pt idx="36">
                  <c:v>7.8075952940263003</c:v>
                </c:pt>
                <c:pt idx="37">
                  <c:v>7.7478730520357004</c:v>
                </c:pt>
                <c:pt idx="38">
                  <c:v>7.7541224436445004</c:v>
                </c:pt>
                <c:pt idx="39">
                  <c:v>7.7297632887935999</c:v>
                </c:pt>
                <c:pt idx="40">
                  <c:v>7.6716330307330001</c:v>
                </c:pt>
                <c:pt idx="41">
                  <c:v>7.6763204371273996</c:v>
                </c:pt>
                <c:pt idx="42">
                  <c:v>7.6327562400828999</c:v>
                </c:pt>
                <c:pt idx="43">
                  <c:v>7.6050244349811997</c:v>
                </c:pt>
                <c:pt idx="44">
                  <c:v>7.5972284426697998</c:v>
                </c:pt>
                <c:pt idx="45">
                  <c:v>7.5276657244219001</c:v>
                </c:pt>
                <c:pt idx="46">
                  <c:v>7.5149146870444996</c:v>
                </c:pt>
                <c:pt idx="47">
                  <c:v>7.4891268528808999</c:v>
                </c:pt>
                <c:pt idx="48">
                  <c:v>7.4640866123015002</c:v>
                </c:pt>
                <c:pt idx="49">
                  <c:v>7.4397827024019998</c:v>
                </c:pt>
                <c:pt idx="50">
                  <c:v>7.4162042784712003</c:v>
                </c:pt>
                <c:pt idx="51">
                  <c:v>7.3933409014114</c:v>
                </c:pt>
                <c:pt idx="52">
                  <c:v>7.3711825257564998</c:v>
                </c:pt>
                <c:pt idx="53">
                  <c:v>7.3497194882596997</c:v>
                </c:pt>
                <c:pt idx="54">
                  <c:v>7.3289424970282999</c:v>
                </c:pt>
                <c:pt idx="55">
                  <c:v>7.3088426211797</c:v>
                </c:pt>
                <c:pt idx="56">
                  <c:v>7.2894112809958997</c:v>
                </c:pt>
                <c:pt idx="57">
                  <c:v>7.2706402385580002</c:v>
                </c:pt>
                <c:pt idx="58">
                  <c:v>7.2525215888372001</c:v>
                </c:pt>
                <c:pt idx="59">
                  <c:v>7.2350477512275999</c:v>
                </c:pt>
                <c:pt idx="60">
                  <c:v>7.4028843816959</c:v>
                </c:pt>
                <c:pt idx="61">
                  <c:v>7.6472419325029</c:v>
                </c:pt>
                <c:pt idx="62">
                  <c:v>7.9035608117242999</c:v>
                </c:pt>
                <c:pt idx="63">
                  <c:v>7.9297431514449004</c:v>
                </c:pt>
                <c:pt idx="64">
                  <c:v>7.9308382609064001</c:v>
                </c:pt>
                <c:pt idx="65">
                  <c:v>8.0014977182114002</c:v>
                </c:pt>
                <c:pt idx="66">
                  <c:v>7.9694246797561998</c:v>
                </c:pt>
                <c:pt idx="67">
                  <c:v>7.9812295319495998</c:v>
                </c:pt>
                <c:pt idx="68">
                  <c:v>8.0380090248964997</c:v>
                </c:pt>
                <c:pt idx="69">
                  <c:v>8.0650069258483992</c:v>
                </c:pt>
                <c:pt idx="70">
                  <c:v>8.0380660771047996</c:v>
                </c:pt>
                <c:pt idx="71">
                  <c:v>8.0346838878153992</c:v>
                </c:pt>
                <c:pt idx="72">
                  <c:v>8.0468117285344007</c:v>
                </c:pt>
                <c:pt idx="73">
                  <c:v>8.1479586787407996</c:v>
                </c:pt>
                <c:pt idx="74">
                  <c:v>8.0808071471209004</c:v>
                </c:pt>
                <c:pt idx="75">
                  <c:v>8.0996990590052</c:v>
                </c:pt>
                <c:pt idx="76">
                  <c:v>8.0498557765554999</c:v>
                </c:pt>
                <c:pt idx="77">
                  <c:v>8.1450327676014993</c:v>
                </c:pt>
                <c:pt idx="78">
                  <c:v>8.1909313858503996</c:v>
                </c:pt>
                <c:pt idx="79">
                  <c:v>8.1262298505070003</c:v>
                </c:pt>
                <c:pt idx="80">
                  <c:v>8.1371386364816001</c:v>
                </c:pt>
                <c:pt idx="81">
                  <c:v>8.1412379836613002</c:v>
                </c:pt>
                <c:pt idx="82">
                  <c:v>8.1563101309386994</c:v>
                </c:pt>
                <c:pt idx="83">
                  <c:v>8.1709669799914</c:v>
                </c:pt>
                <c:pt idx="84">
                  <c:v>8.2126174461064991</c:v>
                </c:pt>
                <c:pt idx="85">
                  <c:v>8.2150267500453005</c:v>
                </c:pt>
                <c:pt idx="86">
                  <c:v>8.2087358090535005</c:v>
                </c:pt>
                <c:pt idx="87">
                  <c:v>8.1884748427443999</c:v>
                </c:pt>
                <c:pt idx="88">
                  <c:v>8.1796678985562998</c:v>
                </c:pt>
                <c:pt idx="89">
                  <c:v>8.1248208230190997</c:v>
                </c:pt>
                <c:pt idx="90">
                  <c:v>8.1282553891660001</c:v>
                </c:pt>
                <c:pt idx="91">
                  <c:v>8.1556168397108006</c:v>
                </c:pt>
                <c:pt idx="92">
                  <c:v>8.1785281147773006</c:v>
                </c:pt>
                <c:pt idx="93">
                  <c:v>8.1969189892728007</c:v>
                </c:pt>
                <c:pt idx="94">
                  <c:v>8.2107040903453008</c:v>
                </c:pt>
                <c:pt idx="95">
                  <c:v>8.2188330030282994</c:v>
                </c:pt>
                <c:pt idx="96">
                  <c:v>8.2095507651297002</c:v>
                </c:pt>
                <c:pt idx="97">
                  <c:v>8.1995293844888995</c:v>
                </c:pt>
                <c:pt idx="98">
                  <c:v>8.1887897072039006</c:v>
                </c:pt>
                <c:pt idx="99">
                  <c:v>8.1773511053890999</c:v>
                </c:pt>
                <c:pt idx="100">
                  <c:v>8.2197685736730008</c:v>
                </c:pt>
                <c:pt idx="101">
                  <c:v>8.2104078858224003</c:v>
                </c:pt>
                <c:pt idx="102">
                  <c:v>8.2099848495863998</c:v>
                </c:pt>
                <c:pt idx="103">
                  <c:v>8.1931587563949009</c:v>
                </c:pt>
                <c:pt idx="104">
                  <c:v>8.1566886056049999</c:v>
                </c:pt>
                <c:pt idx="105">
                  <c:v>8.1088869457051995</c:v>
                </c:pt>
                <c:pt idx="106">
                  <c:v>8.0566538318620005</c:v>
                </c:pt>
                <c:pt idx="107">
                  <c:v>8.04103043868</c:v>
                </c:pt>
                <c:pt idx="108">
                  <c:v>8.0851028712600996</c:v>
                </c:pt>
                <c:pt idx="109">
                  <c:v>8.0933938388975992</c:v>
                </c:pt>
                <c:pt idx="110">
                  <c:v>8.0843796799423995</c:v>
                </c:pt>
                <c:pt idx="111">
                  <c:v>8.0665698868959996</c:v>
                </c:pt>
                <c:pt idx="112">
                  <c:v>8.0481978987023002</c:v>
                </c:pt>
                <c:pt idx="113">
                  <c:v>8.0730387350621005</c:v>
                </c:pt>
                <c:pt idx="114">
                  <c:v>7.9918639891451004</c:v>
                </c:pt>
                <c:pt idx="115">
                  <c:v>7.9748678860339997</c:v>
                </c:pt>
                <c:pt idx="116">
                  <c:v>7.9550817264938001</c:v>
                </c:pt>
                <c:pt idx="117">
                  <c:v>7.9982054814722998</c:v>
                </c:pt>
                <c:pt idx="118">
                  <c:v>8.0078294210885002</c:v>
                </c:pt>
                <c:pt idx="119">
                  <c:v>7.8823847297496998</c:v>
                </c:pt>
                <c:pt idx="120">
                  <c:v>7.9014207488682002</c:v>
                </c:pt>
                <c:pt idx="121">
                  <c:v>7.9192364603380998</c:v>
                </c:pt>
                <c:pt idx="122">
                  <c:v>7.9112658625560002</c:v>
                </c:pt>
                <c:pt idx="123">
                  <c:v>7.7894193718602001</c:v>
                </c:pt>
                <c:pt idx="124">
                  <c:v>7.8292513620015001</c:v>
                </c:pt>
                <c:pt idx="125">
                  <c:v>7.8342275780200001</c:v>
                </c:pt>
                <c:pt idx="126">
                  <c:v>7.8105771046195001</c:v>
                </c:pt>
                <c:pt idx="127">
                  <c:v>7.7505200490087001</c:v>
                </c:pt>
                <c:pt idx="128">
                  <c:v>7.7564358328946001</c:v>
                </c:pt>
                <c:pt idx="129">
                  <c:v>7.7317441419590001</c:v>
                </c:pt>
                <c:pt idx="130">
                  <c:v>7.6732803861998002</c:v>
                </c:pt>
                <c:pt idx="131">
                  <c:v>7.6776388190229001</c:v>
                </c:pt>
                <c:pt idx="132">
                  <c:v>7.6337459312979004</c:v>
                </c:pt>
                <c:pt idx="133">
                  <c:v>7.6056808557742999</c:v>
                </c:pt>
                <c:pt idx="134">
                  <c:v>7.5975572814637999</c:v>
                </c:pt>
                <c:pt idx="135">
                  <c:v>7.5276640989942996</c:v>
                </c:pt>
                <c:pt idx="136">
                  <c:v>7.5145848448582999</c:v>
                </c:pt>
                <c:pt idx="137">
                  <c:v>7.4884675243572998</c:v>
                </c:pt>
                <c:pt idx="138">
                  <c:v>7.4630974945207997</c:v>
                </c:pt>
                <c:pt idx="139">
                  <c:v>7.4384633406439997</c:v>
                </c:pt>
                <c:pt idx="140">
                  <c:v>7.4145540656664997</c:v>
                </c:pt>
                <c:pt idx="141">
                  <c:v>7.3913590774072997</c:v>
                </c:pt>
                <c:pt idx="142">
                  <c:v>7.3688681763958002</c:v>
                </c:pt>
                <c:pt idx="143">
                  <c:v>7.3470715442714001</c:v>
                </c:pt>
                <c:pt idx="144">
                  <c:v>7.3259597327258996</c:v>
                </c:pt>
                <c:pt idx="145">
                  <c:v>7.3055236529650998</c:v>
                </c:pt>
                <c:pt idx="146">
                  <c:v>7.2857545656651004</c:v>
                </c:pt>
                <c:pt idx="147">
                  <c:v>7.2666440714037996</c:v>
                </c:pt>
                <c:pt idx="148">
                  <c:v>7.2481841015455997</c:v>
                </c:pt>
                <c:pt idx="149">
                  <c:v>7.2303669095609999</c:v>
                </c:pt>
                <c:pt idx="150">
                  <c:v>7.3978579304296002</c:v>
                </c:pt>
                <c:pt idx="151">
                  <c:v>7.6418691875693998</c:v>
                </c:pt>
                <c:pt idx="152">
                  <c:v>7.8978358076328004</c:v>
                </c:pt>
                <c:pt idx="153">
                  <c:v>7.9236649357826998</c:v>
                </c:pt>
                <c:pt idx="154">
                  <c:v>7.9244054693550003</c:v>
                </c:pt>
                <c:pt idx="155">
                  <c:v>7.9947056389664004</c:v>
                </c:pt>
                <c:pt idx="156">
                  <c:v>7.9622685369747002</c:v>
                </c:pt>
                <c:pt idx="157">
                  <c:v>7.9737041708443996</c:v>
                </c:pt>
                <c:pt idx="158">
                  <c:v>8.0301179367300008</c:v>
                </c:pt>
                <c:pt idx="159">
                  <c:v>8.0567415951397994</c:v>
                </c:pt>
                <c:pt idx="160">
                  <c:v>8.0294183601638007</c:v>
                </c:pt>
                <c:pt idx="161">
                  <c:v>8.0256583923309996</c:v>
                </c:pt>
                <c:pt idx="162">
                  <c:v>8.0374018122452</c:v>
                </c:pt>
                <c:pt idx="163">
                  <c:v>8.1381556451799995</c:v>
                </c:pt>
                <c:pt idx="164">
                  <c:v>8.0706086582320999</c:v>
                </c:pt>
                <c:pt idx="165">
                  <c:v>8.0890986432176</c:v>
                </c:pt>
                <c:pt idx="166">
                  <c:v>8.0388504248362995</c:v>
                </c:pt>
                <c:pt idx="167">
                  <c:v>8.1336149202331001</c:v>
                </c:pt>
                <c:pt idx="168">
                  <c:v>8.1790914030594006</c:v>
                </c:pt>
                <c:pt idx="169">
                  <c:v>8.1139676856231997</c:v>
                </c:pt>
                <c:pt idx="170">
                  <c:v>8.1244452778742993</c:v>
                </c:pt>
                <c:pt idx="171">
                  <c:v>8.1281060730920007</c:v>
                </c:pt>
                <c:pt idx="172">
                  <c:v>8.1427347559133008</c:v>
                </c:pt>
                <c:pt idx="173">
                  <c:v>8.1569390463461993</c:v>
                </c:pt>
                <c:pt idx="174">
                  <c:v>8.1981281358988003</c:v>
                </c:pt>
                <c:pt idx="175">
                  <c:v>8.2000685686482999</c:v>
                </c:pt>
                <c:pt idx="176">
                  <c:v>8.1932991799374992</c:v>
                </c:pt>
                <c:pt idx="177">
                  <c:v>8.1725526690098</c:v>
                </c:pt>
                <c:pt idx="178">
                  <c:v>8.1632531382830003</c:v>
                </c:pt>
                <c:pt idx="179">
                  <c:v>8.1079017553035992</c:v>
                </c:pt>
                <c:pt idx="180">
                  <c:v>8.1108230477705998</c:v>
                </c:pt>
                <c:pt idx="181">
                  <c:v>8.1386987662772992</c:v>
                </c:pt>
                <c:pt idx="182">
                  <c:v>8.1621143425364</c:v>
                </c:pt>
                <c:pt idx="183">
                  <c:v>8.1809999600921994</c:v>
                </c:pt>
                <c:pt idx="184">
                  <c:v>8.1952706383033007</c:v>
                </c:pt>
                <c:pt idx="185">
                  <c:v>8.2038753538737001</c:v>
                </c:pt>
                <c:pt idx="186">
                  <c:v>8.1950614799155002</c:v>
                </c:pt>
                <c:pt idx="187">
                  <c:v>8.1855003834805</c:v>
                </c:pt>
                <c:pt idx="188">
                  <c:v>8.1752132459600002</c:v>
                </c:pt>
                <c:pt idx="189">
                  <c:v>8.1642197624399007</c:v>
                </c:pt>
                <c:pt idx="190">
                  <c:v>8.2070752261588993</c:v>
                </c:pt>
                <c:pt idx="191">
                  <c:v>8.1981457558130995</c:v>
                </c:pt>
                <c:pt idx="192">
                  <c:v>8.1981455213716004</c:v>
                </c:pt>
                <c:pt idx="193">
                  <c:v>8.1817402845024993</c:v>
                </c:pt>
                <c:pt idx="194">
                  <c:v>8.1456830388680004</c:v>
                </c:pt>
                <c:pt idx="195">
                  <c:v>8.0982881434938996</c:v>
                </c:pt>
                <c:pt idx="196">
                  <c:v>8.0464553718166005</c:v>
                </c:pt>
                <c:pt idx="197">
                  <c:v>8.0312280814427002</c:v>
                </c:pt>
                <c:pt idx="198">
                  <c:v>8.0756916549105</c:v>
                </c:pt>
                <c:pt idx="199">
                  <c:v>8.0843671924461002</c:v>
                </c:pt>
                <c:pt idx="200">
                  <c:v>8.0757367425853008</c:v>
                </c:pt>
                <c:pt idx="201">
                  <c:v>8.0583045422749002</c:v>
                </c:pt>
                <c:pt idx="202">
                  <c:v>8.0403060668676005</c:v>
                </c:pt>
                <c:pt idx="203">
                  <c:v>8.0655157916192994</c:v>
                </c:pt>
                <c:pt idx="204">
                  <c:v>7.9847073604150003</c:v>
                </c:pt>
                <c:pt idx="205">
                  <c:v>7.968074177019</c:v>
                </c:pt>
                <c:pt idx="206">
                  <c:v>7.9486472351166002</c:v>
                </c:pt>
                <c:pt idx="207">
                  <c:v>7.9921271237817999</c:v>
                </c:pt>
                <c:pt idx="208">
                  <c:v>8.0021038573728003</c:v>
                </c:pt>
                <c:pt idx="209">
                  <c:v>7.8770112280111997</c:v>
                </c:pt>
                <c:pt idx="210">
                  <c:v>7.8963935699418997</c:v>
                </c:pt>
                <c:pt idx="211">
                  <c:v>7.9145535237985998</c:v>
                </c:pt>
                <c:pt idx="212">
                  <c:v>7.9069281194382999</c:v>
                </c:pt>
                <c:pt idx="213">
                  <c:v>7.7854242032172003</c:v>
                </c:pt>
                <c:pt idx="214">
                  <c:v>7.8255925974703002</c:v>
                </c:pt>
                <c:pt idx="215">
                  <c:v>7.8309084141306</c:v>
                </c:pt>
                <c:pt idx="216">
                  <c:v>7.8075941597935996</c:v>
                </c:pt>
                <c:pt idx="217">
                  <c:v>7.7478719565105996</c:v>
                </c:pt>
                <c:pt idx="218">
                  <c:v>7.7541213475935997</c:v>
                </c:pt>
                <c:pt idx="219">
                  <c:v>7.7297621973088004</c:v>
                </c:pt>
                <c:pt idx="220">
                  <c:v>7.6716282004067002</c:v>
                </c:pt>
                <c:pt idx="221">
                  <c:v>7.6763193807713002</c:v>
                </c:pt>
                <c:pt idx="222">
                  <c:v>7.6327583321896002</c:v>
                </c:pt>
                <c:pt idx="223">
                  <c:v>7.6050195854267004</c:v>
                </c:pt>
                <c:pt idx="224">
                  <c:v>7.5972274220712999</c:v>
                </c:pt>
                <c:pt idx="225">
                  <c:v>7.5276624972211001</c:v>
                </c:pt>
                <c:pt idx="226">
                  <c:v>7.5149137008592</c:v>
                </c:pt>
                <c:pt idx="227">
                  <c:v>7.4891258947288</c:v>
                </c:pt>
                <c:pt idx="228">
                  <c:v>7.4640856817497996</c:v>
                </c:pt>
                <c:pt idx="229">
                  <c:v>7.4397817990336002</c:v>
                </c:pt>
                <c:pt idx="230">
                  <c:v>7.4162034018843004</c:v>
                </c:pt>
                <c:pt idx="231">
                  <c:v>7.3933400512193996</c:v>
                </c:pt>
                <c:pt idx="232">
                  <c:v>7.3711817015866998</c:v>
                </c:pt>
                <c:pt idx="233">
                  <c:v>7.3497186897538</c:v>
                </c:pt>
                <c:pt idx="234">
                  <c:v>7.3289417238413002</c:v>
                </c:pt>
                <c:pt idx="235">
                  <c:v>7.3088418729797002</c:v>
                </c:pt>
                <c:pt idx="236">
                  <c:v>7.2894105574642003</c:v>
                </c:pt>
                <c:pt idx="237">
                  <c:v>7.2706395393880001</c:v>
                </c:pt>
                <c:pt idx="238">
                  <c:v>7.2525209137348998</c:v>
                </c:pt>
                <c:pt idx="239">
                  <c:v>7.2350470999101999</c:v>
                </c:pt>
                <c:pt idx="240">
                  <c:v>7.402883648834</c:v>
                </c:pt>
                <c:pt idx="241">
                  <c:v>7.6472444957960004</c:v>
                </c:pt>
                <c:pt idx="242">
                  <c:v>7.9035598396377003</c:v>
                </c:pt>
                <c:pt idx="243">
                  <c:v>7.9297421882921002</c:v>
                </c:pt>
                <c:pt idx="244">
                  <c:v>7.9308403885835004</c:v>
                </c:pt>
                <c:pt idx="245">
                  <c:v>8.0014996971318002</c:v>
                </c:pt>
                <c:pt idx="246">
                  <c:v>7.9694235199712997</c:v>
                </c:pt>
                <c:pt idx="247">
                  <c:v>7.9812218565590998</c:v>
                </c:pt>
                <c:pt idx="248">
                  <c:v>8.0380091717058004</c:v>
                </c:pt>
                <c:pt idx="249">
                  <c:v>8.0650056086555004</c:v>
                </c:pt>
                <c:pt idx="250">
                  <c:v>8.0380551133960996</c:v>
                </c:pt>
                <c:pt idx="251">
                  <c:v>8.0346811761554999</c:v>
                </c:pt>
                <c:pt idx="252">
                  <c:v>8.0468129593699</c:v>
                </c:pt>
                <c:pt idx="253">
                  <c:v>8.1479559347335009</c:v>
                </c:pt>
                <c:pt idx="254">
                  <c:v>8.0808056902470007</c:v>
                </c:pt>
                <c:pt idx="255">
                  <c:v>8.0996963557082999</c:v>
                </c:pt>
                <c:pt idx="256">
                  <c:v>8.0498567154229992</c:v>
                </c:pt>
                <c:pt idx="257">
                  <c:v>8.1450336442598008</c:v>
                </c:pt>
                <c:pt idx="258">
                  <c:v>8.1909248532993004</c:v>
                </c:pt>
                <c:pt idx="259">
                  <c:v>8.1262283095627001</c:v>
                </c:pt>
                <c:pt idx="260">
                  <c:v>8.1371370943473007</c:v>
                </c:pt>
                <c:pt idx="261">
                  <c:v>8.1412353413959</c:v>
                </c:pt>
                <c:pt idx="262">
                  <c:v>8.1563107835827005</c:v>
                </c:pt>
                <c:pt idx="263">
                  <c:v>8.1709675845686007</c:v>
                </c:pt>
                <c:pt idx="264">
                  <c:v>8.2126158605756991</c:v>
                </c:pt>
                <c:pt idx="265">
                  <c:v>8.2150241380031002</c:v>
                </c:pt>
                <c:pt idx="266">
                  <c:v>8.2087298690845003</c:v>
                </c:pt>
                <c:pt idx="267">
                  <c:v>8.1884689685275998</c:v>
                </c:pt>
                <c:pt idx="268">
                  <c:v>8.1796663492511996</c:v>
                </c:pt>
                <c:pt idx="269">
                  <c:v>8.1248192668883004</c:v>
                </c:pt>
                <c:pt idx="270">
                  <c:v>8.1282558243972005</c:v>
                </c:pt>
                <c:pt idx="271">
                  <c:v>8.1556172663654003</c:v>
                </c:pt>
                <c:pt idx="272">
                  <c:v>8.1785285356183</c:v>
                </c:pt>
                <c:pt idx="273">
                  <c:v>8.1969194068909008</c:v>
                </c:pt>
                <c:pt idx="274">
                  <c:v>8.2107045071575993</c:v>
                </c:pt>
                <c:pt idx="275">
                  <c:v>8.2188314575445993</c:v>
                </c:pt>
                <c:pt idx="276">
                  <c:v>8.2095492295861998</c:v>
                </c:pt>
                <c:pt idx="277">
                  <c:v>8.1995278590420995</c:v>
                </c:pt>
                <c:pt idx="278">
                  <c:v>8.1887881919807999</c:v>
                </c:pt>
                <c:pt idx="279">
                  <c:v>8.1773496004887001</c:v>
                </c:pt>
                <c:pt idx="280">
                  <c:v>8.2197669824487001</c:v>
                </c:pt>
                <c:pt idx="281">
                  <c:v>8.2104064146294</c:v>
                </c:pt>
                <c:pt idx="282">
                  <c:v>8.2099796272703003</c:v>
                </c:pt>
                <c:pt idx="283">
                  <c:v>8.1931583784331998</c:v>
                </c:pt>
                <c:pt idx="284">
                  <c:v>8.1566891104762007</c:v>
                </c:pt>
                <c:pt idx="285">
                  <c:v>8.1088874638569006</c:v>
                </c:pt>
                <c:pt idx="286">
                  <c:v>8.0566524326761009</c:v>
                </c:pt>
                <c:pt idx="287">
                  <c:v>8.0410290495764993</c:v>
                </c:pt>
                <c:pt idx="288">
                  <c:v>8.0851015052394999</c:v>
                </c:pt>
                <c:pt idx="289">
                  <c:v>8.0933888195575001</c:v>
                </c:pt>
                <c:pt idx="290">
                  <c:v>8.0843783252385002</c:v>
                </c:pt>
                <c:pt idx="291">
                  <c:v>8.0665685418777002</c:v>
                </c:pt>
                <c:pt idx="292">
                  <c:v>8.0481965632527999</c:v>
                </c:pt>
                <c:pt idx="293">
                  <c:v>8.0730358877650996</c:v>
                </c:pt>
                <c:pt idx="294">
                  <c:v>7.9918618556140997</c:v>
                </c:pt>
                <c:pt idx="295">
                  <c:v>7.9748666077242998</c:v>
                </c:pt>
                <c:pt idx="296">
                  <c:v>7.9550804566873001</c:v>
                </c:pt>
                <c:pt idx="297">
                  <c:v>7.9982042342641</c:v>
                </c:pt>
                <c:pt idx="298">
                  <c:v>8.0078273279175995</c:v>
                </c:pt>
                <c:pt idx="299">
                  <c:v>7.8823857704062004</c:v>
                </c:pt>
                <c:pt idx="300">
                  <c:v>7.9014185277333002</c:v>
                </c:pt>
                <c:pt idx="301">
                  <c:v>7.9192316114430996</c:v>
                </c:pt>
                <c:pt idx="302">
                  <c:v>7.9112646758015002</c:v>
                </c:pt>
                <c:pt idx="303">
                  <c:v>7.7894206579308998</c:v>
                </c:pt>
                <c:pt idx="304">
                  <c:v>7.8292465322674998</c:v>
                </c:pt>
                <c:pt idx="305">
                  <c:v>7.8342264384705</c:v>
                </c:pt>
                <c:pt idx="306">
                  <c:v>7.8105759703875002</c:v>
                </c:pt>
                <c:pt idx="307">
                  <c:v>7.7505189534843</c:v>
                </c:pt>
                <c:pt idx="308">
                  <c:v>7.7564347368441</c:v>
                </c:pt>
                <c:pt idx="309">
                  <c:v>7.7317430504748001</c:v>
                </c:pt>
                <c:pt idx="310">
                  <c:v>7.6732755558727002</c:v>
                </c:pt>
                <c:pt idx="311">
                  <c:v>7.6776377626674002</c:v>
                </c:pt>
                <c:pt idx="312">
                  <c:v>7.6337480234077999</c:v>
                </c:pt>
                <c:pt idx="313">
                  <c:v>7.6056760062190003</c:v>
                </c:pt>
                <c:pt idx="314">
                  <c:v>7.5975562608659999</c:v>
                </c:pt>
                <c:pt idx="315">
                  <c:v>7.5414602870960001</c:v>
                </c:pt>
                <c:pt idx="316">
                  <c:v>7.5145838586735003</c:v>
                </c:pt>
                <c:pt idx="317">
                  <c:v>7.4884665662056999</c:v>
                </c:pt>
                <c:pt idx="318">
                  <c:v>7.4630965639696001</c:v>
                </c:pt>
                <c:pt idx="319">
                  <c:v>7.4384624372759998</c:v>
                </c:pt>
                <c:pt idx="320">
                  <c:v>7.4145531890802996</c:v>
                </c:pt>
                <c:pt idx="321">
                  <c:v>7.3913582272158997</c:v>
                </c:pt>
                <c:pt idx="322">
                  <c:v>7.3688673522265997</c:v>
                </c:pt>
                <c:pt idx="323">
                  <c:v>7.3470707457659996</c:v>
                </c:pt>
                <c:pt idx="324">
                  <c:v>7.3259589595393004</c:v>
                </c:pt>
                <c:pt idx="325">
                  <c:v>7.3055229047656001</c:v>
                </c:pt>
                <c:pt idx="326">
                  <c:v>7.2857538421339001</c:v>
                </c:pt>
                <c:pt idx="327">
                  <c:v>7.2666433722343999</c:v>
                </c:pt>
                <c:pt idx="328">
                  <c:v>7.2481834264437</c:v>
                </c:pt>
                <c:pt idx="329">
                  <c:v>7.2303662582441</c:v>
                </c:pt>
                <c:pt idx="330">
                  <c:v>7.3978571975680998</c:v>
                </c:pt>
                <c:pt idx="331">
                  <c:v>7.6418717508608003</c:v>
                </c:pt>
                <c:pt idx="332">
                  <c:v>7.8978348355468997</c:v>
                </c:pt>
                <c:pt idx="333">
                  <c:v>7.9236639726306004</c:v>
                </c:pt>
                <c:pt idx="334">
                  <c:v>7.9244075970305001</c:v>
                </c:pt>
                <c:pt idx="335">
                  <c:v>7.9947076178858003</c:v>
                </c:pt>
                <c:pt idx="336">
                  <c:v>7.9622673771906003</c:v>
                </c:pt>
                <c:pt idx="337">
                  <c:v>7.9736964954560001</c:v>
                </c:pt>
                <c:pt idx="338">
                  <c:v>8.0301180835385004</c:v>
                </c:pt>
                <c:pt idx="339">
                  <c:v>8.0567402779476005</c:v>
                </c:pt>
                <c:pt idx="340">
                  <c:v>8.0294073964457997</c:v>
                </c:pt>
                <c:pt idx="341">
                  <c:v>8.0256556806721999</c:v>
                </c:pt>
                <c:pt idx="342">
                  <c:v>8.0374030430799994</c:v>
                </c:pt>
                <c:pt idx="343">
                  <c:v>8.1381529011738003</c:v>
                </c:pt>
                <c:pt idx="344">
                  <c:v>8.0706072013591008</c:v>
                </c:pt>
                <c:pt idx="345">
                  <c:v>8.0890959399217</c:v>
                </c:pt>
                <c:pt idx="346">
                  <c:v>8.0388513637035999</c:v>
                </c:pt>
                <c:pt idx="347">
                  <c:v>8.1336157968913003</c:v>
                </c:pt>
                <c:pt idx="348">
                  <c:v>8.1790848705091008</c:v>
                </c:pt>
                <c:pt idx="349">
                  <c:v>8.1139661446798996</c:v>
                </c:pt>
                <c:pt idx="350">
                  <c:v>8.1244437357410995</c:v>
                </c:pt>
                <c:pt idx="351">
                  <c:v>8.1281034308274993</c:v>
                </c:pt>
                <c:pt idx="352">
                  <c:v>8.1427354085575008</c:v>
                </c:pt>
                <c:pt idx="353">
                  <c:v>8.1569396509237002</c:v>
                </c:pt>
                <c:pt idx="354">
                  <c:v>8.1981265503690004</c:v>
                </c:pt>
                <c:pt idx="355">
                  <c:v>8.2000659566069007</c:v>
                </c:pt>
                <c:pt idx="356">
                  <c:v>8.1932932399689999</c:v>
                </c:pt>
                <c:pt idx="357">
                  <c:v>8.1725467947933996</c:v>
                </c:pt>
                <c:pt idx="358">
                  <c:v>8.1632515889788007</c:v>
                </c:pt>
                <c:pt idx="359">
                  <c:v>8.1079001991738</c:v>
                </c:pt>
                <c:pt idx="360">
                  <c:v>8.1108234830025001</c:v>
                </c:pt>
                <c:pt idx="361">
                  <c:v>8.1386991929323997</c:v>
                </c:pt>
                <c:pt idx="362">
                  <c:v>8.1621147633779998</c:v>
                </c:pt>
                <c:pt idx="363">
                  <c:v>8.1810003777106992</c:v>
                </c:pt>
                <c:pt idx="364">
                  <c:v>8.1952710551164003</c:v>
                </c:pt>
                <c:pt idx="365">
                  <c:v>8.2038738083909006</c:v>
                </c:pt>
                <c:pt idx="366">
                  <c:v>8.1950599443729004</c:v>
                </c:pt>
                <c:pt idx="367">
                  <c:v>8.1854988580346006</c:v>
                </c:pt>
                <c:pt idx="368">
                  <c:v>8.1752117307377006</c:v>
                </c:pt>
                <c:pt idx="369">
                  <c:v>8.1642182575403996</c:v>
                </c:pt>
                <c:pt idx="370">
                  <c:v>8.2070736349248996</c:v>
                </c:pt>
                <c:pt idx="371">
                  <c:v>8.1981442846206996</c:v>
                </c:pt>
                <c:pt idx="372">
                  <c:v>8.1981402990556003</c:v>
                </c:pt>
                <c:pt idx="373">
                  <c:v>8.1817399065415</c:v>
                </c:pt>
                <c:pt idx="374">
                  <c:v>8.1456835437404003</c:v>
                </c:pt>
                <c:pt idx="375">
                  <c:v>8.0982886616464</c:v>
                </c:pt>
                <c:pt idx="376">
                  <c:v>8.0464539726315998</c:v>
                </c:pt>
                <c:pt idx="377">
                  <c:v>8.0312266923398994</c:v>
                </c:pt>
                <c:pt idx="378">
                  <c:v>8.0756902888906001</c:v>
                </c:pt>
                <c:pt idx="379">
                  <c:v>8.0843621731055997</c:v>
                </c:pt>
                <c:pt idx="380">
                  <c:v>8.0757353878820997</c:v>
                </c:pt>
                <c:pt idx="381">
                  <c:v>8.0583031972574002</c:v>
                </c:pt>
                <c:pt idx="382">
                  <c:v>8.0403047314190008</c:v>
                </c:pt>
                <c:pt idx="383">
                  <c:v>8.0655129443230003</c:v>
                </c:pt>
                <c:pt idx="384">
                  <c:v>7.9847052268844001</c:v>
                </c:pt>
                <c:pt idx="385">
                  <c:v>7.96807289871</c:v>
                </c:pt>
                <c:pt idx="386">
                  <c:v>7.9486459653108001</c:v>
                </c:pt>
                <c:pt idx="387">
                  <c:v>7.9921258765743</c:v>
                </c:pt>
                <c:pt idx="388">
                  <c:v>8.0021017642024006</c:v>
                </c:pt>
                <c:pt idx="389">
                  <c:v>7.8770122686694997</c:v>
                </c:pt>
                <c:pt idx="390">
                  <c:v>7.8963913488047996</c:v>
                </c:pt>
                <c:pt idx="391">
                  <c:v>7.9145486749031004</c:v>
                </c:pt>
                <c:pt idx="392">
                  <c:v>7.9069269326844998</c:v>
                </c:pt>
                <c:pt idx="393">
                  <c:v>7.7854254892901</c:v>
                </c:pt>
                <c:pt idx="394">
                  <c:v>7.8255877677359003</c:v>
                </c:pt>
                <c:pt idx="395">
                  <c:v>7.8309072745816</c:v>
                </c:pt>
                <c:pt idx="396">
                  <c:v>7.8075930255622001</c:v>
                </c:pt>
                <c:pt idx="397">
                  <c:v>7.7478708609867004</c:v>
                </c:pt>
                <c:pt idx="398">
                  <c:v>7.7541202515438004</c:v>
                </c:pt>
                <c:pt idx="399">
                  <c:v>7.7297611058250002</c:v>
                </c:pt>
                <c:pt idx="400">
                  <c:v>7.6716233700789997</c:v>
                </c:pt>
                <c:pt idx="401">
                  <c:v>7.6763183244165001</c:v>
                </c:pt>
                <c:pt idx="402">
                  <c:v>7.6327604243030001</c:v>
                </c:pt>
                <c:pt idx="403">
                  <c:v>7.6050147358705997</c:v>
                </c:pt>
                <c:pt idx="404">
                  <c:v>7.5972264014741002</c:v>
                </c:pt>
                <c:pt idx="405">
                  <c:v>7.5414597797629002</c:v>
                </c:pt>
                <c:pt idx="406">
                  <c:v>7.5149127146749004</c:v>
                </c:pt>
                <c:pt idx="407">
                  <c:v>7.4891249365777002</c:v>
                </c:pt>
                <c:pt idx="408">
                  <c:v>7.4640847511989996</c:v>
                </c:pt>
                <c:pt idx="409">
                  <c:v>7.4397808956661997</c:v>
                </c:pt>
                <c:pt idx="410">
                  <c:v>7.4162025252986004</c:v>
                </c:pt>
                <c:pt idx="411">
                  <c:v>7.3933392010284003</c:v>
                </c:pt>
                <c:pt idx="412">
                  <c:v>7.3711808774180998</c:v>
                </c:pt>
                <c:pt idx="413">
                  <c:v>7.3497178912488996</c:v>
                </c:pt>
                <c:pt idx="414">
                  <c:v>7.3289409506552001</c:v>
                </c:pt>
                <c:pt idx="415">
                  <c:v>7.3088411247809004</c:v>
                </c:pt>
                <c:pt idx="416">
                  <c:v>7.2894098339335001</c:v>
                </c:pt>
                <c:pt idx="417">
                  <c:v>7.2706388402190001</c:v>
                </c:pt>
                <c:pt idx="418">
                  <c:v>7.2525202386333998</c:v>
                </c:pt>
                <c:pt idx="419">
                  <c:v>7.2350464485938</c:v>
                </c:pt>
                <c:pt idx="420">
                  <c:v>7.4028830147256999</c:v>
                </c:pt>
                <c:pt idx="421">
                  <c:v>7.6472440813920999</c:v>
                </c:pt>
                <c:pt idx="422">
                  <c:v>7.9035592346537999</c:v>
                </c:pt>
                <c:pt idx="423">
                  <c:v>7.9297416052456997</c:v>
                </c:pt>
                <c:pt idx="424">
                  <c:v>7.9308400256871998</c:v>
                </c:pt>
                <c:pt idx="425">
                  <c:v>8.0014993586122003</c:v>
                </c:pt>
                <c:pt idx="426">
                  <c:v>7.9694230250632998</c:v>
                </c:pt>
                <c:pt idx="427">
                  <c:v>7.9812179670020003</c:v>
                </c:pt>
                <c:pt idx="428">
                  <c:v>8.0380080846330006</c:v>
                </c:pt>
                <c:pt idx="429">
                  <c:v>8.0650051874163999</c:v>
                </c:pt>
                <c:pt idx="430">
                  <c:v>8.0380474522624006</c:v>
                </c:pt>
                <c:pt idx="431">
                  <c:v>8.0346799433105005</c:v>
                </c:pt>
                <c:pt idx="432">
                  <c:v>8.0468127648905998</c:v>
                </c:pt>
                <c:pt idx="433">
                  <c:v>8.1479547130760999</c:v>
                </c:pt>
                <c:pt idx="434">
                  <c:v>8.0808053773730002</c:v>
                </c:pt>
                <c:pt idx="435">
                  <c:v>8.0996951473433008</c:v>
                </c:pt>
                <c:pt idx="436">
                  <c:v>8.0498565858086994</c:v>
                </c:pt>
                <c:pt idx="437">
                  <c:v>8.1450335277449994</c:v>
                </c:pt>
                <c:pt idx="438">
                  <c:v>8.1909205268805003</c:v>
                </c:pt>
                <c:pt idx="439">
                  <c:v>8.1262280826248006</c:v>
                </c:pt>
                <c:pt idx="440">
                  <c:v>8.1371368822146</c:v>
                </c:pt>
                <c:pt idx="441">
                  <c:v>8.1412341545493003</c:v>
                </c:pt>
                <c:pt idx="442">
                  <c:v>8.1563107319064994</c:v>
                </c:pt>
                <c:pt idx="443">
                  <c:v>8.1709675443826999</c:v>
                </c:pt>
                <c:pt idx="444">
                  <c:v>8.2126157014000007</c:v>
                </c:pt>
                <c:pt idx="445">
                  <c:v>8.2150229548030005</c:v>
                </c:pt>
                <c:pt idx="446">
                  <c:v>8.2087252422294004</c:v>
                </c:pt>
                <c:pt idx="447">
                  <c:v>8.1884643044956</c:v>
                </c:pt>
                <c:pt idx="448">
                  <c:v>8.1796662376038007</c:v>
                </c:pt>
                <c:pt idx="449">
                  <c:v>8.1248191643256007</c:v>
                </c:pt>
                <c:pt idx="450">
                  <c:v>8.1282558505215992</c:v>
                </c:pt>
                <c:pt idx="451">
                  <c:v>8.1556173006388004</c:v>
                </c:pt>
                <c:pt idx="452">
                  <c:v>8.1785285777149994</c:v>
                </c:pt>
                <c:pt idx="453">
                  <c:v>8.1969194564769996</c:v>
                </c:pt>
                <c:pt idx="454">
                  <c:v>8.2107045638916993</c:v>
                </c:pt>
                <c:pt idx="455">
                  <c:v>8.2188314032070995</c:v>
                </c:pt>
                <c:pt idx="456">
                  <c:v>8.2095491820744009</c:v>
                </c:pt>
                <c:pt idx="457">
                  <c:v>8.1995278178840998</c:v>
                </c:pt>
                <c:pt idx="458">
                  <c:v>8.1887881567036995</c:v>
                </c:pt>
                <c:pt idx="459">
                  <c:v>8.1773495706187003</c:v>
                </c:pt>
                <c:pt idx="460">
                  <c:v>8.2197665454125008</c:v>
                </c:pt>
                <c:pt idx="461">
                  <c:v>8.2104063984162003</c:v>
                </c:pt>
                <c:pt idx="462">
                  <c:v>8.2099743805675995</c:v>
                </c:pt>
                <c:pt idx="463">
                  <c:v>8.1931572549546008</c:v>
                </c:pt>
                <c:pt idx="464">
                  <c:v>8.1566892214838997</c:v>
                </c:pt>
                <c:pt idx="465">
                  <c:v>8.1088875778201004</c:v>
                </c:pt>
                <c:pt idx="466">
                  <c:v>8.0566524332282992</c:v>
                </c:pt>
                <c:pt idx="467">
                  <c:v>8.0410290518758991</c:v>
                </c:pt>
                <c:pt idx="468">
                  <c:v>8.0851015150185006</c:v>
                </c:pt>
                <c:pt idx="469">
                  <c:v>8.0933832795114995</c:v>
                </c:pt>
                <c:pt idx="470">
                  <c:v>8.0843783353384993</c:v>
                </c:pt>
                <c:pt idx="471">
                  <c:v>8.0665685520365003</c:v>
                </c:pt>
                <c:pt idx="472">
                  <c:v>8.0481965729938008</c:v>
                </c:pt>
                <c:pt idx="473">
                  <c:v>8.0730302943318009</c:v>
                </c:pt>
                <c:pt idx="474">
                  <c:v>7.9918605228294002</c:v>
                </c:pt>
                <c:pt idx="475">
                  <c:v>7.9748666211683004</c:v>
                </c:pt>
                <c:pt idx="476">
                  <c:v>7.9550804678378002</c:v>
                </c:pt>
                <c:pt idx="477">
                  <c:v>7.9982042513101996</c:v>
                </c:pt>
                <c:pt idx="478">
                  <c:v>8.0078259486916998</c:v>
                </c:pt>
                <c:pt idx="479">
                  <c:v>7.8823859162153003</c:v>
                </c:pt>
                <c:pt idx="480">
                  <c:v>7.9014175222974998</c:v>
                </c:pt>
                <c:pt idx="481">
                  <c:v>7.9192255068208999</c:v>
                </c:pt>
                <c:pt idx="482">
                  <c:v>7.9112646807185003</c:v>
                </c:pt>
                <c:pt idx="483">
                  <c:v>7.7894208053979002</c:v>
                </c:pt>
                <c:pt idx="484">
                  <c:v>7.8292402710072002</c:v>
                </c:pt>
                <c:pt idx="485">
                  <c:v>7.8342264357114999</c:v>
                </c:pt>
                <c:pt idx="486">
                  <c:v>7.8105759604494001</c:v>
                </c:pt>
                <c:pt idx="487">
                  <c:v>7.7505189487147002</c:v>
                </c:pt>
                <c:pt idx="488">
                  <c:v>7.7564347227023003</c:v>
                </c:pt>
                <c:pt idx="489">
                  <c:v>7.7317430275822998</c:v>
                </c:pt>
                <c:pt idx="490">
                  <c:v>7.6732689589658003</c:v>
                </c:pt>
                <c:pt idx="491">
                  <c:v>7.6776377332274004</c:v>
                </c:pt>
                <c:pt idx="492">
                  <c:v>7.6337481725867997</c:v>
                </c:pt>
                <c:pt idx="493">
                  <c:v>7.6056692289956001</c:v>
                </c:pt>
                <c:pt idx="494">
                  <c:v>7.5975562119662996</c:v>
                </c:pt>
                <c:pt idx="495">
                  <c:v>7.5414602261925001</c:v>
                </c:pt>
                <c:pt idx="496">
                  <c:v>7.5145837994795004</c:v>
                </c:pt>
                <c:pt idx="497">
                  <c:v>7.4884665086942999</c:v>
                </c:pt>
                <c:pt idx="498">
                  <c:v>7.4630965081146998</c:v>
                </c:pt>
                <c:pt idx="499">
                  <c:v>7.4384623830529</c:v>
                </c:pt>
                <c:pt idx="500">
                  <c:v>7.4145531364646002</c:v>
                </c:pt>
                <c:pt idx="501">
                  <c:v>7.3913581761845002</c:v>
                </c:pt>
                <c:pt idx="502">
                  <c:v>7.3688673027573</c:v>
                </c:pt>
                <c:pt idx="503">
                  <c:v>7.3470706978370997</c:v>
                </c:pt>
                <c:pt idx="504">
                  <c:v>7.3259589131301999</c:v>
                </c:pt>
                <c:pt idx="505">
                  <c:v>7.3055228598562003</c:v>
                </c:pt>
                <c:pt idx="506">
                  <c:v>7.2857537987051</c:v>
                </c:pt>
                <c:pt idx="507">
                  <c:v>7.2666433302678</c:v>
                </c:pt>
                <c:pt idx="508">
                  <c:v>7.2481833859218998</c:v>
                </c:pt>
                <c:pt idx="509">
                  <c:v>7.2303662191499001</c:v>
                </c:pt>
                <c:pt idx="510">
                  <c:v>7.3978574750616</c:v>
                </c:pt>
                <c:pt idx="511">
                  <c:v>7.6418622110419001</c:v>
                </c:pt>
                <c:pt idx="512">
                  <c:v>7.8978359722725999</c:v>
                </c:pt>
                <c:pt idx="513">
                  <c:v>7.9236651522250003</c:v>
                </c:pt>
                <c:pt idx="514">
                  <c:v>7.9243996168609003</c:v>
                </c:pt>
                <c:pt idx="515">
                  <c:v>7.9947001924089003</c:v>
                </c:pt>
                <c:pt idx="516">
                  <c:v>7.9622694720320002</c:v>
                </c:pt>
                <c:pt idx="517">
                  <c:v>7.9737083592514999</c:v>
                </c:pt>
                <c:pt idx="518">
                  <c:v>8.0301140755367992</c:v>
                </c:pt>
                <c:pt idx="519">
                  <c:v>8.0567431155952001</c:v>
                </c:pt>
                <c:pt idx="520">
                  <c:v>8.0294174897196005</c:v>
                </c:pt>
                <c:pt idx="521">
                  <c:v>8.0256603320791999</c:v>
                </c:pt>
                <c:pt idx="522">
                  <c:v>8.0373984769518003</c:v>
                </c:pt>
                <c:pt idx="523">
                  <c:v>8.1381576923647003</c:v>
                </c:pt>
                <c:pt idx="524">
                  <c:v>8.0706108381179007</c:v>
                </c:pt>
                <c:pt idx="525">
                  <c:v>8.0891006442992008</c:v>
                </c:pt>
                <c:pt idx="526">
                  <c:v>8.0388479416936001</c:v>
                </c:pt>
                <c:pt idx="527">
                  <c:v>8.1336126163088007</c:v>
                </c:pt>
                <c:pt idx="528">
                  <c:v>8.1790916603014008</c:v>
                </c:pt>
                <c:pt idx="529">
                  <c:v>8.1139703298363006</c:v>
                </c:pt>
                <c:pt idx="530">
                  <c:v>8.1244479728974994</c:v>
                </c:pt>
                <c:pt idx="531">
                  <c:v>8.1281080102359002</c:v>
                </c:pt>
                <c:pt idx="532">
                  <c:v>8.1427331548689992</c:v>
                </c:pt>
                <c:pt idx="533">
                  <c:v>8.1569375882334008</c:v>
                </c:pt>
                <c:pt idx="534">
                  <c:v>8.1981310985924001</c:v>
                </c:pt>
                <c:pt idx="535">
                  <c:v>8.2000704513121008</c:v>
                </c:pt>
                <c:pt idx="536">
                  <c:v>8.1932971581752003</c:v>
                </c:pt>
                <c:pt idx="537">
                  <c:v>8.1725503818682999</c:v>
                </c:pt>
                <c:pt idx="538">
                  <c:v>8.1632561761710996</c:v>
                </c:pt>
                <c:pt idx="539">
                  <c:v>8.1079048377518994</c:v>
                </c:pt>
                <c:pt idx="540">
                  <c:v>8.1108221773100002</c:v>
                </c:pt>
                <c:pt idx="541">
                  <c:v>8.1386979411753</c:v>
                </c:pt>
                <c:pt idx="542">
                  <c:v>8.1621135556647992</c:v>
                </c:pt>
                <c:pt idx="543">
                  <c:v>8.1809992046783009</c:v>
                </c:pt>
                <c:pt idx="544">
                  <c:v>8.1952699079281999</c:v>
                </c:pt>
                <c:pt idx="545">
                  <c:v>8.2038785699410006</c:v>
                </c:pt>
                <c:pt idx="546">
                  <c:v>8.1950646963811007</c:v>
                </c:pt>
                <c:pt idx="547">
                  <c:v>8.1855035984638995</c:v>
                </c:pt>
                <c:pt idx="548">
                  <c:v>8.1752164576432005</c:v>
                </c:pt>
                <c:pt idx="549">
                  <c:v>8.1642229690628003</c:v>
                </c:pt>
                <c:pt idx="550">
                  <c:v>8.2070772968531003</c:v>
                </c:pt>
                <c:pt idx="551">
                  <c:v>8.1981489328939006</c:v>
                </c:pt>
                <c:pt idx="552">
                  <c:v>8.1981399062053999</c:v>
                </c:pt>
                <c:pt idx="553">
                  <c:v>8.1817374568825993</c:v>
                </c:pt>
                <c:pt idx="554">
                  <c:v>8.1456822918531007</c:v>
                </c:pt>
                <c:pt idx="555">
                  <c:v>8.0982873769454997</c:v>
                </c:pt>
                <c:pt idx="556">
                  <c:v>8.0464584453905008</c:v>
                </c:pt>
                <c:pt idx="557">
                  <c:v>8.0312311385702007</c:v>
                </c:pt>
                <c:pt idx="558">
                  <c:v>8.0756946857109995</c:v>
                </c:pt>
                <c:pt idx="559">
                  <c:v>8.0843601767092004</c:v>
                </c:pt>
                <c:pt idx="560">
                  <c:v>8.0757397495855994</c:v>
                </c:pt>
                <c:pt idx="561">
                  <c:v>8.0583075282028993</c:v>
                </c:pt>
                <c:pt idx="562">
                  <c:v>8.0403090304283005</c:v>
                </c:pt>
                <c:pt idx="563">
                  <c:v>8.0655038335808005</c:v>
                </c:pt>
                <c:pt idx="564">
                  <c:v>7.9847077055932996</c:v>
                </c:pt>
                <c:pt idx="565">
                  <c:v>7.9680770271897998</c:v>
                </c:pt>
                <c:pt idx="566">
                  <c:v>7.9486500591532998</c:v>
                </c:pt>
                <c:pt idx="567">
                  <c:v>7.9921299173987999</c:v>
                </c:pt>
                <c:pt idx="568">
                  <c:v>8.0021039627583992</c:v>
                </c:pt>
                <c:pt idx="569">
                  <c:v>7.8770094180291998</c:v>
                </c:pt>
                <c:pt idx="570">
                  <c:v>7.8963951731212001</c:v>
                </c:pt>
                <c:pt idx="571">
                  <c:v>7.9145442959323997</c:v>
                </c:pt>
                <c:pt idx="572">
                  <c:v>7.9069307408491998</c:v>
                </c:pt>
                <c:pt idx="573">
                  <c:v>7.7854218598512004</c:v>
                </c:pt>
                <c:pt idx="574">
                  <c:v>7.8255828176147002</c:v>
                </c:pt>
                <c:pt idx="575">
                  <c:v>7.8309109069194998</c:v>
                </c:pt>
                <c:pt idx="576">
                  <c:v>7.8075966175377003</c:v>
                </c:pt>
                <c:pt idx="577">
                  <c:v>7.7478743461016997</c:v>
                </c:pt>
                <c:pt idx="578">
                  <c:v>7.7541237078284997</c:v>
                </c:pt>
                <c:pt idx="579">
                  <c:v>7.7297645190319999</c:v>
                </c:pt>
                <c:pt idx="580">
                  <c:v>7.6716173291803997</c:v>
                </c:pt>
                <c:pt idx="581">
                  <c:v>7.6763216040576001</c:v>
                </c:pt>
                <c:pt idx="582">
                  <c:v>7.6327542248210998</c:v>
                </c:pt>
                <c:pt idx="583">
                  <c:v>7.6050081694090004</c:v>
                </c:pt>
                <c:pt idx="584">
                  <c:v>7.5972295035058002</c:v>
                </c:pt>
                <c:pt idx="585">
                  <c:v>7.5414628237659</c:v>
                </c:pt>
                <c:pt idx="586">
                  <c:v>7.5149156732310001</c:v>
                </c:pt>
                <c:pt idx="587">
                  <c:v>7.4891278110341002</c:v>
                </c:pt>
                <c:pt idx="588">
                  <c:v>7.4640875428543998</c:v>
                </c:pt>
                <c:pt idx="589">
                  <c:v>7.4397836057713</c:v>
                </c:pt>
                <c:pt idx="590">
                  <c:v>7.4162051550588997</c:v>
                </c:pt>
                <c:pt idx="591">
                  <c:v>7.3933417516043001</c:v>
                </c:pt>
                <c:pt idx="592">
                  <c:v>7.3711833499269996</c:v>
                </c:pt>
                <c:pt idx="593">
                  <c:v>7.3497202867664999</c:v>
                </c:pt>
                <c:pt idx="594">
                  <c:v>7.3289432702162998</c:v>
                </c:pt>
                <c:pt idx="595">
                  <c:v>7.3088433693804999</c:v>
                </c:pt>
                <c:pt idx="596">
                  <c:v>7.2894120045284998</c:v>
                </c:pt>
                <c:pt idx="597">
                  <c:v>7.2706409377287997</c:v>
                </c:pt>
                <c:pt idx="598">
                  <c:v>7.2525222639404996</c:v>
                </c:pt>
                <c:pt idx="599">
                  <c:v>7.2350484025458002</c:v>
                </c:pt>
                <c:pt idx="600">
                  <c:v>7.4028851145586998</c:v>
                </c:pt>
                <c:pt idx="601">
                  <c:v>7.6472393692061997</c:v>
                </c:pt>
                <c:pt idx="602">
                  <c:v>7.9035617838123997</c:v>
                </c:pt>
                <c:pt idx="603">
                  <c:v>7.9297441145991003</c:v>
                </c:pt>
                <c:pt idx="604">
                  <c:v>7.9308361332267996</c:v>
                </c:pt>
                <c:pt idx="605">
                  <c:v>8.0014957392889006</c:v>
                </c:pt>
                <c:pt idx="606">
                  <c:v>7.9694258395426001</c:v>
                </c:pt>
                <c:pt idx="607">
                  <c:v>7.9812372073439004</c:v>
                </c:pt>
                <c:pt idx="608">
                  <c:v>8.0380088780863996</c:v>
                </c:pt>
                <c:pt idx="609">
                  <c:v>8.0650082430430992</c:v>
                </c:pt>
                <c:pt idx="610">
                  <c:v>8.0380770407974005</c:v>
                </c:pt>
                <c:pt idx="611">
                  <c:v>8.0346865994773005</c:v>
                </c:pt>
                <c:pt idx="612">
                  <c:v>8.0468104976984005</c:v>
                </c:pt>
                <c:pt idx="613">
                  <c:v>8.1479614227501003</c:v>
                </c:pt>
                <c:pt idx="614">
                  <c:v>8.0808086039967009</c:v>
                </c:pt>
                <c:pt idx="615">
                  <c:v>8.0997017623041998</c:v>
                </c:pt>
                <c:pt idx="616">
                  <c:v>8.0498548376877999</c:v>
                </c:pt>
                <c:pt idx="617">
                  <c:v>8.1450318909435993</c:v>
                </c:pt>
                <c:pt idx="618">
                  <c:v>8.1909379184033</c:v>
                </c:pt>
                <c:pt idx="619">
                  <c:v>8.1262313914531994</c:v>
                </c:pt>
                <c:pt idx="620">
                  <c:v>8.1371401786178996</c:v>
                </c:pt>
                <c:pt idx="621">
                  <c:v>8.1412406259285</c:v>
                </c:pt>
                <c:pt idx="622">
                  <c:v>8.1563094782954</c:v>
                </c:pt>
                <c:pt idx="623">
                  <c:v>8.1709663754147996</c:v>
                </c:pt>
                <c:pt idx="624">
                  <c:v>8.2126190316392993</c:v>
                </c:pt>
                <c:pt idx="625">
                  <c:v>8.2150293620893002</c:v>
                </c:pt>
                <c:pt idx="626">
                  <c:v>8.2087417490232006</c:v>
                </c:pt>
                <c:pt idx="627">
                  <c:v>8.1884807169621006</c:v>
                </c:pt>
                <c:pt idx="628">
                  <c:v>8.1796694478633007</c:v>
                </c:pt>
                <c:pt idx="629">
                  <c:v>8.1248223791517997</c:v>
                </c:pt>
                <c:pt idx="630">
                  <c:v>8.1282549539361</c:v>
                </c:pt>
                <c:pt idx="631">
                  <c:v>8.1556164130577002</c:v>
                </c:pt>
                <c:pt idx="632">
                  <c:v>8.1785276939378999</c:v>
                </c:pt>
                <c:pt idx="633">
                  <c:v>8.1969185716565001</c:v>
                </c:pt>
                <c:pt idx="634">
                  <c:v>8.2107036735348</c:v>
                </c:pt>
                <c:pt idx="635">
                  <c:v>8.2188345485136995</c:v>
                </c:pt>
                <c:pt idx="636">
                  <c:v>8.209552300675</c:v>
                </c:pt>
                <c:pt idx="637">
                  <c:v>8.1995309099376001</c:v>
                </c:pt>
                <c:pt idx="638">
                  <c:v>8.1887912224289003</c:v>
                </c:pt>
                <c:pt idx="639">
                  <c:v>8.1773526102912992</c:v>
                </c:pt>
                <c:pt idx="640">
                  <c:v>8.2197701648778008</c:v>
                </c:pt>
                <c:pt idx="641">
                  <c:v>8.2104093570172996</c:v>
                </c:pt>
                <c:pt idx="642">
                  <c:v>8.2099900719023005</c:v>
                </c:pt>
                <c:pt idx="643">
                  <c:v>8.1931591343582006</c:v>
                </c:pt>
                <c:pt idx="644">
                  <c:v>8.1566881007357992</c:v>
                </c:pt>
                <c:pt idx="645">
                  <c:v>8.1088864275562003</c:v>
                </c:pt>
                <c:pt idx="646">
                  <c:v>8.0566552310495005</c:v>
                </c:pt>
                <c:pt idx="647">
                  <c:v>8.0410318277852006</c:v>
                </c:pt>
                <c:pt idx="648">
                  <c:v>8.0851042372822004</c:v>
                </c:pt>
                <c:pt idx="649">
                  <c:v>8.0933988582373004</c:v>
                </c:pt>
                <c:pt idx="650">
                  <c:v>8.0843810346477998</c:v>
                </c:pt>
                <c:pt idx="651">
                  <c:v>8.0665712319160008</c:v>
                </c:pt>
                <c:pt idx="652">
                  <c:v>8.0481992341532997</c:v>
                </c:pt>
                <c:pt idx="653">
                  <c:v>8.0730415823596999</c:v>
                </c:pt>
                <c:pt idx="654">
                  <c:v>7.991866122677</c:v>
                </c:pt>
                <c:pt idx="655">
                  <c:v>7.9748691643451997</c:v>
                </c:pt>
                <c:pt idx="656">
                  <c:v>7.9550829963016003</c:v>
                </c:pt>
                <c:pt idx="657">
                  <c:v>7.9982067286821001</c:v>
                </c:pt>
                <c:pt idx="658">
                  <c:v>8.0078315142602001</c:v>
                </c:pt>
                <c:pt idx="659">
                  <c:v>7.8823836890971002</c:v>
                </c:pt>
                <c:pt idx="660">
                  <c:v>7.9014229699985004</c:v>
                </c:pt>
                <c:pt idx="661">
                  <c:v>7.9192413092322003</c:v>
                </c:pt>
                <c:pt idx="662">
                  <c:v>7.9112670493117996</c:v>
                </c:pt>
                <c:pt idx="663">
                  <c:v>7.7894180857938</c:v>
                </c:pt>
                <c:pt idx="664">
                  <c:v>7.8292561917340997</c:v>
                </c:pt>
                <c:pt idx="665">
                  <c:v>7.8342287175707996</c:v>
                </c:pt>
                <c:pt idx="666">
                  <c:v>7.8105782388526999</c:v>
                </c:pt>
                <c:pt idx="667">
                  <c:v>7.7505211445344999</c:v>
                </c:pt>
                <c:pt idx="668">
                  <c:v>7.7564369289461004</c:v>
                </c:pt>
                <c:pt idx="669">
                  <c:v>7.7317452334445003</c:v>
                </c:pt>
                <c:pt idx="670">
                  <c:v>7.6732852165252003</c:v>
                </c:pt>
                <c:pt idx="671">
                  <c:v>7.6776398753796</c:v>
                </c:pt>
                <c:pt idx="672">
                  <c:v>7.6337438391946</c:v>
                </c:pt>
                <c:pt idx="673">
                  <c:v>7.6056857053279998</c:v>
                </c:pt>
                <c:pt idx="674">
                  <c:v>7.5975583020627004</c:v>
                </c:pt>
                <c:pt idx="675">
                  <c:v>7.5276673261941998</c:v>
                </c:pt>
                <c:pt idx="676">
                  <c:v>7.5145858310443003</c:v>
                </c:pt>
                <c:pt idx="677">
                  <c:v>7.4884684825098997</c:v>
                </c:pt>
                <c:pt idx="678">
                  <c:v>7.4630984250730004</c:v>
                </c:pt>
                <c:pt idx="679">
                  <c:v>7.4384642440129003</c:v>
                </c:pt>
                <c:pt idx="680">
                  <c:v>7.4145549422535</c:v>
                </c:pt>
                <c:pt idx="681">
                  <c:v>7.3913599275998001</c:v>
                </c:pt>
                <c:pt idx="682">
                  <c:v>7.3688690005661002</c:v>
                </c:pt>
                <c:pt idx="683">
                  <c:v>7.3470723427777003</c:v>
                </c:pt>
                <c:pt idx="684">
                  <c:v>7.3259605059134003</c:v>
                </c:pt>
                <c:pt idx="685">
                  <c:v>7.3055244011656004</c:v>
                </c:pt>
                <c:pt idx="686">
                  <c:v>7.2857552891971</c:v>
                </c:pt>
                <c:pt idx="687">
                  <c:v>7.2666447705741</c:v>
                </c:pt>
                <c:pt idx="688">
                  <c:v>7.2481847766485004</c:v>
                </c:pt>
                <c:pt idx="689">
                  <c:v>7.2303675608787996</c:v>
                </c:pt>
                <c:pt idx="690">
                  <c:v>7.3978586632918004</c:v>
                </c:pt>
                <c:pt idx="691">
                  <c:v>7.6418666242746998</c:v>
                </c:pt>
                <c:pt idx="692">
                  <c:v>7.8978367797202003</c:v>
                </c:pt>
                <c:pt idx="693">
                  <c:v>7.9236658989363002</c:v>
                </c:pt>
                <c:pt idx="694">
                  <c:v>7.9244033416767001</c:v>
                </c:pt>
                <c:pt idx="695">
                  <c:v>7.9947036600449</c:v>
                </c:pt>
                <c:pt idx="696">
                  <c:v>7.9622696967603996</c:v>
                </c:pt>
                <c:pt idx="697">
                  <c:v>7.9737118462368004</c:v>
                </c:pt>
                <c:pt idx="698">
                  <c:v>8.0301177899203005</c:v>
                </c:pt>
                <c:pt idx="699">
                  <c:v>8.0567429123334993</c:v>
                </c:pt>
                <c:pt idx="700">
                  <c:v>8.0294293238647008</c:v>
                </c:pt>
                <c:pt idx="701">
                  <c:v>8.0256611039917995</c:v>
                </c:pt>
                <c:pt idx="702">
                  <c:v>8.0374005814097007</c:v>
                </c:pt>
                <c:pt idx="703">
                  <c:v>8.1381583891883</c:v>
                </c:pt>
                <c:pt idx="704">
                  <c:v>8.0706101151068008</c:v>
                </c:pt>
                <c:pt idx="705">
                  <c:v>8.0891013465155002</c:v>
                </c:pt>
                <c:pt idx="706">
                  <c:v>8.0388494859687007</c:v>
                </c:pt>
                <c:pt idx="707">
                  <c:v>8.1336140435748998</c:v>
                </c:pt>
                <c:pt idx="708">
                  <c:v>8.1790979356114004</c:v>
                </c:pt>
                <c:pt idx="709">
                  <c:v>8.1139692265684999</c:v>
                </c:pt>
                <c:pt idx="710">
                  <c:v>8.1244468200096005</c:v>
                </c:pt>
                <c:pt idx="711">
                  <c:v>8.1281087153581009</c:v>
                </c:pt>
                <c:pt idx="712">
                  <c:v>8.1427341032696994</c:v>
                </c:pt>
                <c:pt idx="713">
                  <c:v>8.1569384417694</c:v>
                </c:pt>
                <c:pt idx="714">
                  <c:v>8.1981297214306998</c:v>
                </c:pt>
                <c:pt idx="715">
                  <c:v>8.2000711806914008</c:v>
                </c:pt>
                <c:pt idx="716">
                  <c:v>8.1933051199068991</c:v>
                </c:pt>
                <c:pt idx="717">
                  <c:v>8.1725585432269003</c:v>
                </c:pt>
                <c:pt idx="718">
                  <c:v>8.1632546875889993</c:v>
                </c:pt>
                <c:pt idx="719">
                  <c:v>8.1079033114352992</c:v>
                </c:pt>
              </c:numCache>
            </c:numRef>
          </c:val>
        </c:ser>
        <c:ser>
          <c:idx val="0"/>
          <c:order val="1"/>
          <c:tx>
            <c:v>Sector Hcal X0</c:v>
          </c:tx>
          <c:spPr>
            <a:ln w="28575">
              <a:solidFill>
                <a:srgbClr val="7030A0"/>
              </a:solidFill>
            </a:ln>
          </c:spPr>
          <c:marker>
            <c:symbol val="none"/>
          </c:marker>
          <c:cat>
            <c:numRef>
              <c:f>[matScanSectorCal.xlsx]Sheet1!$D$6:$D$725</c:f>
              <c:numCache>
                <c:formatCode>General</c:formatCode>
                <c:ptCount val="720"/>
                <c:pt idx="0">
                  <c:v>0</c:v>
                </c:pt>
                <c:pt idx="1">
                  <c:v>0.5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2.5</c:v>
                </c:pt>
                <c:pt idx="6">
                  <c:v>3</c:v>
                </c:pt>
                <c:pt idx="7">
                  <c:v>3.5</c:v>
                </c:pt>
                <c:pt idx="8">
                  <c:v>4</c:v>
                </c:pt>
                <c:pt idx="9">
                  <c:v>4.5</c:v>
                </c:pt>
                <c:pt idx="10">
                  <c:v>5</c:v>
                </c:pt>
                <c:pt idx="11">
                  <c:v>5.5</c:v>
                </c:pt>
                <c:pt idx="12">
                  <c:v>6</c:v>
                </c:pt>
                <c:pt idx="13">
                  <c:v>6.5</c:v>
                </c:pt>
                <c:pt idx="14">
                  <c:v>7</c:v>
                </c:pt>
                <c:pt idx="15">
                  <c:v>7.5</c:v>
                </c:pt>
                <c:pt idx="16">
                  <c:v>8</c:v>
                </c:pt>
                <c:pt idx="17">
                  <c:v>8.5</c:v>
                </c:pt>
                <c:pt idx="18">
                  <c:v>9</c:v>
                </c:pt>
                <c:pt idx="19">
                  <c:v>9.5</c:v>
                </c:pt>
                <c:pt idx="20">
                  <c:v>10</c:v>
                </c:pt>
                <c:pt idx="21">
                  <c:v>10.5</c:v>
                </c:pt>
                <c:pt idx="22">
                  <c:v>11</c:v>
                </c:pt>
                <c:pt idx="23">
                  <c:v>11.5</c:v>
                </c:pt>
                <c:pt idx="24">
                  <c:v>12</c:v>
                </c:pt>
                <c:pt idx="25">
                  <c:v>12.5</c:v>
                </c:pt>
                <c:pt idx="26">
                  <c:v>13</c:v>
                </c:pt>
                <c:pt idx="27">
                  <c:v>13.5</c:v>
                </c:pt>
                <c:pt idx="28">
                  <c:v>14</c:v>
                </c:pt>
                <c:pt idx="29">
                  <c:v>14.5</c:v>
                </c:pt>
                <c:pt idx="30">
                  <c:v>15</c:v>
                </c:pt>
                <c:pt idx="31">
                  <c:v>15.5</c:v>
                </c:pt>
                <c:pt idx="32">
                  <c:v>16</c:v>
                </c:pt>
                <c:pt idx="33">
                  <c:v>16.5</c:v>
                </c:pt>
                <c:pt idx="34">
                  <c:v>17</c:v>
                </c:pt>
                <c:pt idx="35">
                  <c:v>17.5</c:v>
                </c:pt>
                <c:pt idx="36">
                  <c:v>18</c:v>
                </c:pt>
                <c:pt idx="37">
                  <c:v>18.5</c:v>
                </c:pt>
                <c:pt idx="38">
                  <c:v>19</c:v>
                </c:pt>
                <c:pt idx="39">
                  <c:v>19.5</c:v>
                </c:pt>
                <c:pt idx="40">
                  <c:v>20</c:v>
                </c:pt>
                <c:pt idx="41">
                  <c:v>20.5</c:v>
                </c:pt>
                <c:pt idx="42">
                  <c:v>21</c:v>
                </c:pt>
                <c:pt idx="43">
                  <c:v>21.5</c:v>
                </c:pt>
                <c:pt idx="44">
                  <c:v>22</c:v>
                </c:pt>
                <c:pt idx="45">
                  <c:v>22.5</c:v>
                </c:pt>
                <c:pt idx="46">
                  <c:v>23</c:v>
                </c:pt>
                <c:pt idx="47">
                  <c:v>23.5</c:v>
                </c:pt>
                <c:pt idx="48">
                  <c:v>24</c:v>
                </c:pt>
                <c:pt idx="49">
                  <c:v>24.5</c:v>
                </c:pt>
                <c:pt idx="50">
                  <c:v>25</c:v>
                </c:pt>
                <c:pt idx="51">
                  <c:v>25.5</c:v>
                </c:pt>
                <c:pt idx="52">
                  <c:v>26</c:v>
                </c:pt>
                <c:pt idx="53">
                  <c:v>26.5</c:v>
                </c:pt>
                <c:pt idx="54">
                  <c:v>27</c:v>
                </c:pt>
                <c:pt idx="55">
                  <c:v>27.5</c:v>
                </c:pt>
                <c:pt idx="56">
                  <c:v>28</c:v>
                </c:pt>
                <c:pt idx="57">
                  <c:v>28.5</c:v>
                </c:pt>
                <c:pt idx="58">
                  <c:v>29</c:v>
                </c:pt>
                <c:pt idx="59">
                  <c:v>29.5</c:v>
                </c:pt>
                <c:pt idx="60">
                  <c:v>30</c:v>
                </c:pt>
                <c:pt idx="61">
                  <c:v>30.5</c:v>
                </c:pt>
                <c:pt idx="62">
                  <c:v>31</c:v>
                </c:pt>
                <c:pt idx="63">
                  <c:v>31.5</c:v>
                </c:pt>
                <c:pt idx="64">
                  <c:v>32</c:v>
                </c:pt>
                <c:pt idx="65">
                  <c:v>32.5</c:v>
                </c:pt>
                <c:pt idx="66">
                  <c:v>33</c:v>
                </c:pt>
                <c:pt idx="67">
                  <c:v>33.5</c:v>
                </c:pt>
                <c:pt idx="68">
                  <c:v>34</c:v>
                </c:pt>
                <c:pt idx="69">
                  <c:v>34.5</c:v>
                </c:pt>
                <c:pt idx="70">
                  <c:v>35</c:v>
                </c:pt>
                <c:pt idx="71">
                  <c:v>35.5</c:v>
                </c:pt>
                <c:pt idx="72">
                  <c:v>36</c:v>
                </c:pt>
                <c:pt idx="73">
                  <c:v>36.5</c:v>
                </c:pt>
                <c:pt idx="74">
                  <c:v>37</c:v>
                </c:pt>
                <c:pt idx="75">
                  <c:v>37.5</c:v>
                </c:pt>
                <c:pt idx="76">
                  <c:v>38</c:v>
                </c:pt>
                <c:pt idx="77">
                  <c:v>38.5</c:v>
                </c:pt>
                <c:pt idx="78">
                  <c:v>39</c:v>
                </c:pt>
                <c:pt idx="79">
                  <c:v>39.5</c:v>
                </c:pt>
                <c:pt idx="80">
                  <c:v>40</c:v>
                </c:pt>
                <c:pt idx="81">
                  <c:v>40.5</c:v>
                </c:pt>
                <c:pt idx="82">
                  <c:v>41</c:v>
                </c:pt>
                <c:pt idx="83">
                  <c:v>41.5</c:v>
                </c:pt>
                <c:pt idx="84">
                  <c:v>42</c:v>
                </c:pt>
                <c:pt idx="85">
                  <c:v>42.5</c:v>
                </c:pt>
                <c:pt idx="86">
                  <c:v>43</c:v>
                </c:pt>
                <c:pt idx="87">
                  <c:v>43.5</c:v>
                </c:pt>
                <c:pt idx="88">
                  <c:v>44</c:v>
                </c:pt>
                <c:pt idx="89">
                  <c:v>44.5</c:v>
                </c:pt>
                <c:pt idx="90">
                  <c:v>45</c:v>
                </c:pt>
                <c:pt idx="91">
                  <c:v>45.5</c:v>
                </c:pt>
                <c:pt idx="92">
                  <c:v>46</c:v>
                </c:pt>
                <c:pt idx="93">
                  <c:v>46.5</c:v>
                </c:pt>
                <c:pt idx="94">
                  <c:v>47</c:v>
                </c:pt>
                <c:pt idx="95">
                  <c:v>47.5</c:v>
                </c:pt>
                <c:pt idx="96">
                  <c:v>48</c:v>
                </c:pt>
                <c:pt idx="97">
                  <c:v>48.5</c:v>
                </c:pt>
                <c:pt idx="98">
                  <c:v>49</c:v>
                </c:pt>
                <c:pt idx="99">
                  <c:v>49.5</c:v>
                </c:pt>
                <c:pt idx="100">
                  <c:v>50</c:v>
                </c:pt>
                <c:pt idx="101">
                  <c:v>50.5</c:v>
                </c:pt>
                <c:pt idx="102">
                  <c:v>51</c:v>
                </c:pt>
                <c:pt idx="103">
                  <c:v>51.5</c:v>
                </c:pt>
                <c:pt idx="104">
                  <c:v>52</c:v>
                </c:pt>
                <c:pt idx="105">
                  <c:v>52.5</c:v>
                </c:pt>
                <c:pt idx="106">
                  <c:v>53</c:v>
                </c:pt>
                <c:pt idx="107">
                  <c:v>53.5</c:v>
                </c:pt>
                <c:pt idx="108">
                  <c:v>54</c:v>
                </c:pt>
                <c:pt idx="109">
                  <c:v>54.5</c:v>
                </c:pt>
                <c:pt idx="110">
                  <c:v>55</c:v>
                </c:pt>
                <c:pt idx="111">
                  <c:v>55.5</c:v>
                </c:pt>
                <c:pt idx="112">
                  <c:v>56</c:v>
                </c:pt>
                <c:pt idx="113">
                  <c:v>56.5</c:v>
                </c:pt>
                <c:pt idx="114">
                  <c:v>57</c:v>
                </c:pt>
                <c:pt idx="115">
                  <c:v>57.5</c:v>
                </c:pt>
                <c:pt idx="116">
                  <c:v>58</c:v>
                </c:pt>
                <c:pt idx="117">
                  <c:v>58.5</c:v>
                </c:pt>
                <c:pt idx="118">
                  <c:v>59</c:v>
                </c:pt>
                <c:pt idx="119">
                  <c:v>59.5</c:v>
                </c:pt>
                <c:pt idx="120">
                  <c:v>60</c:v>
                </c:pt>
                <c:pt idx="121">
                  <c:v>60.5</c:v>
                </c:pt>
                <c:pt idx="122">
                  <c:v>61</c:v>
                </c:pt>
                <c:pt idx="123">
                  <c:v>61.5</c:v>
                </c:pt>
                <c:pt idx="124">
                  <c:v>62</c:v>
                </c:pt>
                <c:pt idx="125">
                  <c:v>62.5</c:v>
                </c:pt>
                <c:pt idx="126">
                  <c:v>63</c:v>
                </c:pt>
                <c:pt idx="127">
                  <c:v>63.5</c:v>
                </c:pt>
                <c:pt idx="128">
                  <c:v>64</c:v>
                </c:pt>
                <c:pt idx="129">
                  <c:v>64.5</c:v>
                </c:pt>
                <c:pt idx="130">
                  <c:v>65</c:v>
                </c:pt>
                <c:pt idx="131">
                  <c:v>65.5</c:v>
                </c:pt>
                <c:pt idx="132">
                  <c:v>66</c:v>
                </c:pt>
                <c:pt idx="133">
                  <c:v>66.5</c:v>
                </c:pt>
                <c:pt idx="134">
                  <c:v>67</c:v>
                </c:pt>
                <c:pt idx="135">
                  <c:v>67.5</c:v>
                </c:pt>
                <c:pt idx="136">
                  <c:v>68</c:v>
                </c:pt>
                <c:pt idx="137">
                  <c:v>68.5</c:v>
                </c:pt>
                <c:pt idx="138">
                  <c:v>69</c:v>
                </c:pt>
                <c:pt idx="139">
                  <c:v>69.5</c:v>
                </c:pt>
                <c:pt idx="140">
                  <c:v>70</c:v>
                </c:pt>
                <c:pt idx="141">
                  <c:v>70.5</c:v>
                </c:pt>
                <c:pt idx="142">
                  <c:v>71</c:v>
                </c:pt>
                <c:pt idx="143">
                  <c:v>71.5</c:v>
                </c:pt>
                <c:pt idx="144">
                  <c:v>72</c:v>
                </c:pt>
                <c:pt idx="145">
                  <c:v>72.5</c:v>
                </c:pt>
                <c:pt idx="146">
                  <c:v>73</c:v>
                </c:pt>
                <c:pt idx="147">
                  <c:v>73.5</c:v>
                </c:pt>
                <c:pt idx="148">
                  <c:v>74</c:v>
                </c:pt>
                <c:pt idx="149">
                  <c:v>74.5</c:v>
                </c:pt>
                <c:pt idx="150">
                  <c:v>75</c:v>
                </c:pt>
                <c:pt idx="151">
                  <c:v>75.5</c:v>
                </c:pt>
                <c:pt idx="152">
                  <c:v>76</c:v>
                </c:pt>
                <c:pt idx="153">
                  <c:v>76.5</c:v>
                </c:pt>
                <c:pt idx="154">
                  <c:v>77</c:v>
                </c:pt>
                <c:pt idx="155">
                  <c:v>77.5</c:v>
                </c:pt>
                <c:pt idx="156">
                  <c:v>78</c:v>
                </c:pt>
                <c:pt idx="157">
                  <c:v>78.5</c:v>
                </c:pt>
                <c:pt idx="158">
                  <c:v>79</c:v>
                </c:pt>
                <c:pt idx="159">
                  <c:v>79.5</c:v>
                </c:pt>
                <c:pt idx="160">
                  <c:v>80</c:v>
                </c:pt>
                <c:pt idx="161">
                  <c:v>80.5</c:v>
                </c:pt>
                <c:pt idx="162">
                  <c:v>81</c:v>
                </c:pt>
                <c:pt idx="163">
                  <c:v>81.5</c:v>
                </c:pt>
                <c:pt idx="164">
                  <c:v>82</c:v>
                </c:pt>
                <c:pt idx="165">
                  <c:v>82.5</c:v>
                </c:pt>
                <c:pt idx="166">
                  <c:v>83</c:v>
                </c:pt>
                <c:pt idx="167">
                  <c:v>83.5</c:v>
                </c:pt>
                <c:pt idx="168">
                  <c:v>84</c:v>
                </c:pt>
                <c:pt idx="169">
                  <c:v>84.5</c:v>
                </c:pt>
                <c:pt idx="170">
                  <c:v>85</c:v>
                </c:pt>
                <c:pt idx="171">
                  <c:v>85.5</c:v>
                </c:pt>
                <c:pt idx="172">
                  <c:v>86</c:v>
                </c:pt>
                <c:pt idx="173">
                  <c:v>86.5</c:v>
                </c:pt>
                <c:pt idx="174">
                  <c:v>87</c:v>
                </c:pt>
                <c:pt idx="175">
                  <c:v>87.5</c:v>
                </c:pt>
                <c:pt idx="176">
                  <c:v>88</c:v>
                </c:pt>
                <c:pt idx="177">
                  <c:v>88.5</c:v>
                </c:pt>
                <c:pt idx="178">
                  <c:v>89</c:v>
                </c:pt>
                <c:pt idx="179">
                  <c:v>89.5</c:v>
                </c:pt>
                <c:pt idx="180">
                  <c:v>90</c:v>
                </c:pt>
                <c:pt idx="181">
                  <c:v>90.5</c:v>
                </c:pt>
                <c:pt idx="182">
                  <c:v>91</c:v>
                </c:pt>
                <c:pt idx="183">
                  <c:v>91.5</c:v>
                </c:pt>
                <c:pt idx="184">
                  <c:v>92</c:v>
                </c:pt>
                <c:pt idx="185">
                  <c:v>92.5</c:v>
                </c:pt>
                <c:pt idx="186">
                  <c:v>93</c:v>
                </c:pt>
                <c:pt idx="187">
                  <c:v>93.5</c:v>
                </c:pt>
                <c:pt idx="188">
                  <c:v>94</c:v>
                </c:pt>
                <c:pt idx="189">
                  <c:v>94.5</c:v>
                </c:pt>
                <c:pt idx="190">
                  <c:v>95</c:v>
                </c:pt>
                <c:pt idx="191">
                  <c:v>95.5</c:v>
                </c:pt>
                <c:pt idx="192">
                  <c:v>96</c:v>
                </c:pt>
                <c:pt idx="193">
                  <c:v>96.5</c:v>
                </c:pt>
                <c:pt idx="194">
                  <c:v>97</c:v>
                </c:pt>
                <c:pt idx="195">
                  <c:v>97.5</c:v>
                </c:pt>
                <c:pt idx="196">
                  <c:v>98</c:v>
                </c:pt>
                <c:pt idx="197">
                  <c:v>98.5</c:v>
                </c:pt>
                <c:pt idx="198">
                  <c:v>99</c:v>
                </c:pt>
                <c:pt idx="199">
                  <c:v>99.5</c:v>
                </c:pt>
                <c:pt idx="200">
                  <c:v>100</c:v>
                </c:pt>
                <c:pt idx="201">
                  <c:v>100.5</c:v>
                </c:pt>
                <c:pt idx="202">
                  <c:v>101</c:v>
                </c:pt>
                <c:pt idx="203">
                  <c:v>101.5</c:v>
                </c:pt>
                <c:pt idx="204">
                  <c:v>102</c:v>
                </c:pt>
                <c:pt idx="205">
                  <c:v>102.5</c:v>
                </c:pt>
                <c:pt idx="206">
                  <c:v>103</c:v>
                </c:pt>
                <c:pt idx="207">
                  <c:v>103.5</c:v>
                </c:pt>
                <c:pt idx="208">
                  <c:v>104</c:v>
                </c:pt>
                <c:pt idx="209">
                  <c:v>104.5</c:v>
                </c:pt>
                <c:pt idx="210">
                  <c:v>105</c:v>
                </c:pt>
                <c:pt idx="211">
                  <c:v>105.5</c:v>
                </c:pt>
                <c:pt idx="212">
                  <c:v>106</c:v>
                </c:pt>
                <c:pt idx="213">
                  <c:v>106.5</c:v>
                </c:pt>
                <c:pt idx="214">
                  <c:v>107</c:v>
                </c:pt>
                <c:pt idx="215">
                  <c:v>107.5</c:v>
                </c:pt>
                <c:pt idx="216">
                  <c:v>108</c:v>
                </c:pt>
                <c:pt idx="217">
                  <c:v>108.5</c:v>
                </c:pt>
                <c:pt idx="218">
                  <c:v>109</c:v>
                </c:pt>
                <c:pt idx="219">
                  <c:v>109.5</c:v>
                </c:pt>
                <c:pt idx="220">
                  <c:v>110</c:v>
                </c:pt>
                <c:pt idx="221">
                  <c:v>110.5</c:v>
                </c:pt>
                <c:pt idx="222">
                  <c:v>111</c:v>
                </c:pt>
                <c:pt idx="223">
                  <c:v>111.5</c:v>
                </c:pt>
                <c:pt idx="224">
                  <c:v>112</c:v>
                </c:pt>
                <c:pt idx="225">
                  <c:v>112.5</c:v>
                </c:pt>
                <c:pt idx="226">
                  <c:v>113</c:v>
                </c:pt>
                <c:pt idx="227">
                  <c:v>113.5</c:v>
                </c:pt>
                <c:pt idx="228">
                  <c:v>114</c:v>
                </c:pt>
                <c:pt idx="229">
                  <c:v>114.5</c:v>
                </c:pt>
                <c:pt idx="230">
                  <c:v>115</c:v>
                </c:pt>
                <c:pt idx="231">
                  <c:v>115.5</c:v>
                </c:pt>
                <c:pt idx="232">
                  <c:v>116</c:v>
                </c:pt>
                <c:pt idx="233">
                  <c:v>116.5</c:v>
                </c:pt>
                <c:pt idx="234">
                  <c:v>117</c:v>
                </c:pt>
                <c:pt idx="235">
                  <c:v>117.5</c:v>
                </c:pt>
                <c:pt idx="236">
                  <c:v>118</c:v>
                </c:pt>
                <c:pt idx="237">
                  <c:v>118.5</c:v>
                </c:pt>
                <c:pt idx="238">
                  <c:v>119</c:v>
                </c:pt>
                <c:pt idx="239">
                  <c:v>119.5</c:v>
                </c:pt>
                <c:pt idx="240">
                  <c:v>120</c:v>
                </c:pt>
                <c:pt idx="241">
                  <c:v>120.5</c:v>
                </c:pt>
                <c:pt idx="242">
                  <c:v>121</c:v>
                </c:pt>
                <c:pt idx="243">
                  <c:v>121.5</c:v>
                </c:pt>
                <c:pt idx="244">
                  <c:v>122</c:v>
                </c:pt>
                <c:pt idx="245">
                  <c:v>122.5</c:v>
                </c:pt>
                <c:pt idx="246">
                  <c:v>123</c:v>
                </c:pt>
                <c:pt idx="247">
                  <c:v>123.5</c:v>
                </c:pt>
                <c:pt idx="248">
                  <c:v>124</c:v>
                </c:pt>
                <c:pt idx="249">
                  <c:v>124.5</c:v>
                </c:pt>
                <c:pt idx="250">
                  <c:v>125</c:v>
                </c:pt>
                <c:pt idx="251">
                  <c:v>125.5</c:v>
                </c:pt>
                <c:pt idx="252">
                  <c:v>126</c:v>
                </c:pt>
                <c:pt idx="253">
                  <c:v>126.5</c:v>
                </c:pt>
                <c:pt idx="254">
                  <c:v>127</c:v>
                </c:pt>
                <c:pt idx="255">
                  <c:v>127.5</c:v>
                </c:pt>
                <c:pt idx="256">
                  <c:v>128</c:v>
                </c:pt>
                <c:pt idx="257">
                  <c:v>128.5</c:v>
                </c:pt>
                <c:pt idx="258">
                  <c:v>129</c:v>
                </c:pt>
                <c:pt idx="259">
                  <c:v>129.5</c:v>
                </c:pt>
                <c:pt idx="260">
                  <c:v>130</c:v>
                </c:pt>
                <c:pt idx="261">
                  <c:v>130.5</c:v>
                </c:pt>
                <c:pt idx="262">
                  <c:v>131</c:v>
                </c:pt>
                <c:pt idx="263">
                  <c:v>131.5</c:v>
                </c:pt>
                <c:pt idx="264">
                  <c:v>132</c:v>
                </c:pt>
                <c:pt idx="265">
                  <c:v>132.5</c:v>
                </c:pt>
                <c:pt idx="266">
                  <c:v>133</c:v>
                </c:pt>
                <c:pt idx="267">
                  <c:v>133.5</c:v>
                </c:pt>
                <c:pt idx="268">
                  <c:v>134</c:v>
                </c:pt>
                <c:pt idx="269">
                  <c:v>134.5</c:v>
                </c:pt>
                <c:pt idx="270">
                  <c:v>135</c:v>
                </c:pt>
                <c:pt idx="271">
                  <c:v>135.5</c:v>
                </c:pt>
                <c:pt idx="272">
                  <c:v>136</c:v>
                </c:pt>
                <c:pt idx="273">
                  <c:v>136.5</c:v>
                </c:pt>
                <c:pt idx="274">
                  <c:v>137</c:v>
                </c:pt>
                <c:pt idx="275">
                  <c:v>137.5</c:v>
                </c:pt>
                <c:pt idx="276">
                  <c:v>138</c:v>
                </c:pt>
                <c:pt idx="277">
                  <c:v>138.5</c:v>
                </c:pt>
                <c:pt idx="278">
                  <c:v>139</c:v>
                </c:pt>
                <c:pt idx="279">
                  <c:v>139.5</c:v>
                </c:pt>
                <c:pt idx="280">
                  <c:v>140</c:v>
                </c:pt>
                <c:pt idx="281">
                  <c:v>140.5</c:v>
                </c:pt>
                <c:pt idx="282">
                  <c:v>141</c:v>
                </c:pt>
                <c:pt idx="283">
                  <c:v>141.5</c:v>
                </c:pt>
                <c:pt idx="284">
                  <c:v>142</c:v>
                </c:pt>
                <c:pt idx="285">
                  <c:v>142.5</c:v>
                </c:pt>
                <c:pt idx="286">
                  <c:v>143</c:v>
                </c:pt>
                <c:pt idx="287">
                  <c:v>143.5</c:v>
                </c:pt>
                <c:pt idx="288">
                  <c:v>144</c:v>
                </c:pt>
                <c:pt idx="289">
                  <c:v>144.5</c:v>
                </c:pt>
                <c:pt idx="290">
                  <c:v>145</c:v>
                </c:pt>
                <c:pt idx="291">
                  <c:v>145.5</c:v>
                </c:pt>
                <c:pt idx="292">
                  <c:v>146</c:v>
                </c:pt>
                <c:pt idx="293">
                  <c:v>146.5</c:v>
                </c:pt>
                <c:pt idx="294">
                  <c:v>147</c:v>
                </c:pt>
                <c:pt idx="295">
                  <c:v>147.5</c:v>
                </c:pt>
                <c:pt idx="296">
                  <c:v>148</c:v>
                </c:pt>
                <c:pt idx="297">
                  <c:v>148.5</c:v>
                </c:pt>
                <c:pt idx="298">
                  <c:v>149</c:v>
                </c:pt>
                <c:pt idx="299">
                  <c:v>149.5</c:v>
                </c:pt>
                <c:pt idx="300">
                  <c:v>150</c:v>
                </c:pt>
                <c:pt idx="301">
                  <c:v>150.5</c:v>
                </c:pt>
                <c:pt idx="302">
                  <c:v>151</c:v>
                </c:pt>
                <c:pt idx="303">
                  <c:v>151.5</c:v>
                </c:pt>
                <c:pt idx="304">
                  <c:v>152</c:v>
                </c:pt>
                <c:pt idx="305">
                  <c:v>152.5</c:v>
                </c:pt>
                <c:pt idx="306">
                  <c:v>153</c:v>
                </c:pt>
                <c:pt idx="307">
                  <c:v>153.5</c:v>
                </c:pt>
                <c:pt idx="308">
                  <c:v>154</c:v>
                </c:pt>
                <c:pt idx="309">
                  <c:v>154.5</c:v>
                </c:pt>
                <c:pt idx="310">
                  <c:v>155</c:v>
                </c:pt>
                <c:pt idx="311">
                  <c:v>155.5</c:v>
                </c:pt>
                <c:pt idx="312">
                  <c:v>156</c:v>
                </c:pt>
                <c:pt idx="313">
                  <c:v>156.5</c:v>
                </c:pt>
                <c:pt idx="314">
                  <c:v>157</c:v>
                </c:pt>
                <c:pt idx="315">
                  <c:v>157.5</c:v>
                </c:pt>
                <c:pt idx="316">
                  <c:v>158</c:v>
                </c:pt>
                <c:pt idx="317">
                  <c:v>158.5</c:v>
                </c:pt>
                <c:pt idx="318">
                  <c:v>159</c:v>
                </c:pt>
                <c:pt idx="319">
                  <c:v>159.5</c:v>
                </c:pt>
                <c:pt idx="320">
                  <c:v>160</c:v>
                </c:pt>
                <c:pt idx="321">
                  <c:v>160.5</c:v>
                </c:pt>
                <c:pt idx="322">
                  <c:v>161</c:v>
                </c:pt>
                <c:pt idx="323">
                  <c:v>161.5</c:v>
                </c:pt>
                <c:pt idx="324">
                  <c:v>162</c:v>
                </c:pt>
                <c:pt idx="325">
                  <c:v>162.5</c:v>
                </c:pt>
                <c:pt idx="326">
                  <c:v>163</c:v>
                </c:pt>
                <c:pt idx="327">
                  <c:v>163.5</c:v>
                </c:pt>
                <c:pt idx="328">
                  <c:v>164</c:v>
                </c:pt>
                <c:pt idx="329">
                  <c:v>164.5</c:v>
                </c:pt>
                <c:pt idx="330">
                  <c:v>165</c:v>
                </c:pt>
                <c:pt idx="331">
                  <c:v>165.5</c:v>
                </c:pt>
                <c:pt idx="332">
                  <c:v>166</c:v>
                </c:pt>
                <c:pt idx="333">
                  <c:v>166.5</c:v>
                </c:pt>
                <c:pt idx="334">
                  <c:v>167</c:v>
                </c:pt>
                <c:pt idx="335">
                  <c:v>167.5</c:v>
                </c:pt>
                <c:pt idx="336">
                  <c:v>168</c:v>
                </c:pt>
                <c:pt idx="337">
                  <c:v>168.5</c:v>
                </c:pt>
                <c:pt idx="338">
                  <c:v>169</c:v>
                </c:pt>
                <c:pt idx="339">
                  <c:v>169.5</c:v>
                </c:pt>
                <c:pt idx="340">
                  <c:v>170</c:v>
                </c:pt>
                <c:pt idx="341">
                  <c:v>170.5</c:v>
                </c:pt>
                <c:pt idx="342">
                  <c:v>171</c:v>
                </c:pt>
                <c:pt idx="343">
                  <c:v>171.5</c:v>
                </c:pt>
                <c:pt idx="344">
                  <c:v>172</c:v>
                </c:pt>
                <c:pt idx="345">
                  <c:v>172.5</c:v>
                </c:pt>
                <c:pt idx="346">
                  <c:v>173</c:v>
                </c:pt>
                <c:pt idx="347">
                  <c:v>173.5</c:v>
                </c:pt>
                <c:pt idx="348">
                  <c:v>174</c:v>
                </c:pt>
                <c:pt idx="349">
                  <c:v>174.5</c:v>
                </c:pt>
                <c:pt idx="350">
                  <c:v>175</c:v>
                </c:pt>
                <c:pt idx="351">
                  <c:v>175.5</c:v>
                </c:pt>
                <c:pt idx="352">
                  <c:v>176</c:v>
                </c:pt>
                <c:pt idx="353">
                  <c:v>176.5</c:v>
                </c:pt>
                <c:pt idx="354">
                  <c:v>177</c:v>
                </c:pt>
                <c:pt idx="355">
                  <c:v>177.5</c:v>
                </c:pt>
                <c:pt idx="356">
                  <c:v>178</c:v>
                </c:pt>
                <c:pt idx="357">
                  <c:v>178.5</c:v>
                </c:pt>
                <c:pt idx="358">
                  <c:v>179</c:v>
                </c:pt>
                <c:pt idx="359">
                  <c:v>179.5</c:v>
                </c:pt>
                <c:pt idx="360">
                  <c:v>180</c:v>
                </c:pt>
                <c:pt idx="361">
                  <c:v>180.5</c:v>
                </c:pt>
                <c:pt idx="362">
                  <c:v>181</c:v>
                </c:pt>
                <c:pt idx="363">
                  <c:v>181.5</c:v>
                </c:pt>
                <c:pt idx="364">
                  <c:v>182</c:v>
                </c:pt>
                <c:pt idx="365">
                  <c:v>182.5</c:v>
                </c:pt>
                <c:pt idx="366">
                  <c:v>183</c:v>
                </c:pt>
                <c:pt idx="367">
                  <c:v>183.5</c:v>
                </c:pt>
                <c:pt idx="368">
                  <c:v>184</c:v>
                </c:pt>
                <c:pt idx="369">
                  <c:v>184.5</c:v>
                </c:pt>
                <c:pt idx="370">
                  <c:v>185</c:v>
                </c:pt>
                <c:pt idx="371">
                  <c:v>185.5</c:v>
                </c:pt>
                <c:pt idx="372">
                  <c:v>186</c:v>
                </c:pt>
                <c:pt idx="373">
                  <c:v>186.5</c:v>
                </c:pt>
                <c:pt idx="374">
                  <c:v>187</c:v>
                </c:pt>
                <c:pt idx="375">
                  <c:v>187.5</c:v>
                </c:pt>
                <c:pt idx="376">
                  <c:v>188</c:v>
                </c:pt>
                <c:pt idx="377">
                  <c:v>188.5</c:v>
                </c:pt>
                <c:pt idx="378">
                  <c:v>189</c:v>
                </c:pt>
                <c:pt idx="379">
                  <c:v>189.5</c:v>
                </c:pt>
                <c:pt idx="380">
                  <c:v>190</c:v>
                </c:pt>
                <c:pt idx="381">
                  <c:v>190.5</c:v>
                </c:pt>
                <c:pt idx="382">
                  <c:v>191</c:v>
                </c:pt>
                <c:pt idx="383">
                  <c:v>191.5</c:v>
                </c:pt>
                <c:pt idx="384">
                  <c:v>192</c:v>
                </c:pt>
                <c:pt idx="385">
                  <c:v>192.5</c:v>
                </c:pt>
                <c:pt idx="386">
                  <c:v>193</c:v>
                </c:pt>
                <c:pt idx="387">
                  <c:v>193.5</c:v>
                </c:pt>
                <c:pt idx="388">
                  <c:v>194</c:v>
                </c:pt>
                <c:pt idx="389">
                  <c:v>194.5</c:v>
                </c:pt>
                <c:pt idx="390">
                  <c:v>195</c:v>
                </c:pt>
                <c:pt idx="391">
                  <c:v>195.5</c:v>
                </c:pt>
                <c:pt idx="392">
                  <c:v>196</c:v>
                </c:pt>
                <c:pt idx="393">
                  <c:v>196.5</c:v>
                </c:pt>
                <c:pt idx="394">
                  <c:v>197</c:v>
                </c:pt>
                <c:pt idx="395">
                  <c:v>197.5</c:v>
                </c:pt>
                <c:pt idx="396">
                  <c:v>198</c:v>
                </c:pt>
                <c:pt idx="397">
                  <c:v>198.5</c:v>
                </c:pt>
                <c:pt idx="398">
                  <c:v>199</c:v>
                </c:pt>
                <c:pt idx="399">
                  <c:v>199.5</c:v>
                </c:pt>
                <c:pt idx="400">
                  <c:v>200</c:v>
                </c:pt>
                <c:pt idx="401">
                  <c:v>200.5</c:v>
                </c:pt>
                <c:pt idx="402">
                  <c:v>201</c:v>
                </c:pt>
                <c:pt idx="403">
                  <c:v>201.5</c:v>
                </c:pt>
                <c:pt idx="404">
                  <c:v>202</c:v>
                </c:pt>
                <c:pt idx="405">
                  <c:v>202.5</c:v>
                </c:pt>
                <c:pt idx="406">
                  <c:v>203</c:v>
                </c:pt>
                <c:pt idx="407">
                  <c:v>203.5</c:v>
                </c:pt>
                <c:pt idx="408">
                  <c:v>204</c:v>
                </c:pt>
                <c:pt idx="409">
                  <c:v>204.5</c:v>
                </c:pt>
                <c:pt idx="410">
                  <c:v>205</c:v>
                </c:pt>
                <c:pt idx="411">
                  <c:v>205.5</c:v>
                </c:pt>
                <c:pt idx="412">
                  <c:v>206</c:v>
                </c:pt>
                <c:pt idx="413">
                  <c:v>206.5</c:v>
                </c:pt>
                <c:pt idx="414">
                  <c:v>207</c:v>
                </c:pt>
                <c:pt idx="415">
                  <c:v>207.5</c:v>
                </c:pt>
                <c:pt idx="416">
                  <c:v>208</c:v>
                </c:pt>
                <c:pt idx="417">
                  <c:v>208.5</c:v>
                </c:pt>
                <c:pt idx="418">
                  <c:v>209</c:v>
                </c:pt>
                <c:pt idx="419">
                  <c:v>209.5</c:v>
                </c:pt>
                <c:pt idx="420">
                  <c:v>210</c:v>
                </c:pt>
                <c:pt idx="421">
                  <c:v>210.5</c:v>
                </c:pt>
                <c:pt idx="422">
                  <c:v>211</c:v>
                </c:pt>
                <c:pt idx="423">
                  <c:v>211.5</c:v>
                </c:pt>
                <c:pt idx="424">
                  <c:v>212</c:v>
                </c:pt>
                <c:pt idx="425">
                  <c:v>212.5</c:v>
                </c:pt>
                <c:pt idx="426">
                  <c:v>213</c:v>
                </c:pt>
                <c:pt idx="427">
                  <c:v>213.5</c:v>
                </c:pt>
                <c:pt idx="428">
                  <c:v>214</c:v>
                </c:pt>
                <c:pt idx="429">
                  <c:v>214.5</c:v>
                </c:pt>
                <c:pt idx="430">
                  <c:v>215</c:v>
                </c:pt>
                <c:pt idx="431">
                  <c:v>215.5</c:v>
                </c:pt>
                <c:pt idx="432">
                  <c:v>216</c:v>
                </c:pt>
                <c:pt idx="433">
                  <c:v>216.5</c:v>
                </c:pt>
                <c:pt idx="434">
                  <c:v>217</c:v>
                </c:pt>
                <c:pt idx="435">
                  <c:v>217.5</c:v>
                </c:pt>
                <c:pt idx="436">
                  <c:v>218</c:v>
                </c:pt>
                <c:pt idx="437">
                  <c:v>218.5</c:v>
                </c:pt>
                <c:pt idx="438">
                  <c:v>219</c:v>
                </c:pt>
                <c:pt idx="439">
                  <c:v>219.5</c:v>
                </c:pt>
                <c:pt idx="440">
                  <c:v>220</c:v>
                </c:pt>
                <c:pt idx="441">
                  <c:v>220.5</c:v>
                </c:pt>
                <c:pt idx="442">
                  <c:v>221</c:v>
                </c:pt>
                <c:pt idx="443">
                  <c:v>221.5</c:v>
                </c:pt>
                <c:pt idx="444">
                  <c:v>222</c:v>
                </c:pt>
                <c:pt idx="445">
                  <c:v>222.5</c:v>
                </c:pt>
                <c:pt idx="446">
                  <c:v>223</c:v>
                </c:pt>
                <c:pt idx="447">
                  <c:v>223.5</c:v>
                </c:pt>
                <c:pt idx="448">
                  <c:v>224</c:v>
                </c:pt>
                <c:pt idx="449">
                  <c:v>224.5</c:v>
                </c:pt>
                <c:pt idx="450">
                  <c:v>225</c:v>
                </c:pt>
                <c:pt idx="451">
                  <c:v>225.5</c:v>
                </c:pt>
                <c:pt idx="452">
                  <c:v>226</c:v>
                </c:pt>
                <c:pt idx="453">
                  <c:v>226.5</c:v>
                </c:pt>
                <c:pt idx="454">
                  <c:v>227</c:v>
                </c:pt>
                <c:pt idx="455">
                  <c:v>227.5</c:v>
                </c:pt>
                <c:pt idx="456">
                  <c:v>228</c:v>
                </c:pt>
                <c:pt idx="457">
                  <c:v>228.5</c:v>
                </c:pt>
                <c:pt idx="458">
                  <c:v>229</c:v>
                </c:pt>
                <c:pt idx="459">
                  <c:v>229.5</c:v>
                </c:pt>
                <c:pt idx="460">
                  <c:v>230</c:v>
                </c:pt>
                <c:pt idx="461">
                  <c:v>230.5</c:v>
                </c:pt>
                <c:pt idx="462">
                  <c:v>231</c:v>
                </c:pt>
                <c:pt idx="463">
                  <c:v>231.5</c:v>
                </c:pt>
                <c:pt idx="464">
                  <c:v>232</c:v>
                </c:pt>
                <c:pt idx="465">
                  <c:v>232.5</c:v>
                </c:pt>
                <c:pt idx="466">
                  <c:v>233</c:v>
                </c:pt>
                <c:pt idx="467">
                  <c:v>233.5</c:v>
                </c:pt>
                <c:pt idx="468">
                  <c:v>234</c:v>
                </c:pt>
                <c:pt idx="469">
                  <c:v>234.5</c:v>
                </c:pt>
                <c:pt idx="470">
                  <c:v>235</c:v>
                </c:pt>
                <c:pt idx="471">
                  <c:v>235.5</c:v>
                </c:pt>
                <c:pt idx="472">
                  <c:v>236</c:v>
                </c:pt>
                <c:pt idx="473">
                  <c:v>236.5</c:v>
                </c:pt>
                <c:pt idx="474">
                  <c:v>237</c:v>
                </c:pt>
                <c:pt idx="475">
                  <c:v>237.5</c:v>
                </c:pt>
                <c:pt idx="476">
                  <c:v>238</c:v>
                </c:pt>
                <c:pt idx="477">
                  <c:v>238.5</c:v>
                </c:pt>
                <c:pt idx="478">
                  <c:v>239</c:v>
                </c:pt>
                <c:pt idx="479">
                  <c:v>239.5</c:v>
                </c:pt>
                <c:pt idx="480">
                  <c:v>240</c:v>
                </c:pt>
                <c:pt idx="481">
                  <c:v>240.5</c:v>
                </c:pt>
                <c:pt idx="482">
                  <c:v>241</c:v>
                </c:pt>
                <c:pt idx="483">
                  <c:v>241.5</c:v>
                </c:pt>
                <c:pt idx="484">
                  <c:v>242</c:v>
                </c:pt>
                <c:pt idx="485">
                  <c:v>242.5</c:v>
                </c:pt>
                <c:pt idx="486">
                  <c:v>243</c:v>
                </c:pt>
                <c:pt idx="487">
                  <c:v>243.5</c:v>
                </c:pt>
                <c:pt idx="488">
                  <c:v>244</c:v>
                </c:pt>
                <c:pt idx="489">
                  <c:v>244.5</c:v>
                </c:pt>
                <c:pt idx="490">
                  <c:v>245</c:v>
                </c:pt>
                <c:pt idx="491">
                  <c:v>245.5</c:v>
                </c:pt>
                <c:pt idx="492">
                  <c:v>246</c:v>
                </c:pt>
                <c:pt idx="493">
                  <c:v>246.5</c:v>
                </c:pt>
                <c:pt idx="494">
                  <c:v>247</c:v>
                </c:pt>
                <c:pt idx="495">
                  <c:v>247.5</c:v>
                </c:pt>
                <c:pt idx="496">
                  <c:v>248</c:v>
                </c:pt>
                <c:pt idx="497">
                  <c:v>248.5</c:v>
                </c:pt>
                <c:pt idx="498">
                  <c:v>249</c:v>
                </c:pt>
                <c:pt idx="499">
                  <c:v>249.5</c:v>
                </c:pt>
                <c:pt idx="500">
                  <c:v>250</c:v>
                </c:pt>
                <c:pt idx="501">
                  <c:v>250.5</c:v>
                </c:pt>
                <c:pt idx="502">
                  <c:v>251</c:v>
                </c:pt>
                <c:pt idx="503">
                  <c:v>251.5</c:v>
                </c:pt>
                <c:pt idx="504">
                  <c:v>252</c:v>
                </c:pt>
                <c:pt idx="505">
                  <c:v>252.5</c:v>
                </c:pt>
                <c:pt idx="506">
                  <c:v>253</c:v>
                </c:pt>
                <c:pt idx="507">
                  <c:v>253.5</c:v>
                </c:pt>
                <c:pt idx="508">
                  <c:v>254</c:v>
                </c:pt>
                <c:pt idx="509">
                  <c:v>254.5</c:v>
                </c:pt>
                <c:pt idx="510">
                  <c:v>255</c:v>
                </c:pt>
                <c:pt idx="511">
                  <c:v>255.5</c:v>
                </c:pt>
                <c:pt idx="512">
                  <c:v>256</c:v>
                </c:pt>
                <c:pt idx="513">
                  <c:v>256.5</c:v>
                </c:pt>
                <c:pt idx="514">
                  <c:v>257</c:v>
                </c:pt>
                <c:pt idx="515">
                  <c:v>257.5</c:v>
                </c:pt>
                <c:pt idx="516">
                  <c:v>258</c:v>
                </c:pt>
                <c:pt idx="517">
                  <c:v>258.5</c:v>
                </c:pt>
                <c:pt idx="518">
                  <c:v>259</c:v>
                </c:pt>
                <c:pt idx="519">
                  <c:v>259.5</c:v>
                </c:pt>
                <c:pt idx="520">
                  <c:v>260</c:v>
                </c:pt>
                <c:pt idx="521">
                  <c:v>260.5</c:v>
                </c:pt>
                <c:pt idx="522">
                  <c:v>261</c:v>
                </c:pt>
                <c:pt idx="523">
                  <c:v>261.5</c:v>
                </c:pt>
                <c:pt idx="524">
                  <c:v>262</c:v>
                </c:pt>
                <c:pt idx="525">
                  <c:v>262.5</c:v>
                </c:pt>
                <c:pt idx="526">
                  <c:v>263</c:v>
                </c:pt>
                <c:pt idx="527">
                  <c:v>263.5</c:v>
                </c:pt>
                <c:pt idx="528">
                  <c:v>264</c:v>
                </c:pt>
                <c:pt idx="529">
                  <c:v>264.5</c:v>
                </c:pt>
                <c:pt idx="530">
                  <c:v>265</c:v>
                </c:pt>
                <c:pt idx="531">
                  <c:v>265.5</c:v>
                </c:pt>
                <c:pt idx="532">
                  <c:v>266</c:v>
                </c:pt>
                <c:pt idx="533">
                  <c:v>266.5</c:v>
                </c:pt>
                <c:pt idx="534">
                  <c:v>267</c:v>
                </c:pt>
                <c:pt idx="535">
                  <c:v>267.5</c:v>
                </c:pt>
                <c:pt idx="536">
                  <c:v>268</c:v>
                </c:pt>
                <c:pt idx="537">
                  <c:v>268.5</c:v>
                </c:pt>
                <c:pt idx="538">
                  <c:v>269</c:v>
                </c:pt>
                <c:pt idx="539">
                  <c:v>269.5</c:v>
                </c:pt>
                <c:pt idx="540">
                  <c:v>270</c:v>
                </c:pt>
                <c:pt idx="541">
                  <c:v>270.5</c:v>
                </c:pt>
                <c:pt idx="542">
                  <c:v>271</c:v>
                </c:pt>
                <c:pt idx="543">
                  <c:v>271.5</c:v>
                </c:pt>
                <c:pt idx="544">
                  <c:v>272</c:v>
                </c:pt>
                <c:pt idx="545">
                  <c:v>272.5</c:v>
                </c:pt>
                <c:pt idx="546">
                  <c:v>273</c:v>
                </c:pt>
                <c:pt idx="547">
                  <c:v>273.5</c:v>
                </c:pt>
                <c:pt idx="548">
                  <c:v>274</c:v>
                </c:pt>
                <c:pt idx="549">
                  <c:v>274.5</c:v>
                </c:pt>
                <c:pt idx="550">
                  <c:v>275</c:v>
                </c:pt>
                <c:pt idx="551">
                  <c:v>275.5</c:v>
                </c:pt>
                <c:pt idx="552">
                  <c:v>276</c:v>
                </c:pt>
                <c:pt idx="553">
                  <c:v>276.5</c:v>
                </c:pt>
                <c:pt idx="554">
                  <c:v>277</c:v>
                </c:pt>
                <c:pt idx="555">
                  <c:v>277.5</c:v>
                </c:pt>
                <c:pt idx="556">
                  <c:v>278</c:v>
                </c:pt>
                <c:pt idx="557">
                  <c:v>278.5</c:v>
                </c:pt>
                <c:pt idx="558">
                  <c:v>279</c:v>
                </c:pt>
                <c:pt idx="559">
                  <c:v>279.5</c:v>
                </c:pt>
                <c:pt idx="560">
                  <c:v>280</c:v>
                </c:pt>
                <c:pt idx="561">
                  <c:v>280.5</c:v>
                </c:pt>
                <c:pt idx="562">
                  <c:v>281</c:v>
                </c:pt>
                <c:pt idx="563">
                  <c:v>281.5</c:v>
                </c:pt>
                <c:pt idx="564">
                  <c:v>282</c:v>
                </c:pt>
                <c:pt idx="565">
                  <c:v>282.5</c:v>
                </c:pt>
                <c:pt idx="566">
                  <c:v>283</c:v>
                </c:pt>
                <c:pt idx="567">
                  <c:v>283.5</c:v>
                </c:pt>
                <c:pt idx="568">
                  <c:v>284</c:v>
                </c:pt>
                <c:pt idx="569">
                  <c:v>284.5</c:v>
                </c:pt>
                <c:pt idx="570">
                  <c:v>285</c:v>
                </c:pt>
                <c:pt idx="571">
                  <c:v>285.5</c:v>
                </c:pt>
                <c:pt idx="572">
                  <c:v>286</c:v>
                </c:pt>
                <c:pt idx="573">
                  <c:v>286.5</c:v>
                </c:pt>
                <c:pt idx="574">
                  <c:v>287</c:v>
                </c:pt>
                <c:pt idx="575">
                  <c:v>287.5</c:v>
                </c:pt>
                <c:pt idx="576">
                  <c:v>288</c:v>
                </c:pt>
                <c:pt idx="577">
                  <c:v>288.5</c:v>
                </c:pt>
                <c:pt idx="578">
                  <c:v>289</c:v>
                </c:pt>
                <c:pt idx="579">
                  <c:v>289.5</c:v>
                </c:pt>
                <c:pt idx="580">
                  <c:v>290</c:v>
                </c:pt>
                <c:pt idx="581">
                  <c:v>290.5</c:v>
                </c:pt>
                <c:pt idx="582">
                  <c:v>291</c:v>
                </c:pt>
                <c:pt idx="583">
                  <c:v>291.5</c:v>
                </c:pt>
                <c:pt idx="584">
                  <c:v>292</c:v>
                </c:pt>
                <c:pt idx="585">
                  <c:v>292.5</c:v>
                </c:pt>
                <c:pt idx="586">
                  <c:v>293</c:v>
                </c:pt>
                <c:pt idx="587">
                  <c:v>293.5</c:v>
                </c:pt>
                <c:pt idx="588">
                  <c:v>294</c:v>
                </c:pt>
                <c:pt idx="589">
                  <c:v>294.5</c:v>
                </c:pt>
                <c:pt idx="590">
                  <c:v>295</c:v>
                </c:pt>
                <c:pt idx="591">
                  <c:v>295.5</c:v>
                </c:pt>
                <c:pt idx="592">
                  <c:v>296</c:v>
                </c:pt>
                <c:pt idx="593">
                  <c:v>296.5</c:v>
                </c:pt>
                <c:pt idx="594">
                  <c:v>297</c:v>
                </c:pt>
                <c:pt idx="595">
                  <c:v>297.5</c:v>
                </c:pt>
                <c:pt idx="596">
                  <c:v>298</c:v>
                </c:pt>
                <c:pt idx="597">
                  <c:v>298.5</c:v>
                </c:pt>
                <c:pt idx="598">
                  <c:v>299</c:v>
                </c:pt>
                <c:pt idx="599">
                  <c:v>299.5</c:v>
                </c:pt>
                <c:pt idx="600">
                  <c:v>300</c:v>
                </c:pt>
                <c:pt idx="601">
                  <c:v>300.5</c:v>
                </c:pt>
                <c:pt idx="602">
                  <c:v>301</c:v>
                </c:pt>
                <c:pt idx="603">
                  <c:v>301.5</c:v>
                </c:pt>
                <c:pt idx="604">
                  <c:v>302</c:v>
                </c:pt>
                <c:pt idx="605">
                  <c:v>302.5</c:v>
                </c:pt>
                <c:pt idx="606">
                  <c:v>303</c:v>
                </c:pt>
                <c:pt idx="607">
                  <c:v>303.5</c:v>
                </c:pt>
                <c:pt idx="608">
                  <c:v>304</c:v>
                </c:pt>
                <c:pt idx="609">
                  <c:v>304.5</c:v>
                </c:pt>
                <c:pt idx="610">
                  <c:v>305</c:v>
                </c:pt>
                <c:pt idx="611">
                  <c:v>305.5</c:v>
                </c:pt>
                <c:pt idx="612">
                  <c:v>306</c:v>
                </c:pt>
                <c:pt idx="613">
                  <c:v>306.5</c:v>
                </c:pt>
                <c:pt idx="614">
                  <c:v>307</c:v>
                </c:pt>
                <c:pt idx="615">
                  <c:v>307.5</c:v>
                </c:pt>
                <c:pt idx="616">
                  <c:v>308</c:v>
                </c:pt>
                <c:pt idx="617">
                  <c:v>308.5</c:v>
                </c:pt>
                <c:pt idx="618">
                  <c:v>309</c:v>
                </c:pt>
                <c:pt idx="619">
                  <c:v>309.5</c:v>
                </c:pt>
                <c:pt idx="620">
                  <c:v>310</c:v>
                </c:pt>
                <c:pt idx="621">
                  <c:v>310.5</c:v>
                </c:pt>
                <c:pt idx="622">
                  <c:v>311</c:v>
                </c:pt>
                <c:pt idx="623">
                  <c:v>311.5</c:v>
                </c:pt>
                <c:pt idx="624">
                  <c:v>312</c:v>
                </c:pt>
                <c:pt idx="625">
                  <c:v>312.5</c:v>
                </c:pt>
                <c:pt idx="626">
                  <c:v>313</c:v>
                </c:pt>
                <c:pt idx="627">
                  <c:v>313.5</c:v>
                </c:pt>
                <c:pt idx="628">
                  <c:v>314</c:v>
                </c:pt>
                <c:pt idx="629">
                  <c:v>314.5</c:v>
                </c:pt>
                <c:pt idx="630">
                  <c:v>315</c:v>
                </c:pt>
                <c:pt idx="631">
                  <c:v>315.5</c:v>
                </c:pt>
                <c:pt idx="632">
                  <c:v>316</c:v>
                </c:pt>
                <c:pt idx="633">
                  <c:v>316.5</c:v>
                </c:pt>
                <c:pt idx="634">
                  <c:v>317</c:v>
                </c:pt>
                <c:pt idx="635">
                  <c:v>317.5</c:v>
                </c:pt>
                <c:pt idx="636">
                  <c:v>318</c:v>
                </c:pt>
                <c:pt idx="637">
                  <c:v>318.5</c:v>
                </c:pt>
                <c:pt idx="638">
                  <c:v>319</c:v>
                </c:pt>
                <c:pt idx="639">
                  <c:v>319.5</c:v>
                </c:pt>
                <c:pt idx="640">
                  <c:v>320</c:v>
                </c:pt>
                <c:pt idx="641">
                  <c:v>320.5</c:v>
                </c:pt>
                <c:pt idx="642">
                  <c:v>321</c:v>
                </c:pt>
                <c:pt idx="643">
                  <c:v>321.5</c:v>
                </c:pt>
                <c:pt idx="644">
                  <c:v>322</c:v>
                </c:pt>
                <c:pt idx="645">
                  <c:v>322.5</c:v>
                </c:pt>
                <c:pt idx="646">
                  <c:v>323</c:v>
                </c:pt>
                <c:pt idx="647">
                  <c:v>323.5</c:v>
                </c:pt>
                <c:pt idx="648">
                  <c:v>324</c:v>
                </c:pt>
                <c:pt idx="649">
                  <c:v>324.5</c:v>
                </c:pt>
                <c:pt idx="650">
                  <c:v>325</c:v>
                </c:pt>
                <c:pt idx="651">
                  <c:v>325.5</c:v>
                </c:pt>
                <c:pt idx="652">
                  <c:v>326</c:v>
                </c:pt>
                <c:pt idx="653">
                  <c:v>326.5</c:v>
                </c:pt>
                <c:pt idx="654">
                  <c:v>327</c:v>
                </c:pt>
                <c:pt idx="655">
                  <c:v>327.5</c:v>
                </c:pt>
                <c:pt idx="656">
                  <c:v>328</c:v>
                </c:pt>
                <c:pt idx="657">
                  <c:v>328.5</c:v>
                </c:pt>
                <c:pt idx="658">
                  <c:v>329</c:v>
                </c:pt>
                <c:pt idx="659">
                  <c:v>329.5</c:v>
                </c:pt>
                <c:pt idx="660">
                  <c:v>330</c:v>
                </c:pt>
                <c:pt idx="661">
                  <c:v>330.5</c:v>
                </c:pt>
                <c:pt idx="662">
                  <c:v>331</c:v>
                </c:pt>
                <c:pt idx="663">
                  <c:v>331.5</c:v>
                </c:pt>
                <c:pt idx="664">
                  <c:v>332</c:v>
                </c:pt>
                <c:pt idx="665">
                  <c:v>332.5</c:v>
                </c:pt>
                <c:pt idx="666">
                  <c:v>333</c:v>
                </c:pt>
                <c:pt idx="667">
                  <c:v>333.5</c:v>
                </c:pt>
                <c:pt idx="668">
                  <c:v>334</c:v>
                </c:pt>
                <c:pt idx="669">
                  <c:v>334.5</c:v>
                </c:pt>
                <c:pt idx="670">
                  <c:v>335</c:v>
                </c:pt>
                <c:pt idx="671">
                  <c:v>335.5</c:v>
                </c:pt>
                <c:pt idx="672">
                  <c:v>336</c:v>
                </c:pt>
                <c:pt idx="673">
                  <c:v>336.5</c:v>
                </c:pt>
                <c:pt idx="674">
                  <c:v>337</c:v>
                </c:pt>
                <c:pt idx="675">
                  <c:v>337.5</c:v>
                </c:pt>
                <c:pt idx="676">
                  <c:v>338</c:v>
                </c:pt>
                <c:pt idx="677">
                  <c:v>338.5</c:v>
                </c:pt>
                <c:pt idx="678">
                  <c:v>339</c:v>
                </c:pt>
                <c:pt idx="679">
                  <c:v>339.5</c:v>
                </c:pt>
                <c:pt idx="680">
                  <c:v>340</c:v>
                </c:pt>
                <c:pt idx="681">
                  <c:v>340.5</c:v>
                </c:pt>
                <c:pt idx="682">
                  <c:v>341</c:v>
                </c:pt>
                <c:pt idx="683">
                  <c:v>341.5</c:v>
                </c:pt>
                <c:pt idx="684">
                  <c:v>342</c:v>
                </c:pt>
                <c:pt idx="685">
                  <c:v>342.5</c:v>
                </c:pt>
                <c:pt idx="686">
                  <c:v>343</c:v>
                </c:pt>
                <c:pt idx="687">
                  <c:v>343.5</c:v>
                </c:pt>
                <c:pt idx="688">
                  <c:v>344</c:v>
                </c:pt>
                <c:pt idx="689">
                  <c:v>344.5</c:v>
                </c:pt>
                <c:pt idx="690">
                  <c:v>345</c:v>
                </c:pt>
                <c:pt idx="691">
                  <c:v>345.5</c:v>
                </c:pt>
                <c:pt idx="692">
                  <c:v>346</c:v>
                </c:pt>
                <c:pt idx="693">
                  <c:v>346.5</c:v>
                </c:pt>
                <c:pt idx="694">
                  <c:v>347</c:v>
                </c:pt>
                <c:pt idx="695">
                  <c:v>347.5</c:v>
                </c:pt>
                <c:pt idx="696">
                  <c:v>348</c:v>
                </c:pt>
                <c:pt idx="697">
                  <c:v>348.5</c:v>
                </c:pt>
                <c:pt idx="698">
                  <c:v>349</c:v>
                </c:pt>
                <c:pt idx="699">
                  <c:v>349.5</c:v>
                </c:pt>
                <c:pt idx="700">
                  <c:v>350</c:v>
                </c:pt>
                <c:pt idx="701">
                  <c:v>350.5</c:v>
                </c:pt>
                <c:pt idx="702">
                  <c:v>351</c:v>
                </c:pt>
                <c:pt idx="703">
                  <c:v>351.5</c:v>
                </c:pt>
                <c:pt idx="704">
                  <c:v>352</c:v>
                </c:pt>
                <c:pt idx="705">
                  <c:v>352.5</c:v>
                </c:pt>
                <c:pt idx="706">
                  <c:v>353</c:v>
                </c:pt>
                <c:pt idx="707">
                  <c:v>353.5</c:v>
                </c:pt>
                <c:pt idx="708">
                  <c:v>354</c:v>
                </c:pt>
                <c:pt idx="709">
                  <c:v>354.5</c:v>
                </c:pt>
                <c:pt idx="710">
                  <c:v>355</c:v>
                </c:pt>
                <c:pt idx="711">
                  <c:v>355.5</c:v>
                </c:pt>
                <c:pt idx="712">
                  <c:v>356</c:v>
                </c:pt>
                <c:pt idx="713">
                  <c:v>356.5</c:v>
                </c:pt>
                <c:pt idx="714">
                  <c:v>357</c:v>
                </c:pt>
                <c:pt idx="715">
                  <c:v>357.5</c:v>
                </c:pt>
                <c:pt idx="716">
                  <c:v>358</c:v>
                </c:pt>
                <c:pt idx="717">
                  <c:v>358.5</c:v>
                </c:pt>
                <c:pt idx="718">
                  <c:v>359</c:v>
                </c:pt>
                <c:pt idx="719">
                  <c:v>359.5</c:v>
                </c:pt>
              </c:numCache>
            </c:numRef>
          </c:cat>
          <c:val>
            <c:numRef>
              <c:f>[matScanSectorCal.xlsx]Sheet1!$I$6:$I$725</c:f>
              <c:numCache>
                <c:formatCode>General</c:formatCode>
                <c:ptCount val="720"/>
                <c:pt idx="0">
                  <c:v>4.446737682877</c:v>
                </c:pt>
                <c:pt idx="1">
                  <c:v>4.4621252364441997</c:v>
                </c:pt>
                <c:pt idx="2">
                  <c:v>4.4750522242984001</c:v>
                </c:pt>
                <c:pt idx="3">
                  <c:v>4.4854801861305997</c:v>
                </c:pt>
                <c:pt idx="4">
                  <c:v>4.4933623021104001</c:v>
                </c:pt>
                <c:pt idx="5">
                  <c:v>4.4981204570019999</c:v>
                </c:pt>
                <c:pt idx="6">
                  <c:v>4.4932757535009999</c:v>
                </c:pt>
                <c:pt idx="7">
                  <c:v>4.4880166784058</c:v>
                </c:pt>
                <c:pt idx="8">
                  <c:v>4.4823549053449998</c:v>
                </c:pt>
                <c:pt idx="9">
                  <c:v>4.4763012859511999</c:v>
                </c:pt>
                <c:pt idx="10">
                  <c:v>4.5000850896406002</c:v>
                </c:pt>
                <c:pt idx="11">
                  <c:v>4.4976097495987997</c:v>
                </c:pt>
                <c:pt idx="12">
                  <c:v>4.4975914480841999</c:v>
                </c:pt>
                <c:pt idx="13">
                  <c:v>4.4883398924089999</c:v>
                </c:pt>
                <c:pt idx="14">
                  <c:v>4.4660813060136002</c:v>
                </c:pt>
                <c:pt idx="15">
                  <c:v>4.4399515598384003</c:v>
                </c:pt>
                <c:pt idx="16">
                  <c:v>4.4113745234466002</c:v>
                </c:pt>
                <c:pt idx="17">
                  <c:v>4.4029679534898003</c:v>
                </c:pt>
                <c:pt idx="18">
                  <c:v>4.4299463718765999</c:v>
                </c:pt>
                <c:pt idx="19">
                  <c:v>4.4346989574022002</c:v>
                </c:pt>
                <c:pt idx="20">
                  <c:v>4.4274562032620004</c:v>
                </c:pt>
                <c:pt idx="21">
                  <c:v>4.4178280456127998</c:v>
                </c:pt>
                <c:pt idx="22">
                  <c:v>4.4078868877044002</c:v>
                </c:pt>
                <c:pt idx="23">
                  <c:v>4.4241661622962001</c:v>
                </c:pt>
                <c:pt idx="24">
                  <c:v>4.3783801392733999</c:v>
                </c:pt>
                <c:pt idx="25">
                  <c:v>4.3679933899582002</c:v>
                </c:pt>
                <c:pt idx="26">
                  <c:v>4.3572550433182</c:v>
                </c:pt>
                <c:pt idx="27">
                  <c:v>4.3835457051254005</c:v>
                </c:pt>
                <c:pt idx="28">
                  <c:v>4.3872853582111997</c:v>
                </c:pt>
                <c:pt idx="29">
                  <c:v>4.3176667611359996</c:v>
                </c:pt>
                <c:pt idx="30">
                  <c:v>4.3283114733282</c:v>
                </c:pt>
                <c:pt idx="31">
                  <c:v>4.3405891403185999</c:v>
                </c:pt>
                <c:pt idx="32">
                  <c:v>4.3340335253104003</c:v>
                </c:pt>
                <c:pt idx="33">
                  <c:v>4.2670145633172005</c:v>
                </c:pt>
                <c:pt idx="34">
                  <c:v>4.2913844338815998</c:v>
                </c:pt>
                <c:pt idx="35">
                  <c:v>4.2919876208218</c:v>
                </c:pt>
                <c:pt idx="36">
                  <c:v>4.2790826281656003</c:v>
                </c:pt>
                <c:pt idx="37">
                  <c:v>4.2483546003491997</c:v>
                </c:pt>
                <c:pt idx="38">
                  <c:v>4.2494980453720004</c:v>
                </c:pt>
                <c:pt idx="39">
                  <c:v>4.2360117556580006</c:v>
                </c:pt>
                <c:pt idx="40">
                  <c:v>4.2061245115653998</c:v>
                </c:pt>
                <c:pt idx="41">
                  <c:v>4.2064277359473996</c:v>
                </c:pt>
                <c:pt idx="42">
                  <c:v>4.1823486611243998</c:v>
                </c:pt>
                <c:pt idx="43">
                  <c:v>4.1691830424824001</c:v>
                </c:pt>
                <c:pt idx="44">
                  <c:v>4.1626243369802003</c:v>
                </c:pt>
                <c:pt idx="45">
                  <c:v>4.1242060396423996</c:v>
                </c:pt>
                <c:pt idx="46">
                  <c:v>4.1192655031393999</c:v>
                </c:pt>
                <c:pt idx="47">
                  <c:v>4.1049642210304</c:v>
                </c:pt>
                <c:pt idx="48">
                  <c:v>4.0910725934989998</c:v>
                </c:pt>
                <c:pt idx="49">
                  <c:v>4.0775843704620005</c:v>
                </c:pt>
                <c:pt idx="50">
                  <c:v>4.0644935308006005</c:v>
                </c:pt>
                <c:pt idx="51">
                  <c:v>4.0517942753728002</c:v>
                </c:pt>
                <c:pt idx="52">
                  <c:v>4.0394810203499993</c:v>
                </c:pt>
                <c:pt idx="53">
                  <c:v>4.0275483908677998</c:v>
                </c:pt>
                <c:pt idx="54">
                  <c:v>4.0159912149735995</c:v>
                </c:pt>
                <c:pt idx="55">
                  <c:v>4.0048045178581999</c:v>
                </c:pt>
                <c:pt idx="56">
                  <c:v>3.9939835163599997</c:v>
                </c:pt>
                <c:pt idx="57">
                  <c:v>3.9835236137293997</c:v>
                </c:pt>
                <c:pt idx="58">
                  <c:v>3.9734203946408</c:v>
                </c:pt>
                <c:pt idx="59">
                  <c:v>3.9636696204456001</c:v>
                </c:pt>
                <c:pt idx="60">
                  <c:v>4.0560627659175994</c:v>
                </c:pt>
                <c:pt idx="61">
                  <c:v>4.1906305535256001</c:v>
                </c:pt>
                <c:pt idx="62">
                  <c:v>4.3317860305010001</c:v>
                </c:pt>
                <c:pt idx="63">
                  <c:v>4.3422487413008</c:v>
                </c:pt>
                <c:pt idx="64">
                  <c:v>4.3427735961575999</c:v>
                </c:pt>
                <c:pt idx="65">
                  <c:v>4.3816301683812</c:v>
                </c:pt>
                <c:pt idx="66">
                  <c:v>4.3638631054386003</c:v>
                </c:pt>
                <c:pt idx="67">
                  <c:v>4.3739134064114005</c:v>
                </c:pt>
                <c:pt idx="68">
                  <c:v>4.4029160505376002</c:v>
                </c:pt>
                <c:pt idx="69">
                  <c:v>4.4162417890752002</c:v>
                </c:pt>
                <c:pt idx="70">
                  <c:v>4.4047826018791998</c:v>
                </c:pt>
                <c:pt idx="71">
                  <c:v>4.3994612540993998</c:v>
                </c:pt>
                <c:pt idx="72">
                  <c:v>4.4058625359355998</c:v>
                </c:pt>
                <c:pt idx="73">
                  <c:v>4.4634044213435997</c:v>
                </c:pt>
                <c:pt idx="74">
                  <c:v>4.4243396496854004</c:v>
                </c:pt>
                <c:pt idx="75">
                  <c:v>4.4355647720092</c:v>
                </c:pt>
                <c:pt idx="76">
                  <c:v>4.4069979280823999</c:v>
                </c:pt>
                <c:pt idx="77">
                  <c:v>4.4593068371923996</c:v>
                </c:pt>
                <c:pt idx="78">
                  <c:v>4.4876417121086005</c:v>
                </c:pt>
                <c:pt idx="79">
                  <c:v>4.4486262475567999</c:v>
                </c:pt>
                <c:pt idx="80">
                  <c:v>4.4544718140633996</c:v>
                </c:pt>
                <c:pt idx="81">
                  <c:v>4.4594228837444003</c:v>
                </c:pt>
                <c:pt idx="82">
                  <c:v>4.4677495970044001</c:v>
                </c:pt>
                <c:pt idx="83">
                  <c:v>4.4725778956746005</c:v>
                </c:pt>
                <c:pt idx="84">
                  <c:v>4.4953437693626004</c:v>
                </c:pt>
                <c:pt idx="85">
                  <c:v>4.4968242797020004</c:v>
                </c:pt>
                <c:pt idx="86">
                  <c:v>4.4957460491708003</c:v>
                </c:pt>
                <c:pt idx="87">
                  <c:v>4.4843396264772002</c:v>
                </c:pt>
                <c:pt idx="88">
                  <c:v>4.4792392495776001</c:v>
                </c:pt>
                <c:pt idx="89">
                  <c:v>4.4458903109442005</c:v>
                </c:pt>
                <c:pt idx="90">
                  <c:v>4.447551880652</c:v>
                </c:pt>
                <c:pt idx="91">
                  <c:v>4.4629154159339999</c:v>
                </c:pt>
                <c:pt idx="92">
                  <c:v>4.4758188517650002</c:v>
                </c:pt>
                <c:pt idx="93">
                  <c:v>4.4862237087016004</c:v>
                </c:pt>
                <c:pt idx="94">
                  <c:v>4.4940831485450001</c:v>
                </c:pt>
                <c:pt idx="95">
                  <c:v>4.4988184990697997</c:v>
                </c:pt>
                <c:pt idx="96">
                  <c:v>4.493951926516</c:v>
                </c:pt>
                <c:pt idx="97">
                  <c:v>4.4886713597291994</c:v>
                </c:pt>
                <c:pt idx="98">
                  <c:v>4.4829884566707996</c:v>
                </c:pt>
                <c:pt idx="99">
                  <c:v>4.4769140538826004</c:v>
                </c:pt>
                <c:pt idx="100">
                  <c:v>4.5006776538880002</c:v>
                </c:pt>
                <c:pt idx="101">
                  <c:v>4.4981819359301998</c:v>
                </c:pt>
                <c:pt idx="102">
                  <c:v>4.4981427668422</c:v>
                </c:pt>
                <c:pt idx="103">
                  <c:v>4.4888732378447997</c:v>
                </c:pt>
                <c:pt idx="104">
                  <c:v>4.4665954015527998</c:v>
                </c:pt>
                <c:pt idx="105">
                  <c:v>4.4404466638989994</c:v>
                </c:pt>
                <c:pt idx="106">
                  <c:v>4.4118503609369997</c:v>
                </c:pt>
                <c:pt idx="107">
                  <c:v>4.4034252964164002</c:v>
                </c:pt>
                <c:pt idx="108">
                  <c:v>4.4303854554560003</c:v>
                </c:pt>
                <c:pt idx="109">
                  <c:v>4.4351189880678001</c:v>
                </c:pt>
                <c:pt idx="110">
                  <c:v>4.4278594129724</c:v>
                </c:pt>
                <c:pt idx="111">
                  <c:v>4.4182136251006003</c:v>
                </c:pt>
                <c:pt idx="112">
                  <c:v>4.4082550274546</c:v>
                </c:pt>
                <c:pt idx="113">
                  <c:v>4.4245166188398004</c:v>
                </c:pt>
                <c:pt idx="114">
                  <c:v>4.3787139328085996</c:v>
                </c:pt>
                <c:pt idx="115">
                  <c:v>4.3683102658101998</c:v>
                </c:pt>
                <c:pt idx="116">
                  <c:v>4.3575551466892</c:v>
                </c:pt>
                <c:pt idx="117">
                  <c:v>4.3838291838704002</c:v>
                </c:pt>
                <c:pt idx="118">
                  <c:v>4.3875523350868004</c:v>
                </c:pt>
                <c:pt idx="119">
                  <c:v>4.3179180055510002</c:v>
                </c:pt>
                <c:pt idx="120">
                  <c:v>4.3285455642433996</c:v>
                </c:pt>
                <c:pt idx="121">
                  <c:v>4.3408063761382003</c:v>
                </c:pt>
                <c:pt idx="122">
                  <c:v>4.3342357379400003</c:v>
                </c:pt>
                <c:pt idx="123">
                  <c:v>4.2672015143264002</c:v>
                </c:pt>
                <c:pt idx="124">
                  <c:v>4.2915538478785997</c:v>
                </c:pt>
                <c:pt idx="125">
                  <c:v>4.2921422811646002</c:v>
                </c:pt>
                <c:pt idx="126">
                  <c:v>4.2792215891843997</c:v>
                </c:pt>
                <c:pt idx="127">
                  <c:v>4.2484779353186006</c:v>
                </c:pt>
                <c:pt idx="128">
                  <c:v>4.2496058014638001</c:v>
                </c:pt>
                <c:pt idx="129">
                  <c:v>4.2361039838751999</c:v>
                </c:pt>
                <c:pt idx="130">
                  <c:v>4.2062002206646003</c:v>
                </c:pt>
                <c:pt idx="131">
                  <c:v>4.2064890364323997</c:v>
                </c:pt>
                <c:pt idx="132">
                  <c:v>4.1823954025260006</c:v>
                </c:pt>
                <c:pt idx="133">
                  <c:v>4.1692124713176</c:v>
                </c:pt>
                <c:pt idx="134">
                  <c:v>4.1626394360400001</c:v>
                </c:pt>
                <c:pt idx="135">
                  <c:v>4.1242051438856002</c:v>
                </c:pt>
                <c:pt idx="136">
                  <c:v>4.1192498511461997</c:v>
                </c:pt>
                <c:pt idx="137">
                  <c:v>4.1049331895065997</c:v>
                </c:pt>
                <c:pt idx="138">
                  <c:v>4.0910261681894005</c:v>
                </c:pt>
                <c:pt idx="139">
                  <c:v>4.0775225300263997</c:v>
                </c:pt>
                <c:pt idx="140">
                  <c:v>4.0644162467884</c:v>
                </c:pt>
                <c:pt idx="141">
                  <c:v>4.0517015121881998</c:v>
                </c:pt>
                <c:pt idx="142">
                  <c:v>4.0393727352090005</c:v>
                </c:pt>
                <c:pt idx="143">
                  <c:v>4.0274245337463999</c:v>
                </c:pt>
                <c:pt idx="144">
                  <c:v>4.0158517285466004</c:v>
                </c:pt>
                <c:pt idx="145">
                  <c:v>4.0046493374298002</c:v>
                </c:pt>
                <c:pt idx="146">
                  <c:v>3.9938125697840001</c:v>
                </c:pt>
                <c:pt idx="147">
                  <c:v>3.9833368213208002</c:v>
                </c:pt>
                <c:pt idx="148">
                  <c:v>3.9732176690774001</c:v>
                </c:pt>
                <c:pt idx="149">
                  <c:v>3.9634508666597998</c:v>
                </c:pt>
                <c:pt idx="150">
                  <c:v>4.0558278521558</c:v>
                </c:pt>
                <c:pt idx="151">
                  <c:v>4.1903802999795996</c:v>
                </c:pt>
                <c:pt idx="152">
                  <c:v>4.3315184348404001</c:v>
                </c:pt>
                <c:pt idx="153">
                  <c:v>4.3419646542476</c:v>
                </c:pt>
                <c:pt idx="154">
                  <c:v>4.3424737309718004</c:v>
                </c:pt>
                <c:pt idx="155">
                  <c:v>4.3813134873882005</c:v>
                </c:pt>
                <c:pt idx="156">
                  <c:v>4.3635286308302002</c:v>
                </c:pt>
                <c:pt idx="157">
                  <c:v>4.3735600478965999</c:v>
                </c:pt>
                <c:pt idx="158">
                  <c:v>4.4025479761152004</c:v>
                </c:pt>
                <c:pt idx="159">
                  <c:v>4.4158554770867999</c:v>
                </c:pt>
                <c:pt idx="160">
                  <c:v>4.4043760113768</c:v>
                </c:pt>
                <c:pt idx="161">
                  <c:v>4.3990394531068002</c:v>
                </c:pt>
                <c:pt idx="162">
                  <c:v>4.4054234165582002</c:v>
                </c:pt>
                <c:pt idx="163">
                  <c:v>4.4629462850024</c:v>
                </c:pt>
                <c:pt idx="164">
                  <c:v>4.4238630261493999</c:v>
                </c:pt>
                <c:pt idx="165">
                  <c:v>4.4350693938644001</c:v>
                </c:pt>
                <c:pt idx="166">
                  <c:v>4.4064842302539997</c:v>
                </c:pt>
                <c:pt idx="167">
                  <c:v>4.4587738606520002</c:v>
                </c:pt>
                <c:pt idx="168">
                  <c:v>4.4870871543042004</c:v>
                </c:pt>
                <c:pt idx="169">
                  <c:v>4.4480532316127999</c:v>
                </c:pt>
                <c:pt idx="170">
                  <c:v>4.4538786615910002</c:v>
                </c:pt>
                <c:pt idx="171">
                  <c:v>4.4588092668180002</c:v>
                </c:pt>
                <c:pt idx="172">
                  <c:v>4.4671158094232002</c:v>
                </c:pt>
                <c:pt idx="173">
                  <c:v>4.4719229628155999</c:v>
                </c:pt>
                <c:pt idx="174">
                  <c:v>4.4946667372559999</c:v>
                </c:pt>
                <c:pt idx="175">
                  <c:v>4.4961253674938</c:v>
                </c:pt>
                <c:pt idx="176">
                  <c:v>4.4950236817164004</c:v>
                </c:pt>
                <c:pt idx="177">
                  <c:v>4.4835946012654002</c:v>
                </c:pt>
                <c:pt idx="178">
                  <c:v>4.4784723096938004</c:v>
                </c:pt>
                <c:pt idx="179">
                  <c:v>4.4450998195239997</c:v>
                </c:pt>
                <c:pt idx="180">
                  <c:v>4.4467379236101996</c:v>
                </c:pt>
                <c:pt idx="181">
                  <c:v>4.4621254724265995</c:v>
                </c:pt>
                <c:pt idx="182">
                  <c:v>4.4750524570536001</c:v>
                </c:pt>
                <c:pt idx="183">
                  <c:v>4.4854804170875999</c:v>
                </c:pt>
                <c:pt idx="184">
                  <c:v>4.4933625326018003</c:v>
                </c:pt>
                <c:pt idx="185">
                  <c:v>4.4981196060745994</c:v>
                </c:pt>
                <c:pt idx="186">
                  <c:v>4.4932749080313998</c:v>
                </c:pt>
                <c:pt idx="187">
                  <c:v>4.4880158384813997</c:v>
                </c:pt>
                <c:pt idx="188">
                  <c:v>4.4823540710365997</c:v>
                </c:pt>
                <c:pt idx="189">
                  <c:v>4.4763004573138003</c:v>
                </c:pt>
                <c:pt idx="190">
                  <c:v>4.5000848115086001</c:v>
                </c:pt>
                <c:pt idx="191">
                  <c:v>4.4976089385144</c:v>
                </c:pt>
                <c:pt idx="192">
                  <c:v>4.4975885698031997</c:v>
                </c:pt>
                <c:pt idx="193">
                  <c:v>4.4883401478226004</c:v>
                </c:pt>
                <c:pt idx="194">
                  <c:v>4.4660815848592001</c:v>
                </c:pt>
                <c:pt idx="195">
                  <c:v>4.4399518459880003</c:v>
                </c:pt>
                <c:pt idx="196">
                  <c:v>4.4113737529602002</c:v>
                </c:pt>
                <c:pt idx="197">
                  <c:v>4.4029671884226005</c:v>
                </c:pt>
                <c:pt idx="198">
                  <c:v>4.4299456186231998</c:v>
                </c:pt>
                <c:pt idx="199">
                  <c:v>4.4346961908495999</c:v>
                </c:pt>
                <c:pt idx="200">
                  <c:v>4.4274554570894002</c:v>
                </c:pt>
                <c:pt idx="201">
                  <c:v>4.4178273047653995</c:v>
                </c:pt>
                <c:pt idx="202">
                  <c:v>4.4078861521004002</c:v>
                </c:pt>
                <c:pt idx="203">
                  <c:v>4.4241645929002003</c:v>
                </c:pt>
                <c:pt idx="204">
                  <c:v>4.3783794145986006</c:v>
                </c:pt>
                <c:pt idx="205">
                  <c:v>4.36799268583</c:v>
                </c:pt>
                <c:pt idx="206">
                  <c:v>4.3572543438647999</c:v>
                </c:pt>
                <c:pt idx="207">
                  <c:v>4.3835450173658002</c:v>
                </c:pt>
                <c:pt idx="208">
                  <c:v>4.3872846562461998</c:v>
                </c:pt>
                <c:pt idx="209">
                  <c:v>4.3176673350956003</c:v>
                </c:pt>
                <c:pt idx="210">
                  <c:v>4.3283102494946002</c:v>
                </c:pt>
                <c:pt idx="211">
                  <c:v>4.3405864677180004</c:v>
                </c:pt>
                <c:pt idx="212">
                  <c:v>4.3340328715689997</c:v>
                </c:pt>
                <c:pt idx="213">
                  <c:v>4.2670152724081998</c:v>
                </c:pt>
                <c:pt idx="214">
                  <c:v>4.2913817718444003</c:v>
                </c:pt>
                <c:pt idx="215">
                  <c:v>4.2919869930698002</c:v>
                </c:pt>
                <c:pt idx="216">
                  <c:v>4.2790820035415997</c:v>
                </c:pt>
                <c:pt idx="217">
                  <c:v>4.2483539961935994</c:v>
                </c:pt>
                <c:pt idx="218">
                  <c:v>4.2494974415683995</c:v>
                </c:pt>
                <c:pt idx="219">
                  <c:v>4.2360111543618002</c:v>
                </c:pt>
                <c:pt idx="220">
                  <c:v>4.2061218492056005</c:v>
                </c:pt>
                <c:pt idx="221">
                  <c:v>4.2064271539966001</c:v>
                </c:pt>
                <c:pt idx="222">
                  <c:v>4.1823498143388003</c:v>
                </c:pt>
                <c:pt idx="223">
                  <c:v>4.1691803695265994</c:v>
                </c:pt>
                <c:pt idx="224">
                  <c:v>4.1626237747135999</c:v>
                </c:pt>
                <c:pt idx="225">
                  <c:v>4.1242042611666001</c:v>
                </c:pt>
                <c:pt idx="226">
                  <c:v>4.1192649595394002</c:v>
                </c:pt>
                <c:pt idx="227">
                  <c:v>4.1049636928827997</c:v>
                </c:pt>
                <c:pt idx="228">
                  <c:v>4.0910720805652003</c:v>
                </c:pt>
                <c:pt idx="229">
                  <c:v>4.0775838725120002</c:v>
                </c:pt>
                <c:pt idx="230">
                  <c:v>4.0644930476130003</c:v>
                </c:pt>
                <c:pt idx="231">
                  <c:v>4.0517938067344001</c:v>
                </c:pt>
                <c:pt idx="232">
                  <c:v>4.0394805660554001</c:v>
                </c:pt>
                <c:pt idx="233">
                  <c:v>4.0275479507196001</c:v>
                </c:pt>
                <c:pt idx="234">
                  <c:v>4.0159907887813997</c:v>
                </c:pt>
                <c:pt idx="235">
                  <c:v>4.0048041054394004</c:v>
                </c:pt>
                <c:pt idx="236">
                  <c:v>3.9939831175388001</c:v>
                </c:pt>
                <c:pt idx="237">
                  <c:v>3.9835232283366002</c:v>
                </c:pt>
                <c:pt idx="238">
                  <c:v>3.9734200225144001</c:v>
                </c:pt>
                <c:pt idx="239">
                  <c:v>3.9636692614297999</c:v>
                </c:pt>
                <c:pt idx="240">
                  <c:v>4.0560623622195999</c:v>
                </c:pt>
                <c:pt idx="241">
                  <c:v>4.1906319662802005</c:v>
                </c:pt>
                <c:pt idx="242">
                  <c:v>4.3317854949306005</c:v>
                </c:pt>
                <c:pt idx="243">
                  <c:v>4.3422482124445994</c:v>
                </c:pt>
                <c:pt idx="244">
                  <c:v>4.3427747707866002</c:v>
                </c:pt>
                <c:pt idx="245">
                  <c:v>4.3816312609543999</c:v>
                </c:pt>
                <c:pt idx="246">
                  <c:v>4.363862468002</c:v>
                </c:pt>
                <c:pt idx="247">
                  <c:v>4.3739091758478006</c:v>
                </c:pt>
                <c:pt idx="248">
                  <c:v>4.4029169152511995</c:v>
                </c:pt>
                <c:pt idx="249">
                  <c:v>4.4162410649217998</c:v>
                </c:pt>
                <c:pt idx="250">
                  <c:v>4.4047765589993997</c:v>
                </c:pt>
                <c:pt idx="251">
                  <c:v>4.3994604843817999</c:v>
                </c:pt>
                <c:pt idx="252">
                  <c:v>4.4058632157946001</c:v>
                </c:pt>
                <c:pt idx="253">
                  <c:v>4.4634035995400003</c:v>
                </c:pt>
                <c:pt idx="254">
                  <c:v>4.4243388480807999</c:v>
                </c:pt>
                <c:pt idx="255">
                  <c:v>4.4355639420155999</c:v>
                </c:pt>
                <c:pt idx="256">
                  <c:v>4.4069984468417998</c:v>
                </c:pt>
                <c:pt idx="257">
                  <c:v>4.4593073216250003</c:v>
                </c:pt>
                <c:pt idx="258">
                  <c:v>4.4876381117001998</c:v>
                </c:pt>
                <c:pt idx="259">
                  <c:v>4.4486253994162004</c:v>
                </c:pt>
                <c:pt idx="260">
                  <c:v>4.4544709652319998</c:v>
                </c:pt>
                <c:pt idx="261">
                  <c:v>4.4594220143526</c:v>
                </c:pt>
                <c:pt idx="262">
                  <c:v>4.4677499562833995</c:v>
                </c:pt>
                <c:pt idx="263">
                  <c:v>4.4725782299370005</c:v>
                </c:pt>
                <c:pt idx="264">
                  <c:v>4.4953428966495999</c:v>
                </c:pt>
                <c:pt idx="265">
                  <c:v>4.4968233903104</c:v>
                </c:pt>
                <c:pt idx="266">
                  <c:v>4.4957427751888002</c:v>
                </c:pt>
                <c:pt idx="267">
                  <c:v>4.4843363887359997</c:v>
                </c:pt>
                <c:pt idx="268">
                  <c:v>4.4792383952500003</c:v>
                </c:pt>
                <c:pt idx="269">
                  <c:v>4.4458894542862</c:v>
                </c:pt>
                <c:pt idx="270">
                  <c:v>4.4475521213851996</c:v>
                </c:pt>
                <c:pt idx="271">
                  <c:v>4.4629156519167994</c:v>
                </c:pt>
                <c:pt idx="272">
                  <c:v>4.4758190845207997</c:v>
                </c:pt>
                <c:pt idx="273">
                  <c:v>4.4862239396588004</c:v>
                </c:pt>
                <c:pt idx="274">
                  <c:v>4.4940833790369998</c:v>
                </c:pt>
                <c:pt idx="275">
                  <c:v>4.4988176481428006</c:v>
                </c:pt>
                <c:pt idx="276">
                  <c:v>4.4939510810472001</c:v>
                </c:pt>
                <c:pt idx="277">
                  <c:v>4.4886705198053996</c:v>
                </c:pt>
                <c:pt idx="278">
                  <c:v>4.4829876223628</c:v>
                </c:pt>
                <c:pt idx="279">
                  <c:v>4.4769132252458004</c:v>
                </c:pt>
                <c:pt idx="280">
                  <c:v>4.5006773757489995</c:v>
                </c:pt>
                <c:pt idx="281">
                  <c:v>4.4981811248461998</c:v>
                </c:pt>
                <c:pt idx="282">
                  <c:v>4.498139888561</c:v>
                </c:pt>
                <c:pt idx="283">
                  <c:v>4.4888734932587999</c:v>
                </c:pt>
                <c:pt idx="284">
                  <c:v>4.4665956803988003</c:v>
                </c:pt>
                <c:pt idx="285">
                  <c:v>4.4404469500494006</c:v>
                </c:pt>
                <c:pt idx="286">
                  <c:v>4.4118495904508004</c:v>
                </c:pt>
                <c:pt idx="287">
                  <c:v>4.4034245313497999</c:v>
                </c:pt>
                <c:pt idx="288">
                  <c:v>4.4303847022029998</c:v>
                </c:pt>
                <c:pt idx="289">
                  <c:v>4.435116221515</c:v>
                </c:pt>
                <c:pt idx="290">
                  <c:v>4.4278586668000006</c:v>
                </c:pt>
                <c:pt idx="291">
                  <c:v>4.4182128842533999</c:v>
                </c:pt>
                <c:pt idx="292">
                  <c:v>4.4082542918512004</c:v>
                </c:pt>
                <c:pt idx="293">
                  <c:v>4.4245150494440004</c:v>
                </c:pt>
                <c:pt idx="294">
                  <c:v>4.3787132081342</c:v>
                </c:pt>
                <c:pt idx="295">
                  <c:v>4.3683095616824001</c:v>
                </c:pt>
                <c:pt idx="296">
                  <c:v>4.3575544472361996</c:v>
                </c:pt>
                <c:pt idx="297">
                  <c:v>4.3838284961111995</c:v>
                </c:pt>
                <c:pt idx="298">
                  <c:v>4.3875516331220004</c:v>
                </c:pt>
                <c:pt idx="299">
                  <c:v>4.3179185795114003</c:v>
                </c:pt>
                <c:pt idx="300">
                  <c:v>4.3285443404085999</c:v>
                </c:pt>
                <c:pt idx="301">
                  <c:v>4.3408037035374001</c:v>
                </c:pt>
                <c:pt idx="302">
                  <c:v>4.3342350841988004</c:v>
                </c:pt>
                <c:pt idx="303">
                  <c:v>4.2672022234186002</c:v>
                </c:pt>
                <c:pt idx="304">
                  <c:v>4.2915511858411994</c:v>
                </c:pt>
                <c:pt idx="305">
                  <c:v>4.2921416534130001</c:v>
                </c:pt>
                <c:pt idx="306">
                  <c:v>4.2792209645605999</c:v>
                </c:pt>
                <c:pt idx="307">
                  <c:v>4.2484773311632003</c:v>
                </c:pt>
                <c:pt idx="308">
                  <c:v>4.2496051976603999</c:v>
                </c:pt>
                <c:pt idx="309">
                  <c:v>4.2361033825794001</c:v>
                </c:pt>
                <c:pt idx="310">
                  <c:v>4.2061975583046003</c:v>
                </c:pt>
                <c:pt idx="311">
                  <c:v>4.2064884544819998</c:v>
                </c:pt>
                <c:pt idx="312">
                  <c:v>4.1823965557422005</c:v>
                </c:pt>
                <c:pt idx="313">
                  <c:v>4.1692097983614005</c:v>
                </c:pt>
                <c:pt idx="314">
                  <c:v>4.1626388737735995</c:v>
                </c:pt>
                <c:pt idx="315">
                  <c:v>4.1339820872557995</c:v>
                </c:pt>
                <c:pt idx="316">
                  <c:v>4.1192493075465997</c:v>
                </c:pt>
                <c:pt idx="317">
                  <c:v>4.1049326613592001</c:v>
                </c:pt>
                <c:pt idx="318">
                  <c:v>4.0910256552558</c:v>
                </c:pt>
                <c:pt idx="319">
                  <c:v>4.0775220320766001</c:v>
                </c:pt>
                <c:pt idx="320">
                  <c:v>4.0644157636012004</c:v>
                </c:pt>
                <c:pt idx="321">
                  <c:v>4.0517010435499996</c:v>
                </c:pt>
                <c:pt idx="322">
                  <c:v>4.0393722809146002</c:v>
                </c:pt>
                <c:pt idx="323">
                  <c:v>4.0274240935984</c:v>
                </c:pt>
                <c:pt idx="324">
                  <c:v>4.0158513023548004</c:v>
                </c:pt>
                <c:pt idx="325">
                  <c:v>4.0046489250111996</c:v>
                </c:pt>
                <c:pt idx="326">
                  <c:v>3.9938121709630003</c:v>
                </c:pt>
                <c:pt idx="327">
                  <c:v>3.9833364359282002</c:v>
                </c:pt>
                <c:pt idx="328">
                  <c:v>3.9732172969511996</c:v>
                </c:pt>
                <c:pt idx="329">
                  <c:v>3.9634505076442004</c:v>
                </c:pt>
                <c:pt idx="330">
                  <c:v>4.0558274484582002</c:v>
                </c:pt>
                <c:pt idx="331">
                  <c:v>4.1903817127334007</c:v>
                </c:pt>
                <c:pt idx="332">
                  <c:v>4.3315178992704002</c:v>
                </c:pt>
                <c:pt idx="333">
                  <c:v>4.3419641253919998</c:v>
                </c:pt>
                <c:pt idx="334">
                  <c:v>4.3424749056000005</c:v>
                </c:pt>
                <c:pt idx="335">
                  <c:v>4.3813145799608</c:v>
                </c:pt>
                <c:pt idx="336">
                  <c:v>4.3635279933940003</c:v>
                </c:pt>
                <c:pt idx="337">
                  <c:v>4.3735558173340001</c:v>
                </c:pt>
                <c:pt idx="338">
                  <c:v>4.4025488408282003</c:v>
                </c:pt>
                <c:pt idx="339">
                  <c:v>4.4158547529336003</c:v>
                </c:pt>
                <c:pt idx="340">
                  <c:v>4.4043699684917996</c:v>
                </c:pt>
                <c:pt idx="341">
                  <c:v>4.3990386833899997</c:v>
                </c:pt>
                <c:pt idx="342">
                  <c:v>4.4054240964169997</c:v>
                </c:pt>
                <c:pt idx="343">
                  <c:v>4.4629454631994001</c:v>
                </c:pt>
                <c:pt idx="344">
                  <c:v>4.4238622245453998</c:v>
                </c:pt>
                <c:pt idx="345">
                  <c:v>4.4350685638713996</c:v>
                </c:pt>
                <c:pt idx="346">
                  <c:v>4.4064847490131998</c:v>
                </c:pt>
                <c:pt idx="347">
                  <c:v>4.4587743450844002</c:v>
                </c:pt>
                <c:pt idx="348">
                  <c:v>4.4870835538962002</c:v>
                </c:pt>
                <c:pt idx="349">
                  <c:v>4.4480523834726</c:v>
                </c:pt>
                <c:pt idx="350">
                  <c:v>4.4538778127600001</c:v>
                </c:pt>
                <c:pt idx="351">
                  <c:v>4.4588083974268002</c:v>
                </c:pt>
                <c:pt idx="352">
                  <c:v>4.4671161687024004</c:v>
                </c:pt>
                <c:pt idx="353">
                  <c:v>4.4719232970783995</c:v>
                </c:pt>
                <c:pt idx="354">
                  <c:v>4.4946658645436006</c:v>
                </c:pt>
                <c:pt idx="355">
                  <c:v>4.4961244781028</c:v>
                </c:pt>
                <c:pt idx="356">
                  <c:v>4.4950204077347999</c:v>
                </c:pt>
                <c:pt idx="357">
                  <c:v>4.4835913635243996</c:v>
                </c:pt>
                <c:pt idx="358">
                  <c:v>4.4784714553668001</c:v>
                </c:pt>
                <c:pt idx="359">
                  <c:v>4.4450989628667994</c:v>
                </c:pt>
                <c:pt idx="360">
                  <c:v>4.4467381643437998</c:v>
                </c:pt>
                <c:pt idx="361">
                  <c:v>4.4621257084095998</c:v>
                </c:pt>
                <c:pt idx="362">
                  <c:v>4.4750526898098002</c:v>
                </c:pt>
                <c:pt idx="363">
                  <c:v>4.4854806480451996</c:v>
                </c:pt>
                <c:pt idx="364">
                  <c:v>4.4933627630941997</c:v>
                </c:pt>
                <c:pt idx="365">
                  <c:v>4.498118755148</c:v>
                </c:pt>
                <c:pt idx="366">
                  <c:v>4.4932740625629997</c:v>
                </c:pt>
                <c:pt idx="367">
                  <c:v>4.4880149985582003</c:v>
                </c:pt>
                <c:pt idx="368">
                  <c:v>4.4823532367291996</c:v>
                </c:pt>
                <c:pt idx="369">
                  <c:v>4.4762996286775998</c:v>
                </c:pt>
                <c:pt idx="370">
                  <c:v>4.5000845333625996</c:v>
                </c:pt>
                <c:pt idx="371">
                  <c:v>4.4976081274305999</c:v>
                </c:pt>
                <c:pt idx="372">
                  <c:v>4.4975856915219996</c:v>
                </c:pt>
                <c:pt idx="373">
                  <c:v>4.4883404032372001</c:v>
                </c:pt>
                <c:pt idx="374">
                  <c:v>4.466081863706</c:v>
                </c:pt>
                <c:pt idx="375">
                  <c:v>4.4399521321388002</c:v>
                </c:pt>
                <c:pt idx="376">
                  <c:v>4.4113729824746004</c:v>
                </c:pt>
                <c:pt idx="377">
                  <c:v>4.4029664233563999</c:v>
                </c:pt>
                <c:pt idx="378">
                  <c:v>4.4299448653705999</c:v>
                </c:pt>
                <c:pt idx="379">
                  <c:v>4.4346934242965999</c:v>
                </c:pt>
                <c:pt idx="380">
                  <c:v>4.4274547109176003</c:v>
                </c:pt>
                <c:pt idx="381">
                  <c:v>4.4178265639185996</c:v>
                </c:pt>
                <c:pt idx="382">
                  <c:v>4.4078854164974004</c:v>
                </c:pt>
                <c:pt idx="383">
                  <c:v>4.4241630235048</c:v>
                </c:pt>
                <c:pt idx="384">
                  <c:v>4.3783786899243999</c:v>
                </c:pt>
                <c:pt idx="385">
                  <c:v>4.3679919817024002</c:v>
                </c:pt>
                <c:pt idx="386">
                  <c:v>4.3572536444122001</c:v>
                </c:pt>
                <c:pt idx="387">
                  <c:v>4.3835443296068002</c:v>
                </c:pt>
                <c:pt idx="388">
                  <c:v>4.3872839542818003</c:v>
                </c:pt>
                <c:pt idx="389">
                  <c:v>4.3176679090570005</c:v>
                </c:pt>
                <c:pt idx="390">
                  <c:v>4.3283090256588004</c:v>
                </c:pt>
                <c:pt idx="391">
                  <c:v>4.3405837951170003</c:v>
                </c:pt>
                <c:pt idx="392">
                  <c:v>4.3340322178283994</c:v>
                </c:pt>
                <c:pt idx="393">
                  <c:v>4.2670159815018005</c:v>
                </c:pt>
                <c:pt idx="394">
                  <c:v>4.2913791098068002</c:v>
                </c:pt>
                <c:pt idx="395">
                  <c:v>4.2919863653184001</c:v>
                </c:pt>
                <c:pt idx="396">
                  <c:v>4.2790813789181996</c:v>
                </c:pt>
                <c:pt idx="397">
                  <c:v>4.2483533920383998</c:v>
                </c:pt>
                <c:pt idx="398">
                  <c:v>4.2494968377653999</c:v>
                </c:pt>
                <c:pt idx="399">
                  <c:v>4.2360105530664001</c:v>
                </c:pt>
                <c:pt idx="400">
                  <c:v>4.2061191868451999</c:v>
                </c:pt>
                <c:pt idx="401">
                  <c:v>4.2064265720465999</c:v>
                </c:pt>
                <c:pt idx="402">
                  <c:v>4.1823509675565997</c:v>
                </c:pt>
                <c:pt idx="403">
                  <c:v>4.1691776965700003</c:v>
                </c:pt>
                <c:pt idx="404">
                  <c:v>4.1626232124475999</c:v>
                </c:pt>
                <c:pt idx="405">
                  <c:v>4.1339818076063999</c:v>
                </c:pt>
                <c:pt idx="406">
                  <c:v>4.11926441594</c:v>
                </c:pt>
                <c:pt idx="407">
                  <c:v>4.1049631647357998</c:v>
                </c:pt>
                <c:pt idx="408">
                  <c:v>4.0910715676317997</c:v>
                </c:pt>
                <c:pt idx="409">
                  <c:v>4.0775833745623995</c:v>
                </c:pt>
                <c:pt idx="410">
                  <c:v>4.0644925644260006</c:v>
                </c:pt>
                <c:pt idx="411">
                  <c:v>4.0517933380966005</c:v>
                </c:pt>
                <c:pt idx="412">
                  <c:v>4.0394801117614003</c:v>
                </c:pt>
                <c:pt idx="413">
                  <c:v>4.0275475105718002</c:v>
                </c:pt>
                <c:pt idx="414">
                  <c:v>4.0159903625898004</c:v>
                </c:pt>
                <c:pt idx="415">
                  <c:v>4.0048036930209996</c:v>
                </c:pt>
                <c:pt idx="416">
                  <c:v>3.9939827187178003</c:v>
                </c:pt>
                <c:pt idx="417">
                  <c:v>3.9835228429441996</c:v>
                </c:pt>
                <c:pt idx="418">
                  <c:v>3.9734196503886001</c:v>
                </c:pt>
                <c:pt idx="419">
                  <c:v>3.9636689024146001</c:v>
                </c:pt>
                <c:pt idx="420">
                  <c:v>4.0560620127056</c:v>
                </c:pt>
                <c:pt idx="421">
                  <c:v>4.1906317378443996</c:v>
                </c:pt>
                <c:pt idx="422">
                  <c:v>4.33178516147</c:v>
                </c:pt>
                <c:pt idx="423">
                  <c:v>4.3422478911838001</c:v>
                </c:pt>
                <c:pt idx="424">
                  <c:v>4.3427745708622005</c:v>
                </c:pt>
                <c:pt idx="425">
                  <c:v>4.3816310744631997</c:v>
                </c:pt>
                <c:pt idx="426">
                  <c:v>4.3638621953126</c:v>
                </c:pt>
                <c:pt idx="427">
                  <c:v>4.3739070317305995</c:v>
                </c:pt>
                <c:pt idx="428">
                  <c:v>4.4029167493254002</c:v>
                </c:pt>
                <c:pt idx="429">
                  <c:v>4.4162408328428002</c:v>
                </c:pt>
                <c:pt idx="430">
                  <c:v>4.4047723364309999</c:v>
                </c:pt>
                <c:pt idx="431">
                  <c:v>4.3994602619140002</c:v>
                </c:pt>
                <c:pt idx="432">
                  <c:v>4.4058631086791999</c:v>
                </c:pt>
                <c:pt idx="433">
                  <c:v>4.4634033981407999</c:v>
                </c:pt>
                <c:pt idx="434">
                  <c:v>4.4243386757067995</c:v>
                </c:pt>
                <c:pt idx="435">
                  <c:v>4.4355637623990001</c:v>
                </c:pt>
                <c:pt idx="436">
                  <c:v>4.4069983754709998</c:v>
                </c:pt>
                <c:pt idx="437">
                  <c:v>4.4593072574725996</c:v>
                </c:pt>
                <c:pt idx="438">
                  <c:v>4.4876357271284002</c:v>
                </c:pt>
                <c:pt idx="439">
                  <c:v>4.4486252743995998</c:v>
                </c:pt>
                <c:pt idx="440">
                  <c:v>4.4544708483741999</c:v>
                </c:pt>
                <c:pt idx="441">
                  <c:v>4.4594218869817999</c:v>
                </c:pt>
                <c:pt idx="442">
                  <c:v>4.4677499274632</c:v>
                </c:pt>
                <c:pt idx="443">
                  <c:v>4.4725782078465999</c:v>
                </c:pt>
                <c:pt idx="444">
                  <c:v>4.4953428089849998</c:v>
                </c:pt>
                <c:pt idx="445">
                  <c:v>4.4968232900973995</c:v>
                </c:pt>
                <c:pt idx="446">
                  <c:v>4.4957402250216001</c:v>
                </c:pt>
                <c:pt idx="447">
                  <c:v>4.4843338180785999</c:v>
                </c:pt>
                <c:pt idx="448">
                  <c:v>4.4792383333565997</c:v>
                </c:pt>
                <c:pt idx="449">
                  <c:v>4.4458893978183998</c:v>
                </c:pt>
                <c:pt idx="450">
                  <c:v>4.4475521358350001</c:v>
                </c:pt>
                <c:pt idx="451">
                  <c:v>4.4629156708569999</c:v>
                </c:pt>
                <c:pt idx="452">
                  <c:v>4.4758191077719998</c:v>
                </c:pt>
                <c:pt idx="453">
                  <c:v>4.4862239670372004</c:v>
                </c:pt>
                <c:pt idx="454">
                  <c:v>4.4940834103539995</c:v>
                </c:pt>
                <c:pt idx="455">
                  <c:v>4.4988176182492001</c:v>
                </c:pt>
                <c:pt idx="456">
                  <c:v>4.4939510549147998</c:v>
                </c:pt>
                <c:pt idx="457">
                  <c:v>4.4886704971739997</c:v>
                </c:pt>
                <c:pt idx="458">
                  <c:v>4.4829876029719999</c:v>
                </c:pt>
                <c:pt idx="459">
                  <c:v>4.4769132088342003</c:v>
                </c:pt>
                <c:pt idx="460">
                  <c:v>4.5006779009578004</c:v>
                </c:pt>
                <c:pt idx="461">
                  <c:v>4.4981811155204001</c:v>
                </c:pt>
                <c:pt idx="462">
                  <c:v>4.4981369967706</c:v>
                </c:pt>
                <c:pt idx="463">
                  <c:v>4.4888735296822002</c:v>
                </c:pt>
                <c:pt idx="464">
                  <c:v>4.4665957416211999</c:v>
                </c:pt>
                <c:pt idx="465">
                  <c:v>4.4404470129</c:v>
                </c:pt>
                <c:pt idx="466">
                  <c:v>4.4118495908012001</c:v>
                </c:pt>
                <c:pt idx="467">
                  <c:v>4.4034245326776</c:v>
                </c:pt>
                <c:pt idx="468">
                  <c:v>4.4303847071713998</c:v>
                </c:pt>
                <c:pt idx="469">
                  <c:v>4.4351131680361995</c:v>
                </c:pt>
                <c:pt idx="470">
                  <c:v>4.4278586724010003</c:v>
                </c:pt>
                <c:pt idx="471">
                  <c:v>4.418212889886</c:v>
                </c:pt>
                <c:pt idx="472">
                  <c:v>4.4082542972350005</c:v>
                </c:pt>
                <c:pt idx="473">
                  <c:v>4.4245119665401997</c:v>
                </c:pt>
                <c:pt idx="474">
                  <c:v>4.3787131914612001</c:v>
                </c:pt>
                <c:pt idx="475">
                  <c:v>4.3683095691225997</c:v>
                </c:pt>
                <c:pt idx="476">
                  <c:v>4.3575544534113995</c:v>
                </c:pt>
                <c:pt idx="477">
                  <c:v>4.3838285050531995</c:v>
                </c:pt>
                <c:pt idx="478">
                  <c:v>4.3875516142432005</c:v>
                </c:pt>
                <c:pt idx="479">
                  <c:v>4.3179186599037997</c:v>
                </c:pt>
                <c:pt idx="480">
                  <c:v>4.3285437862744001</c:v>
                </c:pt>
                <c:pt idx="481">
                  <c:v>4.3408003388837999</c:v>
                </c:pt>
                <c:pt idx="482">
                  <c:v>4.3342350869341999</c:v>
                </c:pt>
                <c:pt idx="483">
                  <c:v>4.2672023046297998</c:v>
                </c:pt>
                <c:pt idx="484">
                  <c:v>4.2915477348538005</c:v>
                </c:pt>
                <c:pt idx="485">
                  <c:v>4.2921416519152</c:v>
                </c:pt>
                <c:pt idx="486">
                  <c:v>4.2792209591176</c:v>
                </c:pt>
                <c:pt idx="487">
                  <c:v>4.2484773280420001</c:v>
                </c:pt>
                <c:pt idx="488">
                  <c:v>4.2496051898865996</c:v>
                </c:pt>
                <c:pt idx="489">
                  <c:v>4.2361033699816</c:v>
                </c:pt>
                <c:pt idx="490">
                  <c:v>4.2061939223194003</c:v>
                </c:pt>
                <c:pt idx="491">
                  <c:v>4.2064884382740004</c:v>
                </c:pt>
                <c:pt idx="492">
                  <c:v>4.1823966378324</c:v>
                </c:pt>
                <c:pt idx="493">
                  <c:v>4.1692060629913996</c:v>
                </c:pt>
                <c:pt idx="494">
                  <c:v>4.1626388468376003</c:v>
                </c:pt>
                <c:pt idx="495">
                  <c:v>4.133982053685</c:v>
                </c:pt>
                <c:pt idx="496">
                  <c:v>4.1192492749180003</c:v>
                </c:pt>
                <c:pt idx="497">
                  <c:v>4.1049326296580002</c:v>
                </c:pt>
                <c:pt idx="498">
                  <c:v>4.0910256244678003</c:v>
                </c:pt>
                <c:pt idx="499">
                  <c:v>4.0775220021880001</c:v>
                </c:pt>
                <c:pt idx="500">
                  <c:v>4.0644157345986001</c:v>
                </c:pt>
                <c:pt idx="501">
                  <c:v>4.0517010154208002</c:v>
                </c:pt>
                <c:pt idx="502">
                  <c:v>4.0393722536464001</c:v>
                </c:pt>
                <c:pt idx="503">
                  <c:v>4.0274240671791999</c:v>
                </c:pt>
                <c:pt idx="504">
                  <c:v>4.0158512767734003</c:v>
                </c:pt>
                <c:pt idx="505">
                  <c:v>4.0046489002563996</c:v>
                </c:pt>
                <c:pt idx="506">
                  <c:v>3.9938121470243999</c:v>
                </c:pt>
                <c:pt idx="507">
                  <c:v>3.9833364127956004</c:v>
                </c:pt>
                <c:pt idx="508">
                  <c:v>3.9732172746150001</c:v>
                </c:pt>
                <c:pt idx="509">
                  <c:v>3.9634504860950002</c:v>
                </c:pt>
                <c:pt idx="510">
                  <c:v>4.0558276006175999</c:v>
                </c:pt>
                <c:pt idx="511">
                  <c:v>4.1903764547551994</c:v>
                </c:pt>
                <c:pt idx="512">
                  <c:v>4.3315185250759995</c:v>
                </c:pt>
                <c:pt idx="513">
                  <c:v>4.3419647694577996</c:v>
                </c:pt>
                <c:pt idx="514">
                  <c:v>4.3424705013461997</c:v>
                </c:pt>
                <c:pt idx="515">
                  <c:v>4.3813104816388</c:v>
                </c:pt>
                <c:pt idx="516">
                  <c:v>4.3635291425396003</c:v>
                </c:pt>
                <c:pt idx="517">
                  <c:v>4.3735623556723997</c:v>
                </c:pt>
                <c:pt idx="518">
                  <c:v>4.4025455375601998</c:v>
                </c:pt>
                <c:pt idx="519">
                  <c:v>4.4158563113789997</c:v>
                </c:pt>
                <c:pt idx="520">
                  <c:v>4.4043755317016</c:v>
                </c:pt>
                <c:pt idx="521">
                  <c:v>4.3990404187185996</c:v>
                </c:pt>
                <c:pt idx="522">
                  <c:v>4.4054215752862005</c:v>
                </c:pt>
                <c:pt idx="523">
                  <c:v>4.4629474335518005</c:v>
                </c:pt>
                <c:pt idx="524">
                  <c:v>4.4238642248427995</c:v>
                </c:pt>
                <c:pt idx="525">
                  <c:v>4.4350706313051997</c:v>
                </c:pt>
                <c:pt idx="526">
                  <c:v>4.4064828590256004</c:v>
                </c:pt>
                <c:pt idx="527">
                  <c:v>4.4587725882838001</c:v>
                </c:pt>
                <c:pt idx="528">
                  <c:v>4.4870872958519996</c:v>
                </c:pt>
                <c:pt idx="529">
                  <c:v>4.4480546866408002</c:v>
                </c:pt>
                <c:pt idx="530">
                  <c:v>4.4538801446959999</c:v>
                </c:pt>
                <c:pt idx="531">
                  <c:v>4.4588107608365997</c:v>
                </c:pt>
                <c:pt idx="532">
                  <c:v>4.4671149268388</c:v>
                </c:pt>
                <c:pt idx="533">
                  <c:v>4.4719221570611998</c:v>
                </c:pt>
                <c:pt idx="534">
                  <c:v>4.4946683678262005</c:v>
                </c:pt>
                <c:pt idx="535">
                  <c:v>4.4961269938304005</c:v>
                </c:pt>
                <c:pt idx="536">
                  <c:v>4.4950225675429998</c:v>
                </c:pt>
                <c:pt idx="537">
                  <c:v>4.4835933408255997</c:v>
                </c:pt>
                <c:pt idx="538">
                  <c:v>4.4784739837972003</c:v>
                </c:pt>
                <c:pt idx="539">
                  <c:v>4.4451015164063996</c:v>
                </c:pt>
                <c:pt idx="540">
                  <c:v>4.4467374421443999</c:v>
                </c:pt>
                <c:pt idx="541">
                  <c:v>4.4621250160091996</c:v>
                </c:pt>
                <c:pt idx="542">
                  <c:v>4.4750520217543999</c:v>
                </c:pt>
                <c:pt idx="543">
                  <c:v>4.485479999172</c:v>
                </c:pt>
                <c:pt idx="544">
                  <c:v>4.4933621285305998</c:v>
                </c:pt>
                <c:pt idx="545">
                  <c:v>4.4981213768855994</c:v>
                </c:pt>
                <c:pt idx="546">
                  <c:v>4.4932766791042003</c:v>
                </c:pt>
                <c:pt idx="547">
                  <c:v>4.4880176087776</c:v>
                </c:pt>
                <c:pt idx="548">
                  <c:v>4.4823558395527998</c:v>
                </c:pt>
                <c:pt idx="549">
                  <c:v>4.4763022230785996</c:v>
                </c:pt>
                <c:pt idx="550">
                  <c:v>4.5000871319540003</c:v>
                </c:pt>
                <c:pt idx="551">
                  <c:v>4.4976106888113998</c:v>
                </c:pt>
                <c:pt idx="552">
                  <c:v>4.4975854747791999</c:v>
                </c:pt>
                <c:pt idx="553">
                  <c:v>4.4883397056614003</c:v>
                </c:pt>
                <c:pt idx="554">
                  <c:v>4.4660811719864002</c:v>
                </c:pt>
                <c:pt idx="555">
                  <c:v>4.4399514223800001</c:v>
                </c:pt>
                <c:pt idx="556">
                  <c:v>4.4113754456278</c:v>
                </c:pt>
                <c:pt idx="557">
                  <c:v>4.4029688723750002</c:v>
                </c:pt>
                <c:pt idx="558">
                  <c:v>4.4299472884910003</c:v>
                </c:pt>
                <c:pt idx="559">
                  <c:v>4.4346923241724001</c:v>
                </c:pt>
                <c:pt idx="560">
                  <c:v>4.4274571134713998</c:v>
                </c:pt>
                <c:pt idx="561">
                  <c:v>4.4178289495592002</c:v>
                </c:pt>
                <c:pt idx="562">
                  <c:v>4.4078877845734006</c:v>
                </c:pt>
                <c:pt idx="563">
                  <c:v>4.4241580021942006</c:v>
                </c:pt>
                <c:pt idx="564">
                  <c:v>4.3783809512731997</c:v>
                </c:pt>
                <c:pt idx="565">
                  <c:v>4.3679942558955993</c:v>
                </c:pt>
                <c:pt idx="566">
                  <c:v>4.3572558995493997</c:v>
                </c:pt>
                <c:pt idx="567">
                  <c:v>4.3835465563847995</c:v>
                </c:pt>
                <c:pt idx="568">
                  <c:v>4.3872861358832003</c:v>
                </c:pt>
                <c:pt idx="569">
                  <c:v>4.317666336736</c:v>
                </c:pt>
                <c:pt idx="570">
                  <c:v>4.3283111323700005</c:v>
                </c:pt>
                <c:pt idx="571">
                  <c:v>4.3405813817737995</c:v>
                </c:pt>
                <c:pt idx="572">
                  <c:v>4.3340343156983998</c:v>
                </c:pt>
                <c:pt idx="573">
                  <c:v>4.2670139800474001</c:v>
                </c:pt>
                <c:pt idx="574">
                  <c:v>4.2913763816568</c:v>
                </c:pt>
                <c:pt idx="575">
                  <c:v>4.2919883663622</c:v>
                </c:pt>
                <c:pt idx="576">
                  <c:v>4.2790833571230005</c:v>
                </c:pt>
                <c:pt idx="577">
                  <c:v>4.2483553123978002</c:v>
                </c:pt>
                <c:pt idx="578">
                  <c:v>4.2494987418530004</c:v>
                </c:pt>
                <c:pt idx="579">
                  <c:v>4.2360124334369997</c:v>
                </c:pt>
                <c:pt idx="580">
                  <c:v>4.2061158574794</c:v>
                </c:pt>
                <c:pt idx="581">
                  <c:v>4.2064283788481998</c:v>
                </c:pt>
                <c:pt idx="582">
                  <c:v>4.1823475498115998</c:v>
                </c:pt>
                <c:pt idx="583">
                  <c:v>4.1691740775235999</c:v>
                </c:pt>
                <c:pt idx="584">
                  <c:v>4.1626249214264002</c:v>
                </c:pt>
                <c:pt idx="585">
                  <c:v>4.1339834855057997</c:v>
                </c:pt>
                <c:pt idx="586">
                  <c:v>4.11926604674</c:v>
                </c:pt>
                <c:pt idx="587">
                  <c:v>4.1049647491787997</c:v>
                </c:pt>
                <c:pt idx="588">
                  <c:v>4.0910731064336003</c:v>
                </c:pt>
                <c:pt idx="589">
                  <c:v>4.0775848684125995</c:v>
                </c:pt>
                <c:pt idx="590">
                  <c:v>4.0644940139888002</c:v>
                </c:pt>
                <c:pt idx="591">
                  <c:v>4.0517947440116</c:v>
                </c:pt>
                <c:pt idx="592">
                  <c:v>4.0394814746450001</c:v>
                </c:pt>
                <c:pt idx="593">
                  <c:v>4.0275488310165999</c:v>
                </c:pt>
                <c:pt idx="594">
                  <c:v>4.0159916411661998</c:v>
                </c:pt>
                <c:pt idx="595">
                  <c:v>4.0048049302775999</c:v>
                </c:pt>
                <c:pt idx="596">
                  <c:v>3.993983915182</c:v>
                </c:pt>
                <c:pt idx="597">
                  <c:v>3.9835239991226001</c:v>
                </c:pt>
                <c:pt idx="598">
                  <c:v>3.9734207667677999</c:v>
                </c:pt>
                <c:pt idx="599">
                  <c:v>3.9636699794618</c:v>
                </c:pt>
                <c:pt idx="600">
                  <c:v>4.0560631696159994</c:v>
                </c:pt>
                <c:pt idx="601">
                  <c:v>4.1906291407688006</c:v>
                </c:pt>
                <c:pt idx="602">
                  <c:v>4.3317865660720001</c:v>
                </c:pt>
                <c:pt idx="603">
                  <c:v>4.3422492701576001</c:v>
                </c:pt>
                <c:pt idx="604">
                  <c:v>4.342772421527</c:v>
                </c:pt>
                <c:pt idx="605">
                  <c:v>4.3816290758068002</c:v>
                </c:pt>
                <c:pt idx="606">
                  <c:v>4.3638637428760001</c:v>
                </c:pt>
                <c:pt idx="607">
                  <c:v>4.3739176369770005</c:v>
                </c:pt>
                <c:pt idx="608">
                  <c:v>4.4029151858232005</c:v>
                </c:pt>
                <c:pt idx="609">
                  <c:v>4.4162425132298004</c:v>
                </c:pt>
                <c:pt idx="610">
                  <c:v>4.40478864475</c:v>
                </c:pt>
                <c:pt idx="611">
                  <c:v>4.3994620238177999</c:v>
                </c:pt>
                <c:pt idx="612">
                  <c:v>4.4058618560762</c:v>
                </c:pt>
                <c:pt idx="613">
                  <c:v>4.4634052431482001</c:v>
                </c:pt>
                <c:pt idx="614">
                  <c:v>4.4243404512910001</c:v>
                </c:pt>
                <c:pt idx="615">
                  <c:v>4.4355656020038001</c:v>
                </c:pt>
                <c:pt idx="616">
                  <c:v>4.406997409323</c:v>
                </c:pt>
                <c:pt idx="617">
                  <c:v>4.4593063527599996</c:v>
                </c:pt>
                <c:pt idx="618">
                  <c:v>4.4876453125180005</c:v>
                </c:pt>
                <c:pt idx="619">
                  <c:v>4.4486270956986003</c:v>
                </c:pt>
                <c:pt idx="620">
                  <c:v>4.4544726628960003</c:v>
                </c:pt>
                <c:pt idx="621">
                  <c:v>4.4594237531371999</c:v>
                </c:pt>
                <c:pt idx="622">
                  <c:v>4.4677492377258003</c:v>
                </c:pt>
                <c:pt idx="623">
                  <c:v>4.4725775614124004</c:v>
                </c:pt>
                <c:pt idx="624">
                  <c:v>4.4953446420764003</c:v>
                </c:pt>
                <c:pt idx="625">
                  <c:v>4.4968251690945999</c:v>
                </c:pt>
                <c:pt idx="626">
                  <c:v>4.4957493231529995</c:v>
                </c:pt>
                <c:pt idx="627">
                  <c:v>4.4843428642190002</c:v>
                </c:pt>
                <c:pt idx="628">
                  <c:v>4.4792401039063998</c:v>
                </c:pt>
                <c:pt idx="629">
                  <c:v>4.4458911676032002</c:v>
                </c:pt>
                <c:pt idx="630">
                  <c:v>4.4475516399192001</c:v>
                </c:pt>
                <c:pt idx="631">
                  <c:v>4.4629151799521996</c:v>
                </c:pt>
                <c:pt idx="632">
                  <c:v>4.4758186190101998</c:v>
                </c:pt>
                <c:pt idx="633">
                  <c:v>4.4862234777449999</c:v>
                </c:pt>
                <c:pt idx="634">
                  <c:v>4.4940829180539996</c:v>
                </c:pt>
                <c:pt idx="635">
                  <c:v>4.4988193499977998</c:v>
                </c:pt>
                <c:pt idx="636">
                  <c:v>4.4939527719859997</c:v>
                </c:pt>
                <c:pt idx="637">
                  <c:v>4.4886721996540002</c:v>
                </c:pt>
                <c:pt idx="638">
                  <c:v>4.4829892909796003</c:v>
                </c:pt>
                <c:pt idx="639">
                  <c:v>4.4769148825201999</c:v>
                </c:pt>
                <c:pt idx="640">
                  <c:v>4.5006779320129997</c:v>
                </c:pt>
                <c:pt idx="641">
                  <c:v>4.4981827470151998</c:v>
                </c:pt>
                <c:pt idx="642">
                  <c:v>4.4981456451234001</c:v>
                </c:pt>
                <c:pt idx="643">
                  <c:v>4.4888729824317997</c:v>
                </c:pt>
                <c:pt idx="644">
                  <c:v>4.4665951227078002</c:v>
                </c:pt>
                <c:pt idx="645">
                  <c:v>4.4404463777502006</c:v>
                </c:pt>
                <c:pt idx="646">
                  <c:v>4.4118511314237994</c:v>
                </c:pt>
                <c:pt idx="647">
                  <c:v>4.4034260614840006</c:v>
                </c:pt>
                <c:pt idx="648">
                  <c:v>4.4303862087098</c:v>
                </c:pt>
                <c:pt idx="649">
                  <c:v>4.4351217546203996</c:v>
                </c:pt>
                <c:pt idx="650">
                  <c:v>4.4278601591455997</c:v>
                </c:pt>
                <c:pt idx="651">
                  <c:v>4.4182143659486002</c:v>
                </c:pt>
                <c:pt idx="652">
                  <c:v>4.4082557630589996</c:v>
                </c:pt>
                <c:pt idx="653">
                  <c:v>4.4245181882360001</c:v>
                </c:pt>
                <c:pt idx="654">
                  <c:v>4.3787146574838003</c:v>
                </c:pt>
                <c:pt idx="655">
                  <c:v>4.3683109699390004</c:v>
                </c:pt>
                <c:pt idx="656">
                  <c:v>4.3575558461427999</c:v>
                </c:pt>
                <c:pt idx="657">
                  <c:v>4.3838298716306001</c:v>
                </c:pt>
                <c:pt idx="658">
                  <c:v>4.3875530370522</c:v>
                </c:pt>
                <c:pt idx="659">
                  <c:v>4.3179174315926003</c:v>
                </c:pt>
                <c:pt idx="660">
                  <c:v>4.3285467880755997</c:v>
                </c:pt>
                <c:pt idx="661">
                  <c:v>4.3408090487386</c:v>
                </c:pt>
                <c:pt idx="662">
                  <c:v>4.3342363916815998</c:v>
                </c:pt>
                <c:pt idx="663">
                  <c:v>4.2672008052364001</c:v>
                </c:pt>
                <c:pt idx="664">
                  <c:v>4.2915565099154005</c:v>
                </c:pt>
                <c:pt idx="665">
                  <c:v>4.2921429089169996</c:v>
                </c:pt>
                <c:pt idx="666">
                  <c:v>4.2792222138087999</c:v>
                </c:pt>
                <c:pt idx="667">
                  <c:v>4.2484785394746005</c:v>
                </c:pt>
                <c:pt idx="668">
                  <c:v>4.2496064052678006</c:v>
                </c:pt>
                <c:pt idx="669">
                  <c:v>4.2361045851716002</c:v>
                </c:pt>
                <c:pt idx="670">
                  <c:v>4.2062028830239999</c:v>
                </c:pt>
                <c:pt idx="671">
                  <c:v>4.2064896183834</c:v>
                </c:pt>
                <c:pt idx="672">
                  <c:v>4.1823942493137993</c:v>
                </c:pt>
                <c:pt idx="673">
                  <c:v>4.1692151442730001</c:v>
                </c:pt>
                <c:pt idx="674">
                  <c:v>4.1626399983068003</c:v>
                </c:pt>
                <c:pt idx="675">
                  <c:v>4.1242069223610001</c:v>
                </c:pt>
                <c:pt idx="676">
                  <c:v>4.1192503947465999</c:v>
                </c:pt>
                <c:pt idx="677">
                  <c:v>4.1049337176545997</c:v>
                </c:pt>
                <c:pt idx="678">
                  <c:v>4.0910266811235996</c:v>
                </c:pt>
                <c:pt idx="679">
                  <c:v>4.0775230279765999</c:v>
                </c:pt>
                <c:pt idx="680">
                  <c:v>4.0644167299762</c:v>
                </c:pt>
                <c:pt idx="681">
                  <c:v>4.0517019808267998</c:v>
                </c:pt>
                <c:pt idx="682">
                  <c:v>4.0393731895038005</c:v>
                </c:pt>
                <c:pt idx="683">
                  <c:v>4.0274249738947994</c:v>
                </c:pt>
                <c:pt idx="684">
                  <c:v>4.015852154739</c:v>
                </c:pt>
                <c:pt idx="685">
                  <c:v>4.0046497498489995</c:v>
                </c:pt>
                <c:pt idx="686">
                  <c:v>3.9938129686055999</c:v>
                </c:pt>
                <c:pt idx="687">
                  <c:v>3.9833372067138</c:v>
                </c:pt>
                <c:pt idx="688">
                  <c:v>3.9732180412039999</c:v>
                </c:pt>
                <c:pt idx="689">
                  <c:v>3.9634512256757999</c:v>
                </c:pt>
                <c:pt idx="690">
                  <c:v>4.0558282558539993</c:v>
                </c:pt>
                <c:pt idx="691">
                  <c:v>4.190378887224</c:v>
                </c:pt>
                <c:pt idx="692">
                  <c:v>4.3315189704111994</c:v>
                </c:pt>
                <c:pt idx="693">
                  <c:v>4.3419651831042003</c:v>
                </c:pt>
                <c:pt idx="694">
                  <c:v>4.3424725563419999</c:v>
                </c:pt>
                <c:pt idx="695">
                  <c:v>4.3813123948141994</c:v>
                </c:pt>
                <c:pt idx="696">
                  <c:v>4.3635292682672002</c:v>
                </c:pt>
                <c:pt idx="697">
                  <c:v>4.3735642784611999</c:v>
                </c:pt>
                <c:pt idx="698">
                  <c:v>4.4025471114011996</c:v>
                </c:pt>
                <c:pt idx="699">
                  <c:v>4.4158562012407998</c:v>
                </c:pt>
                <c:pt idx="700">
                  <c:v>4.4043820542522001</c:v>
                </c:pt>
                <c:pt idx="701">
                  <c:v>4.3990402228247998</c:v>
                </c:pt>
                <c:pt idx="702">
                  <c:v>4.4054227366990002</c:v>
                </c:pt>
                <c:pt idx="703">
                  <c:v>4.4629471068063999</c:v>
                </c:pt>
                <c:pt idx="704">
                  <c:v>4.4238638277544</c:v>
                </c:pt>
                <c:pt idx="705">
                  <c:v>4.4350702238583999</c:v>
                </c:pt>
                <c:pt idx="706">
                  <c:v>4.4064837114945998</c:v>
                </c:pt>
                <c:pt idx="707">
                  <c:v>4.4587733762196002</c:v>
                </c:pt>
                <c:pt idx="708">
                  <c:v>4.4870907547129999</c:v>
                </c:pt>
                <c:pt idx="709">
                  <c:v>4.4480540797539998</c:v>
                </c:pt>
                <c:pt idx="710">
                  <c:v>4.4538795104230005</c:v>
                </c:pt>
                <c:pt idx="711">
                  <c:v>4.4588101362102002</c:v>
                </c:pt>
                <c:pt idx="712">
                  <c:v>4.4671154501443997</c:v>
                </c:pt>
                <c:pt idx="713">
                  <c:v>4.4719226285533997</c:v>
                </c:pt>
                <c:pt idx="714">
                  <c:v>4.4946676099694001</c:v>
                </c:pt>
                <c:pt idx="715">
                  <c:v>4.4961262568858</c:v>
                </c:pt>
                <c:pt idx="716">
                  <c:v>4.4950269556983997</c:v>
                </c:pt>
                <c:pt idx="717">
                  <c:v>4.4835978390070004</c:v>
                </c:pt>
                <c:pt idx="718">
                  <c:v>4.4784731640220006</c:v>
                </c:pt>
                <c:pt idx="719">
                  <c:v>4.4451006761823999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7735424"/>
        <c:axId val="117736960"/>
      </c:radarChart>
      <c:catAx>
        <c:axId val="117735424"/>
        <c:scaling>
          <c:orientation val="minMax"/>
        </c:scaling>
        <c:delete val="0"/>
        <c:axPos val="b"/>
        <c:majorGridlines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chemeClr val="accent1"/>
                </a:solidFill>
              </a:defRPr>
            </a:pPr>
            <a:endParaRPr lang="en-US"/>
          </a:p>
        </c:txPr>
        <c:crossAx val="117736960"/>
        <c:crosses val="autoZero"/>
        <c:auto val="1"/>
        <c:lblAlgn val="ctr"/>
        <c:lblOffset val="100"/>
        <c:noMultiLvlLbl val="0"/>
      </c:catAx>
      <c:valAx>
        <c:axId val="117736960"/>
        <c:scaling>
          <c:orientation val="minMax"/>
          <c:min val="0"/>
        </c:scaling>
        <c:delete val="0"/>
        <c:axPos val="l"/>
        <c:majorGridlines>
          <c:spPr>
            <a:ln w="19050"/>
          </c:spPr>
        </c:majorGridlines>
        <c:numFmt formatCode="General" sourceLinked="1"/>
        <c:majorTickMark val="cross"/>
        <c:minorTickMark val="in"/>
        <c:tickLblPos val="nextTo"/>
        <c:spPr>
          <a:noFill/>
          <a:ln cmpd="sng">
            <a:solidFill>
              <a:schemeClr val="accent1">
                <a:alpha val="60000"/>
              </a:schemeClr>
            </a:solidFill>
          </a:ln>
        </c:spPr>
        <c:txPr>
          <a:bodyPr/>
          <a:lstStyle/>
          <a:p>
            <a:pPr>
              <a:defRPr sz="1600" b="1">
                <a:solidFill>
                  <a:srgbClr val="FF0000"/>
                </a:solidFill>
              </a:defRPr>
            </a:pPr>
            <a:endParaRPr lang="en-US"/>
          </a:p>
        </c:txPr>
        <c:crossAx val="117735424"/>
        <c:crosses val="autoZero"/>
        <c:crossBetween val="between"/>
        <c:majorUnit val="1"/>
        <c:minorUnit val="0.5"/>
      </c:valAx>
    </c:plotArea>
    <c:legend>
      <c:legendPos val="l"/>
      <c:layout>
        <c:manualLayout>
          <c:xMode val="edge"/>
          <c:yMode val="edge"/>
          <c:x val="0.69611521430306456"/>
          <c:y val="5.7291807596215416E-4"/>
          <c:w val="0.28522105719144769"/>
          <c:h val="0.10827917128915586"/>
        </c:manualLayout>
      </c:layout>
      <c:overlay val="1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0.41774</cdr:x>
      <cdr:y>0.76923</cdr:y>
    </cdr:from>
    <cdr:to>
      <cdr:x>0.54456</cdr:x>
      <cdr:y>0.90038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624137" y="4572000"/>
          <a:ext cx="796650" cy="779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i="0" dirty="0" smtClean="0">
              <a:solidFill>
                <a:sysClr val="windowText" lastClr="000000"/>
              </a:solidFill>
              <a:latin typeface="Cambria Math"/>
            </a:rPr>
            <a:t>#𝑿_𝟎   </a:t>
          </a:r>
          <a:endParaRPr lang="en-US" sz="10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0.46626</cdr:x>
      <cdr:y>0.11538</cdr:y>
    </cdr:from>
    <cdr:to>
      <cdr:x>0.59308</cdr:x>
      <cdr:y>0.24653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928937" y="685800"/>
          <a:ext cx="796649" cy="77950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i="0" dirty="0" smtClean="0">
              <a:solidFill>
                <a:srgbClr val="FF0000"/>
              </a:solidFill>
              <a:latin typeface="Cambria Math"/>
            </a:rPr>
            <a:t>#𝝀_</a:t>
          </a:r>
          <a:r>
            <a:rPr lang="en-US" sz="2000" b="1" i="0" dirty="0">
              <a:solidFill>
                <a:srgbClr val="FF0000"/>
              </a:solidFill>
              <a:latin typeface="Cambria Math"/>
            </a:rPr>
            <a:t>𝚰</a:t>
          </a:r>
          <a:endParaRPr 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0.70887</cdr:x>
      <cdr:y>0.87179</cdr:y>
    </cdr:from>
    <cdr:to>
      <cdr:x>0.89973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452937" y="5380862"/>
          <a:ext cx="1198932" cy="79133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b"/>
        <a:lstStyle xmlns:a="http://schemas.openxmlformats.org/drawingml/2006/main"/>
        <a:p xmlns:a="http://schemas.openxmlformats.org/drawingml/2006/main">
          <a:pPr algn="r"/>
          <a:r>
            <a:rPr lang="en-US" sz="1800" b="1" i="0" dirty="0" smtClean="0">
              <a:solidFill>
                <a:schemeClr val="accent1"/>
              </a:solidFill>
              <a:latin typeface="Cambria Math"/>
            </a:rPr>
            <a:t>𝝓 </a:t>
          </a:r>
          <a:r>
            <a:rPr lang="en-US" sz="1800" b="1" i="0" dirty="0">
              <a:solidFill>
                <a:schemeClr val="accent1"/>
              </a:solidFill>
              <a:latin typeface="Cambria Math"/>
            </a:rPr>
            <a:t>[𝐝𝐞𝐠]</a:t>
          </a:r>
          <a:endParaRPr lang="en-US" sz="1800" b="1" i="0" dirty="0">
            <a:solidFill>
              <a:schemeClr val="accent1"/>
            </a:solidFill>
          </a:endParaRPr>
        </a:p>
        <a:p xmlns:a="http://schemas.openxmlformats.org/drawingml/2006/main">
          <a:pPr algn="r"/>
          <a:r>
            <a:rPr lang="en-US" sz="1800" b="1" i="0" dirty="0" smtClean="0">
              <a:solidFill>
                <a:schemeClr val="accent1"/>
              </a:solidFill>
              <a:latin typeface="Cambria Math"/>
            </a:rPr>
            <a:t>𝐚𝐭 </a:t>
          </a:r>
          <a:r>
            <a:rPr lang="en-US" sz="1800" b="1" i="0" dirty="0">
              <a:solidFill>
                <a:schemeClr val="accent1"/>
              </a:solidFill>
              <a:latin typeface="Cambria Math"/>
            </a:rPr>
            <a:t>𝜽=𝟗𝟎</a:t>
          </a:r>
          <a:r>
            <a:rPr lang="en-US" sz="1800" b="1" i="0" dirty="0">
              <a:solidFill>
                <a:schemeClr val="accent1"/>
              </a:solidFill>
              <a:latin typeface="Cambria Math"/>
              <a:ea typeface="Cambria Math"/>
            </a:rPr>
            <a:t>°</a:t>
          </a:r>
          <a:endParaRPr lang="en-US" sz="1800" b="1" i="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0.44015</cdr:x>
      <cdr:y>0.86885</cdr:y>
    </cdr:from>
    <cdr:to>
      <cdr:x>0.56728</cdr:x>
      <cdr:y>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165964" y="63128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0.46766</cdr:x>
      <cdr:y>0.82346</cdr:y>
    </cdr:from>
    <cdr:to>
      <cdr:x>0.59478</cdr:x>
      <cdr:y>0.9546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63791" y="57413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0.497</cdr:x>
      <cdr:y>0.48008</cdr:y>
    </cdr:from>
    <cdr:to>
      <cdr:x>0.61705</cdr:x>
      <cdr:y>0.97624</cdr:y>
    </cdr:to>
    <cdr:grpSp>
      <cdr:nvGrpSpPr>
        <cdr:cNvPr id="20" name="Group 19"/>
        <cdr:cNvGrpSpPr/>
      </cdr:nvGrpSpPr>
      <cdr:grpSpPr>
        <a:xfrm xmlns:a="http://schemas.openxmlformats.org/drawingml/2006/main">
          <a:off x="3122023" y="2963150"/>
          <a:ext cx="754123" cy="3062399"/>
          <a:chOff x="3669608" y="3330713"/>
          <a:chExt cx="870367" cy="3459368"/>
        </a:xfrm>
      </cdr:grpSpPr>
      <cdr:grpSp>
        <cdr:nvGrpSpPr>
          <cdr:cNvPr id="18" name="Group 17"/>
          <cdr:cNvGrpSpPr/>
        </cdr:nvGrpSpPr>
        <cdr:grpSpPr>
          <a:xfrm xmlns:a="http://schemas.openxmlformats.org/drawingml/2006/main">
            <a:off x="3669608" y="3664224"/>
            <a:ext cx="853108" cy="3125857"/>
            <a:chOff x="3669608" y="3664224"/>
            <a:chExt cx="853109" cy="3125857"/>
          </a:xfrm>
        </cdr:grpSpPr>
        <cdr:sp macro="" textlink="">
          <cdr:nvSpPr>
            <cdr:cNvPr id="10" name="TextBox 9"/>
            <cdr:cNvSpPr txBox="1"/>
          </cdr:nvSpPr>
          <cdr:spPr>
            <a:xfrm xmlns:a="http://schemas.openxmlformats.org/drawingml/2006/main">
              <a:off x="3669608" y="366422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50</a:t>
              </a:r>
            </a:p>
          </cdr:txBody>
        </cdr:sp>
        <cdr:sp macro="" textlink="">
          <cdr:nvSpPr>
            <cdr:cNvPr id="11" name="TextBox 10"/>
            <cdr:cNvSpPr txBox="1"/>
          </cdr:nvSpPr>
          <cdr:spPr>
            <a:xfrm xmlns:a="http://schemas.openxmlformats.org/drawingml/2006/main">
              <a:off x="3669608" y="406888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100</a:t>
              </a:r>
            </a:p>
          </cdr:txBody>
        </cdr:sp>
        <cdr:sp macro="" textlink="">
          <cdr:nvSpPr>
            <cdr:cNvPr id="12" name="TextBox 11"/>
            <cdr:cNvSpPr txBox="1"/>
          </cdr:nvSpPr>
          <cdr:spPr>
            <a:xfrm xmlns:a="http://schemas.openxmlformats.org/drawingml/2006/main">
              <a:off x="3669608" y="447355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150</a:t>
              </a:r>
            </a:p>
          </cdr:txBody>
        </cdr:sp>
        <cdr:sp macro="" textlink="">
          <cdr:nvSpPr>
            <cdr:cNvPr id="13" name="TextBox 12"/>
            <cdr:cNvSpPr txBox="1"/>
          </cdr:nvSpPr>
          <cdr:spPr>
            <a:xfrm xmlns:a="http://schemas.openxmlformats.org/drawingml/2006/main">
              <a:off x="3669608" y="487821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200</a:t>
              </a:r>
            </a:p>
          </cdr:txBody>
        </cdr:sp>
        <cdr:sp macro="" textlink="">
          <cdr:nvSpPr>
            <cdr:cNvPr id="14" name="TextBox 13"/>
            <cdr:cNvSpPr txBox="1"/>
          </cdr:nvSpPr>
          <cdr:spPr>
            <a:xfrm xmlns:a="http://schemas.openxmlformats.org/drawingml/2006/main">
              <a:off x="3669608" y="528288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250</a:t>
              </a:r>
            </a:p>
          </cdr:txBody>
        </cdr:sp>
        <cdr:sp macro="" textlink="">
          <cdr:nvSpPr>
            <cdr:cNvPr id="15" name="TextBox 14"/>
            <cdr:cNvSpPr txBox="1"/>
          </cdr:nvSpPr>
          <cdr:spPr>
            <a:xfrm xmlns:a="http://schemas.openxmlformats.org/drawingml/2006/main">
              <a:off x="3669608" y="568754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300</a:t>
              </a:r>
            </a:p>
          </cdr:txBody>
        </cdr:sp>
        <cdr:sp macro="" textlink="">
          <cdr:nvSpPr>
            <cdr:cNvPr id="16" name="TextBox 15"/>
            <cdr:cNvSpPr txBox="1"/>
          </cdr:nvSpPr>
          <cdr:spPr>
            <a:xfrm xmlns:a="http://schemas.openxmlformats.org/drawingml/2006/main">
              <a:off x="3669608" y="609221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350</a:t>
              </a:r>
            </a:p>
          </cdr:txBody>
        </cdr:sp>
        <cdr:sp macro="" textlink="">
          <cdr:nvSpPr>
            <cdr:cNvPr id="17" name="TextBox 16"/>
            <cdr:cNvSpPr txBox="1"/>
          </cdr:nvSpPr>
          <cdr:spPr>
            <a:xfrm xmlns:a="http://schemas.openxmlformats.org/drawingml/2006/main">
              <a:off x="3669608" y="6496876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400</a:t>
              </a:r>
            </a:p>
          </cdr:txBody>
        </cdr:sp>
      </cdr:grpSp>
      <cdr:sp macro="" textlink="">
        <cdr:nvSpPr>
          <cdr:cNvPr id="19" name="TextBox 1"/>
          <cdr:cNvSpPr txBox="1"/>
        </cdr:nvSpPr>
        <cdr:spPr>
          <a:xfrm xmlns:a="http://schemas.openxmlformats.org/drawingml/2006/main">
            <a:off x="3686866" y="3330713"/>
            <a:ext cx="853109" cy="293205"/>
          </a:xfrm>
          <a:prstGeom xmlns:a="http://schemas.openxmlformats.org/drawingml/2006/main" prst="rect">
            <a:avLst/>
          </a:prstGeom>
          <a:ln xmlns:a="http://schemas.openxmlformats.org/drawingml/2006/main">
            <a:noFill/>
          </a:ln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200" b="1">
                <a:solidFill>
                  <a:sysClr val="windowText" lastClr="000000"/>
                </a:solidFill>
              </a:rPr>
              <a:t>0</a:t>
            </a:r>
          </a:p>
        </cdr:txBody>
      </cdr:sp>
    </cdr:grp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0.76856</cdr:x>
      <cdr:y>0.94437</cdr:y>
    </cdr:from>
    <cdr:to>
      <cdr:x>0.90347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915025" y="6305551"/>
          <a:ext cx="1038224" cy="3714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i="0">
              <a:latin typeface="Cambria Math"/>
            </a:rPr>
            <a:t>𝝓=𝟎</a:t>
          </a:r>
          <a:r>
            <a:rPr lang="en-US" sz="1400" b="1" i="0">
              <a:latin typeface="Cambria Math"/>
              <a:ea typeface="Cambria Math"/>
            </a:rPr>
            <a:t>°</a:t>
          </a:r>
          <a:endParaRPr lang="en-US" sz="1400" b="1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0.40361</cdr:x>
      <cdr:y>0.77982</cdr:y>
    </cdr:from>
    <cdr:to>
      <cdr:x>0.53043</cdr:x>
      <cdr:y>0.91097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552700" y="4857749"/>
          <a:ext cx="802086" cy="8169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i="0" dirty="0" smtClean="0">
              <a:solidFill>
                <a:sysClr val="windowText" lastClr="000000"/>
              </a:solidFill>
              <a:latin typeface="Cambria Math"/>
            </a:rPr>
            <a:t>#𝑿_𝟎</a:t>
          </a:r>
          <a:endParaRPr lang="en-US" sz="10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0.45181</cdr:x>
      <cdr:y>0.1682</cdr:y>
    </cdr:from>
    <cdr:to>
      <cdr:x>0.57863</cdr:x>
      <cdr:y>0.29935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857500" y="1047749"/>
          <a:ext cx="802086" cy="81697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i="0" dirty="0" smtClean="0">
              <a:solidFill>
                <a:srgbClr val="FF0000"/>
              </a:solidFill>
              <a:latin typeface="Cambria Math"/>
            </a:rPr>
            <a:t>#𝝀_</a:t>
          </a:r>
          <a:r>
            <a:rPr lang="en-US" sz="2000" b="1" i="0" dirty="0">
              <a:solidFill>
                <a:srgbClr val="FF0000"/>
              </a:solidFill>
              <a:latin typeface="Cambria Math"/>
            </a:rPr>
            <a:t>𝚰</a:t>
          </a:r>
          <a:endParaRPr 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0.72892</cdr:x>
      <cdr:y>0.87768</cdr:y>
    </cdr:from>
    <cdr:to>
      <cdr:x>0.95677</cdr:x>
      <cdr:y>1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610100" y="5467349"/>
          <a:ext cx="1441061" cy="7620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b"/>
        <a:lstStyle xmlns:a="http://schemas.openxmlformats.org/drawingml/2006/main"/>
        <a:p xmlns:a="http://schemas.openxmlformats.org/drawingml/2006/main">
          <a:r>
            <a:rPr lang="en-US" sz="1800" b="1" i="0" dirty="0">
              <a:solidFill>
                <a:schemeClr val="accent1"/>
              </a:solidFill>
              <a:latin typeface="Cambria Math"/>
            </a:rPr>
            <a:t>𝝓 [𝐝𝐞𝐠]</a:t>
          </a:r>
          <a:endParaRPr lang="en-US" sz="1800" b="1" i="0" dirty="0">
            <a:solidFill>
              <a:schemeClr val="accent1"/>
            </a:solidFill>
          </a:endParaRPr>
        </a:p>
        <a:p xmlns:a="http://schemas.openxmlformats.org/drawingml/2006/main">
          <a:r>
            <a:rPr lang="en-US" sz="1800" b="1" i="0" dirty="0">
              <a:solidFill>
                <a:schemeClr val="accent1"/>
              </a:solidFill>
              <a:latin typeface="Cambria Math"/>
            </a:rPr>
            <a:t>𝜽=𝟖𝟗.𝟓</a:t>
          </a:r>
          <a:r>
            <a:rPr lang="en-US" sz="1800" b="1" i="0" dirty="0">
              <a:solidFill>
                <a:schemeClr val="accent1"/>
              </a:solidFill>
              <a:latin typeface="Cambria Math"/>
              <a:ea typeface="Cambria Math"/>
            </a:rPr>
            <a:t>°</a:t>
          </a:r>
          <a:endParaRPr lang="en-US" sz="1800" b="1" i="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0.44015</cdr:x>
      <cdr:y>0.86885</cdr:y>
    </cdr:from>
    <cdr:to>
      <cdr:x>0.56728</cdr:x>
      <cdr:y>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165964" y="63128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0.46766</cdr:x>
      <cdr:y>0.82346</cdr:y>
    </cdr:from>
    <cdr:to>
      <cdr:x>0.59478</cdr:x>
      <cdr:y>0.9546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63791" y="57413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0.497</cdr:x>
      <cdr:y>0.48008</cdr:y>
    </cdr:from>
    <cdr:to>
      <cdr:x>0.61705</cdr:x>
      <cdr:y>0.94292</cdr:y>
    </cdr:to>
    <cdr:grpSp>
      <cdr:nvGrpSpPr>
        <cdr:cNvPr id="20" name="Group 19"/>
        <cdr:cNvGrpSpPr/>
      </cdr:nvGrpSpPr>
      <cdr:grpSpPr>
        <a:xfrm xmlns:a="http://schemas.openxmlformats.org/drawingml/2006/main">
          <a:off x="3162262" y="2990586"/>
          <a:ext cx="763842" cy="2883192"/>
          <a:chOff x="3669608" y="3330713"/>
          <a:chExt cx="870367" cy="3459368"/>
        </a:xfrm>
      </cdr:grpSpPr>
      <cdr:grpSp>
        <cdr:nvGrpSpPr>
          <cdr:cNvPr id="18" name="Group 17"/>
          <cdr:cNvGrpSpPr/>
        </cdr:nvGrpSpPr>
        <cdr:grpSpPr>
          <a:xfrm xmlns:a="http://schemas.openxmlformats.org/drawingml/2006/main">
            <a:off x="3669608" y="3664224"/>
            <a:ext cx="853108" cy="3125857"/>
            <a:chOff x="3669608" y="3664224"/>
            <a:chExt cx="853109" cy="3125857"/>
          </a:xfrm>
        </cdr:grpSpPr>
        <cdr:sp macro="" textlink="">
          <cdr:nvSpPr>
            <cdr:cNvPr id="10" name="TextBox 9"/>
            <cdr:cNvSpPr txBox="1"/>
          </cdr:nvSpPr>
          <cdr:spPr>
            <a:xfrm xmlns:a="http://schemas.openxmlformats.org/drawingml/2006/main">
              <a:off x="3669608" y="366422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50</a:t>
              </a:r>
            </a:p>
          </cdr:txBody>
        </cdr:sp>
        <cdr:sp macro="" textlink="">
          <cdr:nvSpPr>
            <cdr:cNvPr id="11" name="TextBox 10"/>
            <cdr:cNvSpPr txBox="1"/>
          </cdr:nvSpPr>
          <cdr:spPr>
            <a:xfrm xmlns:a="http://schemas.openxmlformats.org/drawingml/2006/main">
              <a:off x="3669608" y="406888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100</a:t>
              </a:r>
            </a:p>
          </cdr:txBody>
        </cdr:sp>
        <cdr:sp macro="" textlink="">
          <cdr:nvSpPr>
            <cdr:cNvPr id="12" name="TextBox 11"/>
            <cdr:cNvSpPr txBox="1"/>
          </cdr:nvSpPr>
          <cdr:spPr>
            <a:xfrm xmlns:a="http://schemas.openxmlformats.org/drawingml/2006/main">
              <a:off x="3669608" y="447355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150</a:t>
              </a:r>
            </a:p>
          </cdr:txBody>
        </cdr:sp>
        <cdr:sp macro="" textlink="">
          <cdr:nvSpPr>
            <cdr:cNvPr id="13" name="TextBox 12"/>
            <cdr:cNvSpPr txBox="1"/>
          </cdr:nvSpPr>
          <cdr:spPr>
            <a:xfrm xmlns:a="http://schemas.openxmlformats.org/drawingml/2006/main">
              <a:off x="3669608" y="487821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200</a:t>
              </a:r>
            </a:p>
          </cdr:txBody>
        </cdr:sp>
        <cdr:sp macro="" textlink="">
          <cdr:nvSpPr>
            <cdr:cNvPr id="14" name="TextBox 13"/>
            <cdr:cNvSpPr txBox="1"/>
          </cdr:nvSpPr>
          <cdr:spPr>
            <a:xfrm xmlns:a="http://schemas.openxmlformats.org/drawingml/2006/main">
              <a:off x="3669608" y="528288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 dirty="0">
                  <a:solidFill>
                    <a:sysClr val="windowText" lastClr="000000"/>
                  </a:solidFill>
                </a:rPr>
                <a:t>250</a:t>
              </a:r>
            </a:p>
          </cdr:txBody>
        </cdr:sp>
        <cdr:sp macro="" textlink="">
          <cdr:nvSpPr>
            <cdr:cNvPr id="15" name="TextBox 14"/>
            <cdr:cNvSpPr txBox="1"/>
          </cdr:nvSpPr>
          <cdr:spPr>
            <a:xfrm xmlns:a="http://schemas.openxmlformats.org/drawingml/2006/main">
              <a:off x="3669608" y="568754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300</a:t>
              </a:r>
            </a:p>
          </cdr:txBody>
        </cdr:sp>
        <cdr:sp macro="" textlink="">
          <cdr:nvSpPr>
            <cdr:cNvPr id="16" name="TextBox 15"/>
            <cdr:cNvSpPr txBox="1"/>
          </cdr:nvSpPr>
          <cdr:spPr>
            <a:xfrm xmlns:a="http://schemas.openxmlformats.org/drawingml/2006/main">
              <a:off x="3669608" y="609221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350</a:t>
              </a:r>
            </a:p>
          </cdr:txBody>
        </cdr:sp>
        <cdr:sp macro="" textlink="">
          <cdr:nvSpPr>
            <cdr:cNvPr id="17" name="TextBox 16"/>
            <cdr:cNvSpPr txBox="1"/>
          </cdr:nvSpPr>
          <cdr:spPr>
            <a:xfrm xmlns:a="http://schemas.openxmlformats.org/drawingml/2006/main">
              <a:off x="3669608" y="6496876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400</a:t>
              </a:r>
            </a:p>
          </cdr:txBody>
        </cdr:sp>
      </cdr:grpSp>
      <cdr:sp macro="" textlink="">
        <cdr:nvSpPr>
          <cdr:cNvPr id="19" name="TextBox 1"/>
          <cdr:cNvSpPr txBox="1"/>
        </cdr:nvSpPr>
        <cdr:spPr>
          <a:xfrm xmlns:a="http://schemas.openxmlformats.org/drawingml/2006/main">
            <a:off x="3686866" y="3330713"/>
            <a:ext cx="853109" cy="293205"/>
          </a:xfrm>
          <a:prstGeom xmlns:a="http://schemas.openxmlformats.org/drawingml/2006/main" prst="rect">
            <a:avLst/>
          </a:prstGeom>
          <a:ln xmlns:a="http://schemas.openxmlformats.org/drawingml/2006/main">
            <a:noFill/>
          </a:ln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200" b="1">
                <a:solidFill>
                  <a:sysClr val="windowText" lastClr="000000"/>
                </a:solidFill>
              </a:rPr>
              <a:t>0</a:t>
            </a:r>
          </a:p>
        </cdr:txBody>
      </cdr:sp>
    </cdr:grp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0.76856</cdr:x>
      <cdr:y>0.94437</cdr:y>
    </cdr:from>
    <cdr:to>
      <cdr:x>0.90347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915025" y="6305551"/>
          <a:ext cx="1038224" cy="3714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400" b="1" i="0">
              <a:latin typeface="Cambria Math"/>
            </a:rPr>
            <a:t>𝝓=𝟏</a:t>
          </a:r>
          <a:r>
            <a:rPr lang="en-US" sz="1400" b="1" i="0">
              <a:latin typeface="Cambria Math"/>
              <a:ea typeface="Cambria Math"/>
            </a:rPr>
            <a:t>°</a:t>
          </a:r>
          <a:endParaRPr lang="en-US" sz="1400" b="1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0.40091</cdr:x>
      <cdr:y>0.7299</cdr:y>
    </cdr:from>
    <cdr:to>
      <cdr:x>0.52773</cdr:x>
      <cdr:y>0.86105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514600" y="4324350"/>
          <a:ext cx="795443" cy="7770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600" b="1" i="0" dirty="0" smtClean="0">
              <a:solidFill>
                <a:sysClr val="windowText" lastClr="000000"/>
              </a:solidFill>
              <a:latin typeface="Cambria Math"/>
            </a:rPr>
            <a:t>#𝑿_𝟎</a:t>
          </a:r>
          <a:endParaRPr lang="en-US" sz="10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0.4738</cdr:x>
      <cdr:y>0.11254</cdr:y>
    </cdr:from>
    <cdr:to>
      <cdr:x>0.60062</cdr:x>
      <cdr:y>0.24369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2971800" y="666750"/>
          <a:ext cx="795442" cy="7770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i="0" dirty="0" smtClean="0">
              <a:solidFill>
                <a:srgbClr val="FF0000"/>
              </a:solidFill>
              <a:latin typeface="Cambria Math"/>
            </a:rPr>
            <a:t>#𝝀_</a:t>
          </a:r>
          <a:r>
            <a:rPr lang="en-US" sz="2000" b="1" i="0" dirty="0">
              <a:solidFill>
                <a:srgbClr val="FF0000"/>
              </a:solidFill>
              <a:latin typeface="Cambria Math"/>
            </a:rPr>
            <a:t>𝚰</a:t>
          </a:r>
          <a:endParaRPr lang="en-US" sz="1100" b="1" dirty="0">
            <a:solidFill>
              <a:srgbClr val="FF0000"/>
            </a:solidFill>
          </a:endParaRPr>
        </a:p>
      </cdr:txBody>
    </cdr:sp>
  </cdr:relSizeAnchor>
  <cdr:relSizeAnchor xmlns:cdr="http://schemas.openxmlformats.org/drawingml/2006/chartDrawing">
    <cdr:from>
      <cdr:x>0.69604</cdr:x>
      <cdr:y>0.86598</cdr:y>
    </cdr:from>
    <cdr:to>
      <cdr:x>0.89042</cdr:x>
      <cdr:y>0.99827</cdr:y>
    </cdr:to>
    <cdr:sp macro="" textlink="">
      <cdr:nvSpPr>
        <cdr:cNvPr id="6" name="TextBox 2"/>
        <cdr:cNvSpPr txBox="1"/>
      </cdr:nvSpPr>
      <cdr:spPr>
        <a:xfrm xmlns:a="http://schemas.openxmlformats.org/drawingml/2006/main">
          <a:off x="4100513" y="4800600"/>
          <a:ext cx="1145134" cy="7333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 anchor="b"/>
        <a:lstStyle xmlns:a="http://schemas.openxmlformats.org/drawingml/2006/main"/>
        <a:p xmlns:a="http://schemas.openxmlformats.org/drawingml/2006/main">
          <a:pPr algn="r"/>
          <a:r>
            <a:rPr lang="en-US" sz="1800" b="1" i="0" dirty="0">
              <a:solidFill>
                <a:schemeClr val="accent1"/>
              </a:solidFill>
              <a:latin typeface="Cambria Math"/>
            </a:rPr>
            <a:t>𝝓 [𝐝𝐞𝐠]</a:t>
          </a:r>
          <a:endParaRPr lang="en-US" sz="1800" b="1" i="0" dirty="0">
            <a:solidFill>
              <a:schemeClr val="accent1"/>
            </a:solidFill>
          </a:endParaRPr>
        </a:p>
        <a:p xmlns:a="http://schemas.openxmlformats.org/drawingml/2006/main">
          <a:pPr algn="r"/>
          <a:r>
            <a:rPr lang="en-US" sz="1800" b="1" i="0" dirty="0">
              <a:solidFill>
                <a:schemeClr val="accent1"/>
              </a:solidFill>
              <a:latin typeface="Cambria Math"/>
            </a:rPr>
            <a:t>𝜽=𝟗𝟎</a:t>
          </a:r>
          <a:r>
            <a:rPr lang="en-US" sz="1800" b="1" i="0" dirty="0">
              <a:solidFill>
                <a:schemeClr val="accent1"/>
              </a:solidFill>
              <a:latin typeface="Cambria Math"/>
              <a:ea typeface="Cambria Math"/>
            </a:rPr>
            <a:t>°</a:t>
          </a:r>
          <a:endParaRPr lang="en-US" sz="1800" b="1" i="0" dirty="0">
            <a:solidFill>
              <a:schemeClr val="accent1"/>
            </a:solidFill>
          </a:endParaRPr>
        </a:p>
      </cdr:txBody>
    </cdr:sp>
  </cdr:relSizeAnchor>
  <cdr:relSizeAnchor xmlns:cdr="http://schemas.openxmlformats.org/drawingml/2006/chartDrawing">
    <cdr:from>
      <cdr:x>0.44015</cdr:x>
      <cdr:y>0.86885</cdr:y>
    </cdr:from>
    <cdr:to>
      <cdr:x>0.56728</cdr:x>
      <cdr:y>1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3165964" y="63128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0.46766</cdr:x>
      <cdr:y>0.82346</cdr:y>
    </cdr:from>
    <cdr:to>
      <cdr:x>0.59478</cdr:x>
      <cdr:y>0.9546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63791" y="574137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0.497</cdr:x>
      <cdr:y>0.48008</cdr:y>
    </cdr:from>
    <cdr:to>
      <cdr:x>0.61705</cdr:x>
      <cdr:y>0.92283</cdr:y>
    </cdr:to>
    <cdr:grpSp>
      <cdr:nvGrpSpPr>
        <cdr:cNvPr id="20" name="Group 19"/>
        <cdr:cNvGrpSpPr/>
      </cdr:nvGrpSpPr>
      <cdr:grpSpPr>
        <a:xfrm xmlns:a="http://schemas.openxmlformats.org/drawingml/2006/main">
          <a:off x="2927933" y="2661347"/>
          <a:ext cx="707240" cy="2454407"/>
          <a:chOff x="3669608" y="3330713"/>
          <a:chExt cx="870367" cy="3459368"/>
        </a:xfrm>
      </cdr:grpSpPr>
      <cdr:grpSp>
        <cdr:nvGrpSpPr>
          <cdr:cNvPr id="18" name="Group 17"/>
          <cdr:cNvGrpSpPr/>
        </cdr:nvGrpSpPr>
        <cdr:grpSpPr>
          <a:xfrm xmlns:a="http://schemas.openxmlformats.org/drawingml/2006/main">
            <a:off x="3669608" y="3664224"/>
            <a:ext cx="853109" cy="3125857"/>
            <a:chOff x="3669608" y="3664224"/>
            <a:chExt cx="853109" cy="3125857"/>
          </a:xfrm>
        </cdr:grpSpPr>
        <cdr:sp macro="" textlink="">
          <cdr:nvSpPr>
            <cdr:cNvPr id="10" name="TextBox 9"/>
            <cdr:cNvSpPr txBox="1"/>
          </cdr:nvSpPr>
          <cdr:spPr>
            <a:xfrm xmlns:a="http://schemas.openxmlformats.org/drawingml/2006/main">
              <a:off x="3669608" y="366422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50</a:t>
              </a:r>
            </a:p>
          </cdr:txBody>
        </cdr:sp>
        <cdr:sp macro="" textlink="">
          <cdr:nvSpPr>
            <cdr:cNvPr id="11" name="TextBox 10"/>
            <cdr:cNvSpPr txBox="1"/>
          </cdr:nvSpPr>
          <cdr:spPr>
            <a:xfrm xmlns:a="http://schemas.openxmlformats.org/drawingml/2006/main">
              <a:off x="3669608" y="406888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100</a:t>
              </a:r>
            </a:p>
          </cdr:txBody>
        </cdr:sp>
        <cdr:sp macro="" textlink="">
          <cdr:nvSpPr>
            <cdr:cNvPr id="12" name="TextBox 11"/>
            <cdr:cNvSpPr txBox="1"/>
          </cdr:nvSpPr>
          <cdr:spPr>
            <a:xfrm xmlns:a="http://schemas.openxmlformats.org/drawingml/2006/main">
              <a:off x="3669608" y="447355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150</a:t>
              </a:r>
            </a:p>
          </cdr:txBody>
        </cdr:sp>
        <cdr:sp macro="" textlink="">
          <cdr:nvSpPr>
            <cdr:cNvPr id="13" name="TextBox 12"/>
            <cdr:cNvSpPr txBox="1"/>
          </cdr:nvSpPr>
          <cdr:spPr>
            <a:xfrm xmlns:a="http://schemas.openxmlformats.org/drawingml/2006/main">
              <a:off x="3669608" y="487821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200</a:t>
              </a:r>
            </a:p>
          </cdr:txBody>
        </cdr:sp>
        <cdr:sp macro="" textlink="">
          <cdr:nvSpPr>
            <cdr:cNvPr id="14" name="TextBox 13"/>
            <cdr:cNvSpPr txBox="1"/>
          </cdr:nvSpPr>
          <cdr:spPr>
            <a:xfrm xmlns:a="http://schemas.openxmlformats.org/drawingml/2006/main">
              <a:off x="3669608" y="528288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 dirty="0">
                  <a:solidFill>
                    <a:sysClr val="windowText" lastClr="000000"/>
                  </a:solidFill>
                </a:rPr>
                <a:t>250</a:t>
              </a:r>
            </a:p>
          </cdr:txBody>
        </cdr:sp>
        <cdr:sp macro="" textlink="">
          <cdr:nvSpPr>
            <cdr:cNvPr id="15" name="TextBox 14"/>
            <cdr:cNvSpPr txBox="1"/>
          </cdr:nvSpPr>
          <cdr:spPr>
            <a:xfrm xmlns:a="http://schemas.openxmlformats.org/drawingml/2006/main">
              <a:off x="3669608" y="5687549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300</a:t>
              </a:r>
            </a:p>
          </cdr:txBody>
        </cdr:sp>
        <cdr:sp macro="" textlink="">
          <cdr:nvSpPr>
            <cdr:cNvPr id="16" name="TextBox 15"/>
            <cdr:cNvSpPr txBox="1"/>
          </cdr:nvSpPr>
          <cdr:spPr>
            <a:xfrm xmlns:a="http://schemas.openxmlformats.org/drawingml/2006/main">
              <a:off x="3669608" y="6092214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350</a:t>
              </a:r>
            </a:p>
          </cdr:txBody>
        </cdr:sp>
        <cdr:sp macro="" textlink="">
          <cdr:nvSpPr>
            <cdr:cNvPr id="17" name="TextBox 16"/>
            <cdr:cNvSpPr txBox="1"/>
          </cdr:nvSpPr>
          <cdr:spPr>
            <a:xfrm xmlns:a="http://schemas.openxmlformats.org/drawingml/2006/main">
              <a:off x="3669608" y="6496876"/>
              <a:ext cx="853109" cy="293205"/>
            </a:xfrm>
            <a:prstGeom xmlns:a="http://schemas.openxmlformats.org/drawingml/2006/main" prst="rect">
              <a:avLst/>
            </a:prstGeom>
            <a:ln xmlns:a="http://schemas.openxmlformats.org/drawingml/2006/main">
              <a:noFill/>
            </a:ln>
          </cdr:spPr>
          <cdr:txBody>
            <a:bodyPr xmlns:a="http://schemas.openxmlformats.org/drawingml/2006/main" vertOverflow="clip" wrap="none" rtlCol="0"/>
            <a:lstStyle xmlns:a="http://schemas.openxmlformats.org/drawingml/2006/main"/>
            <a:p xmlns:a="http://schemas.openxmlformats.org/drawingml/2006/main">
              <a:r>
                <a:rPr lang="en-US" sz="1200" b="1">
                  <a:solidFill>
                    <a:sysClr val="windowText" lastClr="000000"/>
                  </a:solidFill>
                </a:rPr>
                <a:t>400</a:t>
              </a:r>
            </a:p>
          </cdr:txBody>
        </cdr:sp>
      </cdr:grpSp>
      <cdr:sp macro="" textlink="">
        <cdr:nvSpPr>
          <cdr:cNvPr id="19" name="TextBox 1"/>
          <cdr:cNvSpPr txBox="1"/>
        </cdr:nvSpPr>
        <cdr:spPr>
          <a:xfrm xmlns:a="http://schemas.openxmlformats.org/drawingml/2006/main">
            <a:off x="3686866" y="3330713"/>
            <a:ext cx="853109" cy="293205"/>
          </a:xfrm>
          <a:prstGeom xmlns:a="http://schemas.openxmlformats.org/drawingml/2006/main" prst="rect">
            <a:avLst/>
          </a:prstGeom>
          <a:ln xmlns:a="http://schemas.openxmlformats.org/drawingml/2006/main">
            <a:noFill/>
          </a:ln>
        </cdr:spPr>
        <cdr:txBody>
          <a:bodyPr xmlns:a="http://schemas.openxmlformats.org/drawingml/2006/main" wrap="none" rtlCol="0"/>
          <a:lstStyle xmlns:a="http://schemas.openxmlformats.org/drawingml/2006/main"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 xmlns:a="http://schemas.openxmlformats.org/drawingml/2006/main">
            <a:r>
              <a:rPr lang="en-US" sz="1200" b="1">
                <a:solidFill>
                  <a:sysClr val="windowText" lastClr="000000"/>
                </a:solidFill>
              </a:rPr>
              <a:t>0</a:t>
            </a:r>
          </a:p>
        </cdr:txBody>
      </cdr:sp>
    </cdr:grp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759FD-36C8-4FD2-8AF5-29619E53DB11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A4B21-742F-424F-B48B-512B07BC7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2740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BE3338-DBB4-425F-AFAA-4EBD22F2F6F3}" type="datetimeFigureOut">
              <a:rPr lang="en-US" smtClean="0"/>
              <a:t>7/15/2014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13BD1B-2BED-4336-A24B-AAE60688B6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6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620000" cy="685800"/>
          </a:xfrm>
        </p:spPr>
        <p:txBody>
          <a:bodyPr anchor="t"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7620000" cy="5638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7057" y="0"/>
            <a:ext cx="686943" cy="68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>
            <a:lum bright="2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0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620000" cy="7159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8200"/>
            <a:ext cx="7620000" cy="556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E6CE14FE-7A19-4407-A811-7BAB9AFF5154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 Detector Optimization Meeting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July15th, 2014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4" Type="http://schemas.openxmlformats.org/officeDocument/2006/relationships/hyperlink" Target="https://cds.cern.ch/record/1443830/files/LCD-2010-001.pd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csim.org/detectors/clic_sid_cdr.html" TargetMode="External"/><Relationship Id="rId2" Type="http://schemas.openxmlformats.org/officeDocument/2006/relationships/slide" Target="slide2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slide" Target="slide26.xml"/><Relationship Id="rId4" Type="http://schemas.openxmlformats.org/officeDocument/2006/relationships/hyperlink" Target="http://www-flc.desy.de/ldcoptimization/tools/mokkamodels.php?model=CLIC_ILD_CDR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slide" Target="slide2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agenda.linearcollider.org/getFile.py/access?contribId=248&amp;#38;#38;#38;#38;#38;#38;#38;#38;#38;#38;#38;#38;#38;sessionId=32&amp;#38;#38;#38;#38;#38;#38;#38;#38;#38;#38;#38;#38;#38;resId=0&amp;#38;#38;#38;#38;#38;#38;#38;#38;#38;#38;#38;#38;#38;materialId=slides&amp;#38;#38;#38;#38;#38;#38;#38;#38;#38;#38;#38;#38;#38;confId=6301" TargetMode="External"/><Relationship Id="rId3" Type="http://schemas.openxmlformats.org/officeDocument/2006/relationships/hyperlink" Target="http://indico.cern.ch/event/104099/contribution/3/3/material/slides/1.pdf" TargetMode="External"/><Relationship Id="rId7" Type="http://schemas.openxmlformats.org/officeDocument/2006/relationships/hyperlink" Target="http://agenda.linearcollider.org/getFile.py/access?contribId=126&amp;#38;#38;#38;#38;#38;#38;#38;#38;#38;#38;#38;#38;#38;sessionId=15&amp;#38;#38;#38;#38;#38;#38;#38;#38;#38;#38;#38;#38;#38;resId=0&amp;#38;#38;#38;#38;#38;#38;#38;#38;#38;#38;#38;#38;#38;materialId=slides&amp;#38;#38;#38;#38;#38;#38;#38;#38;#38;#38;#38;#38;#38;confId=5468" TargetMode="External"/><Relationship Id="rId2" Type="http://schemas.openxmlformats.org/officeDocument/2006/relationships/hyperlink" Target="https://cds.cern.ch/record/1443830/files/LCD-2010-001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204269/session/19/contribution/182/material/slides/0.pdf" TargetMode="External"/><Relationship Id="rId5" Type="http://schemas.openxmlformats.org/officeDocument/2006/relationships/hyperlink" Target="http://indico.cern.ch/event/107327/session/0/contribution/7/material/slides/0.pdf" TargetMode="External"/><Relationship Id="rId4" Type="http://schemas.openxmlformats.org/officeDocument/2006/relationships/hyperlink" Target="http://indico.cern.ch/event/106373/contribution/0/material/slides/0.pdf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04269/session/19/contribution/182/material/slides/0.pdf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hyperlink" Target="http://agenda.linearcollider.org/getFile.py/access?contribId=126&amp;#38;#38;#38;#38;#38;#38;#38;#38;#38;#38;#38;#38;sessionId=15&amp;#38;#38;#38;#38;#38;#38;#38;#38;#38;#38;#38;#38;resId=0&amp;#38;#38;#38;#38;#38;#38;#38;#38;#38;#38;#38;#38;materialId=slides&amp;#38;#38;#38;#38;#38;#38;#38;#38;#38;#38;#38;#38;confId=546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agenda.linearcollider.org/getFile.py/access?contribId=248&amp;#38;#38;#38;#38;#38;#38;#38;#38;#38;#38;#38;#38;#38;sessionId=32&amp;#38;#38;#38;#38;#38;#38;#38;#38;#38;#38;#38;#38;#38;resId=0&amp;#38;#38;#38;#38;#38;#38;#38;#38;#38;#38;#38;#38;#38;materialId=slides&amp;#38;#38;#38;#38;#38;#38;#38;#38;#38;#38;#38;#38;#38;confId=6301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990600"/>
            <a:ext cx="5624510" cy="2057400"/>
          </a:xfrm>
        </p:spPr>
        <p:txBody>
          <a:bodyPr anchor="t">
            <a:noAutofit/>
          </a:bodyPr>
          <a:lstStyle/>
          <a:p>
            <a:pPr algn="r"/>
            <a:r>
              <a:rPr lang="en-US" sz="3600" b="1" dirty="0" smtClean="0"/>
              <a:t>Discussion: </a:t>
            </a:r>
            <a:br>
              <a:rPr lang="en-US" sz="3600" b="1" dirty="0" smtClean="0"/>
            </a:br>
            <a:r>
              <a:rPr lang="en-US" sz="3600" dirty="0" smtClean="0"/>
              <a:t>CLIC Detector </a:t>
            </a:r>
            <a:r>
              <a:rPr lang="en-US" sz="3600" dirty="0" err="1" smtClean="0"/>
              <a:t>HCal</a:t>
            </a:r>
            <a:r>
              <a:rPr lang="en-US" sz="3600" dirty="0" smtClean="0"/>
              <a:t> Design and Parameter Optimization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8310" y="3193676"/>
            <a:ext cx="3962400" cy="1385047"/>
          </a:xfrm>
        </p:spPr>
        <p:txBody>
          <a:bodyPr anchor="ctr"/>
          <a:lstStyle/>
          <a:p>
            <a:pPr algn="r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K. 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Elsener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, W. 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Klempt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pPr algn="r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L. </a:t>
            </a:r>
            <a:r>
              <a:rPr lang="en-US" sz="2800" dirty="0" err="1" smtClean="0">
                <a:solidFill>
                  <a:schemeClr val="accent1">
                    <a:lumMod val="75000"/>
                  </a:schemeClr>
                </a:solidFill>
              </a:rPr>
              <a:t>Linssen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N. Nikiforou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738310" y="4724400"/>
            <a:ext cx="3962400" cy="1371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4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CLIC Detector Optimization Meeting</a:t>
            </a:r>
          </a:p>
          <a:p>
            <a:pPr algn="r"/>
            <a:r>
              <a:rPr lang="en-US" dirty="0" smtClean="0"/>
              <a:t>CERN, July 15</a:t>
            </a:r>
            <a:r>
              <a:rPr lang="en-US" baseline="30000" dirty="0" smtClean="0"/>
              <a:t>th</a:t>
            </a:r>
            <a:r>
              <a:rPr lang="en-US" dirty="0" smtClean="0"/>
              <a:t>, 2014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1143000"/>
            <a:ext cx="1373886" cy="1371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4" t="11364" r="11364" b="11364"/>
          <a:stretch/>
        </p:blipFill>
        <p:spPr>
          <a:xfrm>
            <a:off x="7086600" y="2628899"/>
            <a:ext cx="1371602" cy="1371602"/>
          </a:xfrm>
          <a:prstGeom prst="rect">
            <a:avLst/>
          </a:prstGeom>
          <a:noFill/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6" r="12646"/>
          <a:stretch/>
        </p:blipFill>
        <p:spPr>
          <a:xfrm>
            <a:off x="7086600" y="4114800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742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13"/>
    </mc:Choice>
    <mc:Fallback xmlns="">
      <p:transition spd="slow" advTm="771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 - Linearity Check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10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6200" y="685800"/>
            <a:ext cx="8153400" cy="6172200"/>
            <a:chOff x="304800" y="685800"/>
            <a:chExt cx="8153400" cy="6172200"/>
          </a:xfrm>
        </p:grpSpPr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4023986413"/>
                </p:ext>
              </p:extLst>
            </p:nvPr>
          </p:nvGraphicFramePr>
          <p:xfrm>
            <a:off x="304800" y="685800"/>
            <a:ext cx="8153400" cy="6172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6" name="Straight Connector 5"/>
            <p:cNvCxnSpPr/>
            <p:nvPr/>
          </p:nvCxnSpPr>
          <p:spPr>
            <a:xfrm flipV="1">
              <a:off x="1066800" y="838200"/>
              <a:ext cx="5467350" cy="5334000"/>
            </a:xfrm>
            <a:prstGeom prst="line">
              <a:avLst/>
            </a:prstGeom>
            <a:ln>
              <a:solidFill>
                <a:sysClr val="windowText" lastClr="0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6400800" y="1752600"/>
            <a:ext cx="2057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“Baseline” Model modified from ILD_o1_v06</a:t>
            </a:r>
          </a:p>
          <a:p>
            <a:r>
              <a:rPr lang="en-US" dirty="0" smtClean="0"/>
              <a:t>10 mm W (Barrel)</a:t>
            </a:r>
          </a:p>
          <a:p>
            <a:r>
              <a:rPr lang="en-US" dirty="0" smtClean="0"/>
              <a:t>20 mm Fe (</a:t>
            </a:r>
            <a:r>
              <a:rPr lang="en-US" dirty="0" err="1" smtClean="0"/>
              <a:t>Endcap</a:t>
            </a:r>
            <a:r>
              <a:rPr lang="en-US" dirty="0" smtClean="0"/>
              <a:t>)</a:t>
            </a:r>
          </a:p>
          <a:p>
            <a:r>
              <a:rPr lang="en-US" dirty="0" smtClean="0"/>
              <a:t>3 mm Scintillator 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477000" y="4038600"/>
            <a:ext cx="1905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Will proceed with variations of material and </a:t>
            </a:r>
            <a:r>
              <a:rPr lang="en-US" sz="2000" dirty="0" smtClean="0">
                <a:solidFill>
                  <a:schemeClr val="tx2"/>
                </a:solidFill>
              </a:rPr>
              <a:t>thickness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Study </a:t>
            </a:r>
            <a:r>
              <a:rPr lang="en-US" sz="2000" dirty="0">
                <a:solidFill>
                  <a:schemeClr val="tx2"/>
                </a:solidFill>
              </a:rPr>
              <a:t>JER for each model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968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14" t="6417" r="2651"/>
          <a:stretch/>
        </p:blipFill>
        <p:spPr bwMode="auto">
          <a:xfrm>
            <a:off x="2571750" y="3505200"/>
            <a:ext cx="5886450" cy="333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Plots from CDR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19400" y="6400800"/>
            <a:ext cx="2981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CDR Fig. 6.1, see also Ref. [1]</a:t>
            </a:r>
            <a:endParaRPr lang="en-US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8" t="2251" r="3645" b="2000"/>
          <a:stretch/>
        </p:blipFill>
        <p:spPr bwMode="auto">
          <a:xfrm>
            <a:off x="4295776" y="9526"/>
            <a:ext cx="4152900" cy="364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33800" y="3886200"/>
                <a:ext cx="2667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Numbers indicate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#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err="1" smtClean="0">
                            <a:latin typeface="Cambria Math"/>
                          </a:rPr>
                          <m:t>Ι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800" y="3886200"/>
                <a:ext cx="2667000" cy="369332"/>
              </a:xfrm>
              <a:prstGeom prst="rect">
                <a:avLst/>
              </a:prstGeom>
              <a:blipFill rotWithShape="1">
                <a:blip r:embed="rId4"/>
                <a:stretch>
                  <a:fillRect l="-2059" t="-8333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864297" y="685800"/>
            <a:ext cx="127970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CDR Fig. 6.2 and Refs. [3,4]</a:t>
            </a:r>
            <a:endParaRPr 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0" y="685800"/>
                <a:ext cx="4724400" cy="31393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b="1" dirty="0" smtClean="0"/>
                  <a:t>These studies drive the aim for an </a:t>
                </a:r>
                <a:r>
                  <a:rPr lang="en-US" b="1" dirty="0" err="1" smtClean="0"/>
                  <a:t>HCal</a:t>
                </a:r>
                <a:r>
                  <a:rPr lang="en-US" b="1" dirty="0" smtClean="0"/>
                  <a:t> depth of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/>
                      </a:rPr>
                      <m:t>~</m:t>
                    </m:r>
                    <m:r>
                      <a:rPr lang="en-US" b="1" i="1" dirty="0" smtClean="0">
                        <a:latin typeface="Cambria Math"/>
                      </a:rPr>
                      <m:t>𝟕</m:t>
                    </m:r>
                    <m:r>
                      <a:rPr lang="en-US" b="1" i="1" dirty="0" smtClean="0">
                        <a:latin typeface="Cambria Math"/>
                      </a:rPr>
                      <m:t>.</m:t>
                    </m:r>
                    <m:r>
                      <a:rPr lang="en-US" b="1" i="1" dirty="0" smtClean="0">
                        <a:latin typeface="Cambria Math"/>
                      </a:rPr>
                      <m:t>𝟓</m:t>
                    </m:r>
                    <m:r>
                      <a:rPr lang="en-US" b="1" i="1" dirty="0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dirty="0" err="1" smtClean="0">
                            <a:latin typeface="Cambria Math"/>
                          </a:rPr>
                          <m:t>𝝀</m:t>
                        </m:r>
                      </m:e>
                      <m:sub>
                        <m:r>
                          <a:rPr lang="en-US" b="1" i="0" dirty="0" err="1" smtClean="0">
                            <a:latin typeface="Cambria Math"/>
                          </a:rPr>
                          <m:t>𝚰</m:t>
                        </m:r>
                      </m:sub>
                    </m:sSub>
                    <m:r>
                      <a:rPr lang="en-US" b="1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b="1" dirty="0" smtClean="0"/>
                  <a:t> at 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𝜽</m:t>
                    </m:r>
                    <m:r>
                      <a:rPr lang="en-US" b="1" i="1" smtClean="0">
                        <a:latin typeface="Cambria Math"/>
                      </a:rPr>
                      <m:t>≈</m:t>
                    </m:r>
                    <m:r>
                      <a:rPr lang="en-US" b="1" i="1" smtClean="0">
                        <a:latin typeface="Cambria Math"/>
                      </a:rPr>
                      <m:t>𝟗𝟎</m:t>
                    </m:r>
                    <m:r>
                      <a:rPr lang="en-US" b="1" i="1" smtClean="0">
                        <a:latin typeface="Cambria Math"/>
                      </a:rPr>
                      <m:t>°</m:t>
                    </m:r>
                  </m:oMath>
                </a14:m>
                <a:endParaRPr lang="en-US" b="1" dirty="0" smtClean="0">
                  <a:ea typeface="Cambria Math"/>
                </a:endParaRPr>
              </a:p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Right: Pandora PFA study  by A. </a:t>
                </a:r>
                <a:r>
                  <a:rPr lang="en-US" dirty="0" err="1" smtClean="0">
                    <a:ea typeface="Cambria Math"/>
                  </a:rPr>
                  <a:t>Lucaci</a:t>
                </a:r>
                <a:r>
                  <a:rPr lang="en-US" dirty="0" smtClean="0">
                    <a:ea typeface="Cambria Math"/>
                  </a:rPr>
                  <a:t> </a:t>
                </a:r>
                <a:r>
                  <a:rPr lang="en-US" dirty="0" err="1" smtClean="0">
                    <a:ea typeface="Cambria Math"/>
                  </a:rPr>
                  <a:t>Timoce</a:t>
                </a:r>
                <a:r>
                  <a:rPr lang="en-US" dirty="0" smtClean="0">
                    <a:ea typeface="Cambria Math"/>
                  </a:rPr>
                  <a:t> 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Modiﬁed CLIC01_ILD model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Older Pandora </a:t>
                </a:r>
                <a:r>
                  <a:rPr lang="en-US" dirty="0">
                    <a:ea typeface="Cambria Math"/>
                  </a:rPr>
                  <a:t>version </a:t>
                </a:r>
                <a:r>
                  <a:rPr lang="en-US" dirty="0" smtClean="0">
                    <a:ea typeface="Cambria Math"/>
                  </a:rPr>
                  <a:t>(not expected to be significantly relevant to the results)</a:t>
                </a:r>
              </a:p>
              <a:p>
                <a:pPr marL="514350" lvl="1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New studies underway (Cambridge, CERN) </a:t>
                </a:r>
              </a:p>
              <a:p>
                <a:pPr marL="228600" lvl="1">
                  <a:buClr>
                    <a:schemeClr val="accent2"/>
                  </a:buClr>
                </a:pPr>
                <a:endParaRPr lang="en-US" dirty="0" smtClean="0">
                  <a:ea typeface="Cambria Math"/>
                </a:endParaRPr>
              </a:p>
              <a:p>
                <a:pPr marL="285750" indent="-285750">
                  <a:buClr>
                    <a:schemeClr val="tx2"/>
                  </a:buClr>
                  <a:buFont typeface="Arial" pitchFamily="34" charset="0"/>
                  <a:buChar char="•"/>
                </a:pPr>
                <a:r>
                  <a:rPr lang="en-US" dirty="0" smtClean="0">
                    <a:ea typeface="Cambria Math"/>
                  </a:rPr>
                  <a:t>Bottom: Toy (</a:t>
                </a:r>
                <a:r>
                  <a:rPr lang="en-US" dirty="0" err="1" smtClean="0">
                    <a:ea typeface="Cambria Math"/>
                  </a:rPr>
                  <a:t>testbeam</a:t>
                </a:r>
                <a:r>
                  <a:rPr lang="en-US" dirty="0" smtClean="0">
                    <a:ea typeface="Cambria Math"/>
                  </a:rPr>
                  <a:t> stack) calorimeter study by C. </a:t>
                </a:r>
                <a:r>
                  <a:rPr lang="en-US" dirty="0" err="1" smtClean="0">
                    <a:ea typeface="Cambria Math"/>
                  </a:rPr>
                  <a:t>Grefe</a:t>
                </a:r>
                <a:r>
                  <a:rPr lang="en-US" dirty="0" smtClean="0">
                    <a:ea typeface="Cambria Math"/>
                  </a:rPr>
                  <a:t> and P. </a:t>
                </a:r>
                <a:r>
                  <a:rPr lang="en-US" dirty="0" err="1" smtClean="0">
                    <a:ea typeface="Cambria Math"/>
                  </a:rPr>
                  <a:t>Speckmeyer</a:t>
                </a:r>
                <a:endParaRPr lang="en-US" dirty="0" smtClean="0">
                  <a:ea typeface="Cambria Math"/>
                </a:endParaRPr>
              </a:p>
              <a:p>
                <a:endParaRPr lang="en-US" b="0" dirty="0" smtClean="0">
                  <a:ea typeface="Cambria Math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85800"/>
                <a:ext cx="4724400" cy="3139321"/>
              </a:xfrm>
              <a:prstGeom prst="rect">
                <a:avLst/>
              </a:prstGeom>
              <a:blipFill rotWithShape="1">
                <a:blip r:embed="rId5"/>
                <a:stretch>
                  <a:fillRect l="-774" t="-973" r="-9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28600" y="3505200"/>
                <a:ext cx="2133600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Single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 smtClean="0"/>
                  <a:t> (</a:t>
                </a:r>
                <a:r>
                  <a:rPr lang="en-US" dirty="0" err="1" smtClean="0"/>
                  <a:t>Slic</a:t>
                </a:r>
                <a:r>
                  <a:rPr lang="en-US" dirty="0" smtClean="0"/>
                  <a:t>)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Hit based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TMVA calibration</a:t>
                </a:r>
              </a:p>
              <a:p>
                <a:pPr marL="285750" indent="-285750">
                  <a:buClr>
                    <a:schemeClr val="accent2"/>
                  </a:buClr>
                  <a:buFont typeface="Arial" pitchFamily="34" charset="0"/>
                  <a:buChar char="•"/>
                </a:pPr>
                <a:r>
                  <a:rPr lang="en-US" dirty="0" smtClean="0"/>
                  <a:t>Determined performance of Tungsten and Steel (see next slide)</a:t>
                </a:r>
                <a:endParaRPr lang="en-US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3505200"/>
                <a:ext cx="2133600" cy="2308324"/>
              </a:xfrm>
              <a:prstGeom prst="rect">
                <a:avLst/>
              </a:prstGeom>
              <a:blipFill rotWithShape="1">
                <a:blip r:embed="rId6"/>
                <a:stretch>
                  <a:fillRect l="-2000" t="-1319" b="-31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" t="10161" r="93396" b="2673"/>
          <a:stretch/>
        </p:blipFill>
        <p:spPr bwMode="auto">
          <a:xfrm>
            <a:off x="2209800" y="3657600"/>
            <a:ext cx="371475" cy="310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11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109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52" r="1672"/>
          <a:stretch/>
        </p:blipFill>
        <p:spPr bwMode="auto">
          <a:xfrm>
            <a:off x="3505200" y="4038600"/>
            <a:ext cx="489585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19" t="9559" r="2151" b="2205"/>
          <a:stretch/>
        </p:blipFill>
        <p:spPr bwMode="auto">
          <a:xfrm>
            <a:off x="3483881" y="685801"/>
            <a:ext cx="5669643" cy="304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924800" cy="685800"/>
          </a:xfrm>
        </p:spPr>
        <p:txBody>
          <a:bodyPr/>
          <a:lstStyle/>
          <a:p>
            <a:r>
              <a:rPr lang="en-US" sz="2800" dirty="0" smtClean="0"/>
              <a:t>Steel/Tungsten Absorber Comparison (From [</a:t>
            </a:r>
            <a:r>
              <a:rPr lang="en-US" sz="2800" dirty="0" smtClean="0">
                <a:hlinkClick r:id="rId4"/>
              </a:rPr>
              <a:t>1</a:t>
            </a:r>
            <a:r>
              <a:rPr lang="en-US" sz="2800" dirty="0" smtClean="0"/>
              <a:t>])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2667000"/>
            <a:ext cx="4267200" cy="91440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1400" dirty="0" smtClean="0"/>
              <a:t>Taken from a talk by P. </a:t>
            </a:r>
            <a:r>
              <a:rPr lang="en-US" sz="1400" dirty="0" err="1" smtClean="0"/>
              <a:t>Speckmeyer</a:t>
            </a:r>
            <a:r>
              <a:rPr lang="en-US" sz="1400" dirty="0" smtClean="0"/>
              <a:t> [2], but studies fully documented in Note [1]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0" y="609600"/>
                <a:ext cx="3276600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Tungsten can clearly offer same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#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err="1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dirty="0" err="1">
                            <a:latin typeface="Cambria Math"/>
                          </a:rPr>
                          <m:t>Ι</m:t>
                        </m:r>
                      </m:sub>
                    </m:sSub>
                  </m:oMath>
                </a14:m>
                <a:r>
                  <a:rPr lang="en-US" dirty="0" smtClean="0"/>
                  <a:t> for a smaller size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However Tungsten has some shortcomings</a:t>
                </a:r>
              </a:p>
              <a:p>
                <a:pPr marL="285750" lvl="1" indent="-17145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rgbClr val="FF0000"/>
                    </a:solidFill>
                  </a:rPr>
                  <a:t>Cost, handling, availability, …</a:t>
                </a:r>
              </a:p>
              <a:p>
                <a:pPr marL="285750" lvl="1" indent="-17145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rgbClr val="FF0000"/>
                    </a:solidFill>
                  </a:rPr>
                  <a:t>EM part absorption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dirty="0" smtClean="0"/>
                  <a:t>Optimal Length:</a:t>
                </a:r>
              </a:p>
              <a:p>
                <a:pPr marL="285750" lvl="1" indent="-17145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chemeClr val="accent2"/>
                    </a:solidFill>
                  </a:rPr>
                  <a:t>W: 140 cm (10 mm plates)</a:t>
                </a:r>
              </a:p>
              <a:p>
                <a:pPr marL="285750" lvl="1" indent="-171450">
                  <a:buFont typeface="Arial" pitchFamily="34" charset="0"/>
                  <a:buChar char="•"/>
                </a:pPr>
                <a:r>
                  <a:rPr lang="en-US" dirty="0" smtClean="0">
                    <a:solidFill>
                      <a:schemeClr val="accent2"/>
                    </a:solidFill>
                  </a:rPr>
                  <a:t>Fe: 180 cm (25 mm plates)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09600"/>
                <a:ext cx="3276600" cy="2585323"/>
              </a:xfrm>
              <a:prstGeom prst="rect">
                <a:avLst/>
              </a:prstGeom>
              <a:blipFill rotWithShape="1">
                <a:blip r:embed="rId6"/>
                <a:stretch>
                  <a:fillRect l="-1115" t="-1179" b="-28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5105400" y="685800"/>
                <a:ext cx="2362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Numbers indicate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#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err="1" smtClean="0">
                            <a:latin typeface="Cambria Math"/>
                          </a:rPr>
                          <m:t>𝜆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dirty="0" err="1" smtClean="0">
                            <a:latin typeface="Cambria Math"/>
                          </a:rPr>
                          <m:t>Ι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5400" y="685800"/>
                <a:ext cx="2362200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2326" t="-8333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0" y="4267200"/>
            <a:ext cx="345757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Note also discusses tungsten and steel combinations </a:t>
            </a:r>
            <a:r>
              <a:rPr lang="en-US" dirty="0" smtClean="0"/>
              <a:t>(W-Fe </a:t>
            </a:r>
            <a:r>
              <a:rPr lang="en-US" dirty="0" err="1"/>
              <a:t>Vs</a:t>
            </a:r>
            <a:r>
              <a:rPr lang="en-US" dirty="0"/>
              <a:t> Fe-W</a:t>
            </a:r>
            <a:r>
              <a:rPr lang="en-US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W-Fe (Steel downstream) appears to be preferable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191000"/>
            <a:ext cx="545212" cy="22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609600"/>
            <a:ext cx="645087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5666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0" y="228600"/>
            <a:ext cx="2971800" cy="6629400"/>
          </a:xfrm>
          <a:solidFill>
            <a:schemeClr val="bg1">
              <a:alpha val="69000"/>
            </a:schemeClr>
          </a:solidFill>
        </p:spPr>
        <p:txBody>
          <a:bodyPr>
            <a:normAutofit/>
          </a:bodyPr>
          <a:lstStyle/>
          <a:p>
            <a:pPr marL="114300" indent="228600"/>
            <a:endParaRPr lang="en-US" sz="2000" dirty="0" smtClean="0"/>
          </a:p>
          <a:p>
            <a:pPr marL="114300" indent="228600"/>
            <a:endParaRPr lang="en-US" sz="400" dirty="0"/>
          </a:p>
          <a:p>
            <a:pPr marL="114300" indent="228600"/>
            <a:r>
              <a:rPr lang="en-US" sz="2000" dirty="0" smtClean="0"/>
              <a:t>Try </a:t>
            </a:r>
            <a:r>
              <a:rPr lang="en-US" sz="2000" dirty="0"/>
              <a:t>to verify </a:t>
            </a:r>
            <a:r>
              <a:rPr lang="en-US" sz="2000" dirty="0" smtClean="0"/>
              <a:t>material </a:t>
            </a:r>
            <a:r>
              <a:rPr lang="en-US" sz="2000" dirty="0"/>
              <a:t>budget in current detector geometry implementations </a:t>
            </a:r>
          </a:p>
          <a:p>
            <a:pPr marL="114300" indent="228600"/>
            <a:r>
              <a:rPr lang="en-US" sz="2000" dirty="0">
                <a:solidFill>
                  <a:schemeClr val="tx2"/>
                </a:solidFill>
              </a:rPr>
              <a:t>See whether we can squeeze some more  the </a:t>
            </a:r>
            <a:r>
              <a:rPr lang="en-US" sz="2000" dirty="0" err="1">
                <a:solidFill>
                  <a:schemeClr val="tx2"/>
                </a:solidFill>
              </a:rPr>
              <a:t>HCal</a:t>
            </a:r>
            <a:r>
              <a:rPr lang="en-US" sz="2000" dirty="0">
                <a:solidFill>
                  <a:schemeClr val="tx2"/>
                </a:solidFill>
              </a:rPr>
              <a:t> outer radius </a:t>
            </a:r>
          </a:p>
          <a:p>
            <a:pPr marL="114300" indent="228600"/>
            <a:r>
              <a:rPr lang="en-US" sz="2000" dirty="0" smtClean="0"/>
              <a:t>Scan using </a:t>
            </a:r>
            <a:r>
              <a:rPr lang="en-US" sz="2000" dirty="0" err="1" smtClean="0"/>
              <a:t>Slic</a:t>
            </a:r>
            <a:r>
              <a:rPr lang="en-US" sz="2000" dirty="0" smtClean="0"/>
              <a:t>/Geant4 </a:t>
            </a:r>
            <a:r>
              <a:rPr lang="en-US" sz="1200" dirty="0" smtClean="0">
                <a:hlinkClick r:id="rId2" action="ppaction://hlinksldjump"/>
              </a:rPr>
              <a:t>(see backup)</a:t>
            </a:r>
            <a:endParaRPr lang="en-US" sz="1200" dirty="0" smtClean="0"/>
          </a:p>
          <a:p>
            <a:pPr marL="114300" indent="228600"/>
            <a:r>
              <a:rPr lang="en-US" sz="1800" dirty="0" smtClean="0"/>
              <a:t>Geometry Parameters: </a:t>
            </a:r>
          </a:p>
          <a:p>
            <a:pPr marL="0" indent="0">
              <a:buNone/>
            </a:pPr>
            <a:r>
              <a:rPr lang="en-US" sz="1200" dirty="0" smtClean="0"/>
              <a:t>(</a:t>
            </a:r>
            <a:r>
              <a:rPr lang="en-US" sz="1200" dirty="0" smtClean="0">
                <a:hlinkClick r:id="rId3"/>
              </a:rPr>
              <a:t>www.lcsim.org/detectors/clic_sid_cdr.html</a:t>
            </a:r>
            <a:r>
              <a:rPr lang="en-US" sz="1200" dirty="0" smtClean="0"/>
              <a:t>)</a:t>
            </a:r>
          </a:p>
          <a:p>
            <a:pPr marL="114300" indent="0">
              <a:buNone/>
            </a:pPr>
            <a:endParaRPr lang="en-US" sz="1400" dirty="0" smtClean="0"/>
          </a:p>
          <a:p>
            <a:pPr marL="114300" indent="228600"/>
            <a:endParaRPr lang="en-US" sz="2400" dirty="0"/>
          </a:p>
        </p:txBody>
      </p:sp>
      <p:sp>
        <p:nvSpPr>
          <p:cNvPr id="10" name="Chord 9"/>
          <p:cNvSpPr/>
          <p:nvPr/>
        </p:nvSpPr>
        <p:spPr>
          <a:xfrm flipH="1">
            <a:off x="3048000" y="609600"/>
            <a:ext cx="6096000" cy="6248400"/>
          </a:xfrm>
          <a:prstGeom prst="chord">
            <a:avLst>
              <a:gd name="adj1" fmla="val 8397314"/>
              <a:gd name="adj2" fmla="val 13198826"/>
            </a:avLst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9771375"/>
              </p:ext>
            </p:extLst>
          </p:nvPr>
        </p:nvGraphicFramePr>
        <p:xfrm>
          <a:off x="2862263" y="685800"/>
          <a:ext cx="6281737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9925725"/>
              </p:ext>
            </p:extLst>
          </p:nvPr>
        </p:nvGraphicFramePr>
        <p:xfrm>
          <a:off x="0" y="4084320"/>
          <a:ext cx="2743200" cy="2773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1219200"/>
              </a:tblGrid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HCAL BARREL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Layers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Sides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Inner Radius    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1419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Outer Radius    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2656.5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Z Length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3530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Section Phi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0.52 radians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U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V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Layers  0 - 74 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10 mm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Tungsten</a:t>
                      </a:r>
                    </a:p>
                  </a:txBody>
                  <a:tcPr marL="0" marR="0" marT="0" marB="0" anchor="ctr"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5 mm    </a:t>
                      </a:r>
                      <a:r>
                        <a:rPr lang="en-US" sz="1400" u="none" strike="noStrike" dirty="0" smtClean="0">
                          <a:effectLst/>
                        </a:rPr>
                        <a:t>(sensor)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Polystyrene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1.5 mm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Air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924800" cy="685800"/>
          </a:xfrm>
        </p:spPr>
        <p:txBody>
          <a:bodyPr/>
          <a:lstStyle/>
          <a:p>
            <a:r>
              <a:rPr lang="en-US" dirty="0" smtClean="0"/>
              <a:t>Material Scan of W-HCAL (CLIC_SID_CDR)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13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346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CLIC_SID_CDR Material Scan in θ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1080266"/>
              </p:ext>
            </p:extLst>
          </p:nvPr>
        </p:nvGraphicFramePr>
        <p:xfrm>
          <a:off x="152400" y="762000"/>
          <a:ext cx="8305800" cy="6019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14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30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hord 8"/>
          <p:cNvSpPr/>
          <p:nvPr/>
        </p:nvSpPr>
        <p:spPr>
          <a:xfrm flipH="1">
            <a:off x="3048000" y="609600"/>
            <a:ext cx="6096000" cy="6248400"/>
          </a:xfrm>
          <a:prstGeom prst="chord">
            <a:avLst>
              <a:gd name="adj1" fmla="val 8397314"/>
              <a:gd name="adj2" fmla="val 13198826"/>
            </a:avLst>
          </a:prstGeom>
          <a:solidFill>
            <a:srgbClr val="FFFFFF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9405284"/>
              </p:ext>
            </p:extLst>
          </p:nvPr>
        </p:nvGraphicFramePr>
        <p:xfrm>
          <a:off x="2781300" y="628651"/>
          <a:ext cx="6362700" cy="6229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2667000" cy="6858000"/>
          </a:xfrm>
          <a:solidFill>
            <a:schemeClr val="bg1">
              <a:alpha val="69000"/>
            </a:schemeClr>
          </a:solidFill>
        </p:spPr>
        <p:txBody>
          <a:bodyPr>
            <a:normAutofit/>
          </a:bodyPr>
          <a:lstStyle/>
          <a:p>
            <a:pPr marL="114300" indent="228600"/>
            <a:endParaRPr lang="en-US" sz="2000" dirty="0" smtClean="0"/>
          </a:p>
          <a:p>
            <a:pPr marL="114300" indent="228600"/>
            <a:endParaRPr lang="en-US" sz="2000" dirty="0" smtClean="0"/>
          </a:p>
          <a:p>
            <a:pPr marL="114300" indent="228600"/>
            <a:endParaRPr lang="en-US" sz="600" dirty="0"/>
          </a:p>
          <a:p>
            <a:pPr marL="114300" indent="228600"/>
            <a:r>
              <a:rPr lang="en-US" sz="2000" dirty="0" smtClean="0"/>
              <a:t>Scan using </a:t>
            </a:r>
            <a:r>
              <a:rPr lang="en-US" sz="2000" dirty="0" err="1" smtClean="0"/>
              <a:t>Mokka</a:t>
            </a:r>
            <a:r>
              <a:rPr lang="en-US" sz="2000" dirty="0" smtClean="0"/>
              <a:t>/Geant4 </a:t>
            </a:r>
            <a:r>
              <a:rPr lang="en-US" sz="2000" dirty="0" smtClean="0">
                <a:hlinkClick r:id="rId3" action="ppaction://hlinksldjump"/>
              </a:rPr>
              <a:t>(see backup)</a:t>
            </a:r>
            <a:endParaRPr lang="en-US" sz="2000" dirty="0" smtClean="0"/>
          </a:p>
          <a:p>
            <a:pPr marL="114300" indent="228600"/>
            <a:r>
              <a:rPr lang="en-US" sz="2000" dirty="0" smtClean="0"/>
              <a:t>Geometry Parameters: </a:t>
            </a:r>
          </a:p>
          <a:p>
            <a:pPr marL="114300" indent="0">
              <a:buNone/>
            </a:pPr>
            <a:r>
              <a:rPr lang="en-US" sz="1200" dirty="0" smtClean="0"/>
              <a:t>(from CDR and </a:t>
            </a:r>
            <a:r>
              <a:rPr lang="en-US" sz="1200" dirty="0">
                <a:hlinkClick r:id="rId4"/>
              </a:rPr>
              <a:t>http://www-flc.desy.de/ldcoptimization/tools/mokkamodels.php?model=CLIC_ILD_CDR</a:t>
            </a:r>
            <a:r>
              <a:rPr lang="en-US" sz="1200" dirty="0"/>
              <a:t>)</a:t>
            </a:r>
            <a:endParaRPr lang="en-US" sz="1200" dirty="0" smtClean="0"/>
          </a:p>
          <a:p>
            <a:pPr marL="114300" indent="0">
              <a:buNone/>
            </a:pPr>
            <a:endParaRPr lang="en-US" sz="1400" dirty="0" smtClean="0"/>
          </a:p>
          <a:p>
            <a:pPr marL="114300" indent="228600"/>
            <a:endParaRPr lang="en-US" sz="2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1142107"/>
              </p:ext>
            </p:extLst>
          </p:nvPr>
        </p:nvGraphicFramePr>
        <p:xfrm>
          <a:off x="0" y="3672205"/>
          <a:ext cx="2590800" cy="31572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00200"/>
                <a:gridCol w="990600"/>
              </a:tblGrid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HCAL BARREL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SHcalSc02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Layers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75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Number Of Sides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(8) 16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Inner Radius    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2058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Outer Radius    </a:t>
                      </a:r>
                      <a:endParaRPr lang="en-US" sz="1400" b="1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3296 mm</a:t>
                      </a:r>
                      <a:endParaRPr lang="en-US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Z Length 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4700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Section Phi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0.52 radians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U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Cell Size V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30.0 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Layers  0 - 74  </a:t>
                      </a:r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</a:tr>
              <a:tr h="4051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10 mm 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Tungsten</a:t>
                      </a:r>
                    </a:p>
                  </a:txBody>
                  <a:tcPr marL="0" marR="0" marT="0" marB="0" anchor="ctr"/>
                </a:tc>
              </a:tr>
              <a:tr h="4051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5 mm    </a:t>
                      </a:r>
                      <a:r>
                        <a:rPr lang="en-US" sz="1400" u="none" strike="noStrike" dirty="0" smtClean="0">
                          <a:effectLst/>
                        </a:rPr>
                        <a:t>(sensor)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Polystyrene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  <a:tr h="20256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1.5 mm 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Air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620000" cy="685800"/>
          </a:xfrm>
        </p:spPr>
        <p:txBody>
          <a:bodyPr/>
          <a:lstStyle/>
          <a:p>
            <a:r>
              <a:rPr lang="en-US" dirty="0" smtClean="0"/>
              <a:t>CLIC_ILD_CDR Material Scan in φ</a:t>
            </a:r>
            <a:endParaRPr lang="en-US" dirty="0"/>
          </a:p>
        </p:txBody>
      </p:sp>
      <p:pic>
        <p:nvPicPr>
          <p:cNvPr id="10" name="Picture 2">
            <a:hlinkClick r:id="rId5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1" t="8999" r="-972" b="-833"/>
          <a:stretch/>
        </p:blipFill>
        <p:spPr bwMode="auto">
          <a:xfrm>
            <a:off x="8458200" y="6172200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15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72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CLIC_ILD_CDR Material Scan in θ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87104251"/>
              </p:ext>
            </p:extLst>
          </p:nvPr>
        </p:nvGraphicFramePr>
        <p:xfrm>
          <a:off x="152400" y="762001"/>
          <a:ext cx="8229600" cy="586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6096000"/>
            <a:ext cx="556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Note: this scan plot was not restricted to the barrel (includes the </a:t>
            </a:r>
            <a:r>
              <a:rPr lang="en-US" b="1" dirty="0" err="1" smtClean="0"/>
              <a:t>endcap</a:t>
            </a:r>
            <a:r>
              <a:rPr lang="en-US" b="1" dirty="0" smtClean="0"/>
              <a:t>)</a:t>
            </a:r>
            <a:endParaRPr lang="en-US" b="1" dirty="0"/>
          </a:p>
        </p:txBody>
      </p:sp>
      <p:pic>
        <p:nvPicPr>
          <p:cNvPr id="7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lum bright="4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1" t="8999" r="-972" b="-833"/>
          <a:stretch/>
        </p:blipFill>
        <p:spPr bwMode="auto">
          <a:xfrm>
            <a:off x="8458200" y="6172200"/>
            <a:ext cx="685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65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229600" cy="5638800"/>
          </a:xfrm>
        </p:spPr>
        <p:txBody>
          <a:bodyPr/>
          <a:lstStyle/>
          <a:p>
            <a:pPr marL="228600"/>
            <a:r>
              <a:rPr lang="en-US" dirty="0" err="1" smtClean="0"/>
              <a:t>HCal</a:t>
            </a:r>
            <a:r>
              <a:rPr lang="en-US" dirty="0" smtClean="0"/>
              <a:t> depth optimization Studies by C. </a:t>
            </a:r>
            <a:r>
              <a:rPr lang="en-US" dirty="0" err="1" smtClean="0"/>
              <a:t>Grefe</a:t>
            </a:r>
            <a:r>
              <a:rPr lang="en-US" dirty="0" smtClean="0"/>
              <a:t>, P. </a:t>
            </a:r>
            <a:r>
              <a:rPr lang="en-US" dirty="0" err="1" smtClean="0"/>
              <a:t>Speckmeyer</a:t>
            </a:r>
            <a:endParaRPr lang="en-US" dirty="0" smtClean="0"/>
          </a:p>
          <a:p>
            <a:pPr lvl="1" indent="-342900">
              <a:buFont typeface="+mj-lt"/>
              <a:buAutoNum type="arabicPeriod"/>
            </a:pPr>
            <a:r>
              <a:rPr lang="en-US" sz="1600" dirty="0" smtClean="0"/>
              <a:t>LCD-Note-2010-01 on CDS: </a:t>
            </a:r>
            <a:r>
              <a:rPr lang="en-US" sz="1600" dirty="0">
                <a:hlinkClick r:id="rId2"/>
              </a:rPr>
              <a:t>https://cds.cern.ch/record/1443830/files/LCD-2010-001.pdf </a:t>
            </a:r>
            <a:endParaRPr lang="en-US" sz="1600" dirty="0" smtClean="0"/>
          </a:p>
          <a:p>
            <a:pPr lvl="1" indent="-342900">
              <a:buFont typeface="+mj-lt"/>
              <a:buAutoNum type="arabicPeriod"/>
            </a:pPr>
            <a:r>
              <a:rPr lang="en-US" sz="1600" dirty="0" smtClean="0">
                <a:hlinkClick r:id="rId3"/>
              </a:rPr>
              <a:t>http://indico.cern.ch/event/104099/contribution/3/3/material/slides/1.pdf</a:t>
            </a:r>
            <a:r>
              <a:rPr lang="en-US" sz="1600" dirty="0" smtClean="0"/>
              <a:t> (LCD weekly 17/8/10) - Just for illustration; better consult final </a:t>
            </a:r>
            <a:r>
              <a:rPr lang="en-US" sz="1600" smtClean="0"/>
              <a:t>results in note </a:t>
            </a:r>
            <a:r>
              <a:rPr lang="en-US" sz="1600" dirty="0" smtClean="0"/>
              <a:t>above </a:t>
            </a:r>
          </a:p>
          <a:p>
            <a:pPr marL="228600"/>
            <a:r>
              <a:rPr lang="en-US" dirty="0" err="1" smtClean="0"/>
              <a:t>A.Lucaci</a:t>
            </a:r>
            <a:r>
              <a:rPr lang="en-US" dirty="0" smtClean="0"/>
              <a:t> </a:t>
            </a:r>
            <a:r>
              <a:rPr lang="en-US" dirty="0" err="1" smtClean="0"/>
              <a:t>PandoraPFA</a:t>
            </a:r>
            <a:r>
              <a:rPr lang="en-US" dirty="0" smtClean="0"/>
              <a:t> simulation study for #</a:t>
            </a:r>
            <a:r>
              <a:rPr lang="en-US" dirty="0" err="1" smtClean="0"/>
              <a:t>λΙ</a:t>
            </a:r>
            <a:endParaRPr lang="en-US" dirty="0" smtClean="0"/>
          </a:p>
          <a:p>
            <a:pPr lvl="1" indent="-342900">
              <a:buFont typeface="+mj-lt"/>
              <a:buAutoNum type="arabicPeriod" startAt="3"/>
            </a:pPr>
            <a:r>
              <a:rPr lang="en-US" sz="1400" dirty="0">
                <a:hlinkClick r:id="rId4"/>
              </a:rPr>
              <a:t>http://</a:t>
            </a:r>
            <a:r>
              <a:rPr lang="en-US" sz="1400" dirty="0" smtClean="0">
                <a:hlinkClick r:id="rId4"/>
              </a:rPr>
              <a:t>indico.cern.ch/event/106373/contribution/0/material/slides/0.pdf  </a:t>
            </a:r>
            <a:r>
              <a:rPr lang="en-US" sz="1400" dirty="0" smtClean="0"/>
              <a:t>(WG2 meeting, 2/10/10)</a:t>
            </a:r>
            <a:endParaRPr lang="en-US" sz="1400" dirty="0"/>
          </a:p>
          <a:p>
            <a:pPr lvl="1" indent="-342900">
              <a:buFont typeface="+mj-lt"/>
              <a:buAutoNum type="arabicPeriod" startAt="3"/>
            </a:pPr>
            <a:r>
              <a:rPr lang="en-US" sz="1400" dirty="0" smtClean="0">
                <a:hlinkClick r:id="rId5"/>
              </a:rPr>
              <a:t>http</a:t>
            </a:r>
            <a:r>
              <a:rPr lang="en-US" sz="1400" dirty="0">
                <a:hlinkClick r:id="rId5"/>
              </a:rPr>
              <a:t>://</a:t>
            </a:r>
            <a:r>
              <a:rPr lang="en-US" sz="1400" dirty="0" smtClean="0">
                <a:hlinkClick r:id="rId5"/>
              </a:rPr>
              <a:t>indico.cern.ch/event/107327/session/0/contribution/7/material/slides/0.pdf </a:t>
            </a:r>
            <a:r>
              <a:rPr lang="en-US" sz="1400" dirty="0" smtClean="0"/>
              <a:t>(LCD Software readiness meeting 27/9/10)</a:t>
            </a:r>
          </a:p>
          <a:p>
            <a:pPr marL="525780" lvl="1"/>
            <a:endParaRPr lang="en-US" dirty="0" smtClean="0"/>
          </a:p>
          <a:p>
            <a:pPr marL="228600"/>
            <a:r>
              <a:rPr lang="en-US" dirty="0" smtClean="0"/>
              <a:t>Tangential Sector/Drawer </a:t>
            </a:r>
            <a:r>
              <a:rPr lang="en-US" dirty="0" err="1" smtClean="0"/>
              <a:t>HCal</a:t>
            </a:r>
            <a:r>
              <a:rPr lang="en-US" dirty="0" smtClean="0"/>
              <a:t> layout and assembly </a:t>
            </a:r>
            <a:r>
              <a:rPr lang="en-US" sz="2000" dirty="0" smtClean="0"/>
              <a:t>(F. Duarte Ramos, H. </a:t>
            </a:r>
            <a:r>
              <a:rPr lang="en-US" sz="2000" dirty="0" err="1" smtClean="0"/>
              <a:t>Gerwig</a:t>
            </a:r>
            <a:r>
              <a:rPr lang="en-US" sz="2000" dirty="0" smtClean="0"/>
              <a:t>)</a:t>
            </a:r>
            <a:endParaRPr lang="en-US" dirty="0" smtClean="0"/>
          </a:p>
          <a:p>
            <a:pPr marL="628650" lvl="1" indent="-342900">
              <a:buFont typeface="+mj-lt"/>
              <a:buAutoNum type="arabicPeriod" startAt="5"/>
            </a:pPr>
            <a:r>
              <a:rPr lang="en-US" sz="1400" dirty="0">
                <a:hlinkClick r:id="rId6"/>
              </a:rPr>
              <a:t>https://</a:t>
            </a:r>
            <a:r>
              <a:rPr lang="en-US" sz="1400" dirty="0" smtClean="0">
                <a:hlinkClick r:id="rId6"/>
              </a:rPr>
              <a:t>indico.cern.ch/event/204269/session/19/contribution/182/material/slides/0.pdf</a:t>
            </a:r>
            <a:endParaRPr lang="en-US" sz="1400" dirty="0" smtClean="0"/>
          </a:p>
          <a:p>
            <a:pPr marL="628650" lvl="1" indent="-342900">
              <a:buFont typeface="+mj-lt"/>
              <a:buAutoNum type="arabicPeriod" startAt="5"/>
            </a:pPr>
            <a:r>
              <a:rPr lang="en-US" sz="1400" dirty="0">
                <a:hlinkClick r:id="rId7"/>
              </a:rPr>
              <a:t>http://</a:t>
            </a:r>
            <a:r>
              <a:rPr lang="en-US" sz="1400" dirty="0" smtClean="0">
                <a:hlinkClick r:id="rId7"/>
              </a:rPr>
              <a:t>agenda.linearcollider.org/getFile.py/access?contribId=126&amp;sessionId=15&amp;resId=0&amp;materialId=slides&amp;confId=5468</a:t>
            </a:r>
            <a:endParaRPr lang="en-US" sz="1400" dirty="0" smtClean="0"/>
          </a:p>
          <a:p>
            <a:pPr marL="160020" indent="-171450"/>
            <a:r>
              <a:rPr lang="en-US" sz="2000" dirty="0" smtClean="0"/>
              <a:t>Alternate </a:t>
            </a:r>
            <a:r>
              <a:rPr lang="en-US" sz="2000" dirty="0" err="1" smtClean="0"/>
              <a:t>SiD</a:t>
            </a:r>
            <a:r>
              <a:rPr lang="en-US" sz="2000" dirty="0" smtClean="0"/>
              <a:t> assembly with Interlaced tungsten </a:t>
            </a:r>
            <a:r>
              <a:rPr lang="en-US" sz="2000" dirty="0"/>
              <a:t>plate supports (</a:t>
            </a:r>
            <a:r>
              <a:rPr lang="en-US" sz="2000" dirty="0" smtClean="0"/>
              <a:t>M. </a:t>
            </a:r>
            <a:r>
              <a:rPr lang="en-US" sz="2000" dirty="0" err="1" smtClean="0"/>
              <a:t>Breidenbach</a:t>
            </a:r>
            <a:r>
              <a:rPr lang="en-US" sz="2000" dirty="0" smtClean="0"/>
              <a:t>)</a:t>
            </a:r>
          </a:p>
          <a:p>
            <a:pPr marL="628650" lvl="1" indent="-342900">
              <a:buFont typeface="+mj-lt"/>
              <a:buAutoNum type="arabicPeriod" startAt="7"/>
            </a:pPr>
            <a:r>
              <a:rPr lang="en-US" sz="1400" dirty="0" smtClean="0">
                <a:hlinkClick r:id="rId8"/>
              </a:rPr>
              <a:t>http</a:t>
            </a:r>
            <a:r>
              <a:rPr lang="en-US" sz="1400" dirty="0">
                <a:hlinkClick r:id="rId8"/>
              </a:rPr>
              <a:t>://agenda.linearcollider.org/getFile.py/access?contribId=248&amp;sessionId=32&amp;resId=0&amp;materialId=slides&amp;confId=6301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951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</a:t>
            </a:r>
            <a:r>
              <a:rPr lang="en-US" dirty="0" err="1" smtClean="0"/>
              <a:t>HCal</a:t>
            </a:r>
            <a:r>
              <a:rPr lang="en-US" dirty="0" smtClean="0"/>
              <a:t> Assemblies/Layouts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620000" cy="5334000"/>
          </a:xfrm>
        </p:spPr>
        <p:txBody>
          <a:bodyPr/>
          <a:lstStyle/>
          <a:p>
            <a:r>
              <a:rPr lang="en-US" dirty="0" err="1" smtClean="0"/>
              <a:t>HCal</a:t>
            </a:r>
            <a:r>
              <a:rPr lang="en-US" dirty="0" smtClean="0"/>
              <a:t> overall design, layout and assembly can play a significant factor in its optimization</a:t>
            </a:r>
          </a:p>
          <a:p>
            <a:pPr lvl="1"/>
            <a:r>
              <a:rPr lang="en-US" dirty="0" smtClean="0"/>
              <a:t>An optimal layout could perhaps reduce </a:t>
            </a:r>
            <a:r>
              <a:rPr lang="en-US" dirty="0" err="1" smtClean="0"/>
              <a:t>HCal</a:t>
            </a:r>
            <a:r>
              <a:rPr lang="en-US" dirty="0" smtClean="0"/>
              <a:t> outer radius (for a given material budget and/or sampling requirements</a:t>
            </a:r>
          </a:p>
          <a:p>
            <a:pPr lvl="1"/>
            <a:r>
              <a:rPr lang="en-US" dirty="0" smtClean="0"/>
              <a:t>Should also take into account and facilitate cable/readout routing </a:t>
            </a:r>
          </a:p>
          <a:p>
            <a:r>
              <a:rPr lang="en-US" dirty="0" smtClean="0"/>
              <a:t>Mentioned in this talk are two alternative layouts:</a:t>
            </a:r>
          </a:p>
          <a:p>
            <a:pPr lvl="1"/>
            <a:r>
              <a:rPr lang="en-US" dirty="0" smtClean="0"/>
              <a:t>The Tangential Sector/Drawer assembly scenario (F. Duarte Ramos and H. </a:t>
            </a:r>
            <a:r>
              <a:rPr lang="en-US" dirty="0" err="1" smtClean="0"/>
              <a:t>Gerwig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Joint  </a:t>
            </a:r>
            <a:r>
              <a:rPr lang="en-US" dirty="0" err="1" smtClean="0"/>
              <a:t>ECal</a:t>
            </a:r>
            <a:r>
              <a:rPr lang="en-US" dirty="0" smtClean="0"/>
              <a:t>/</a:t>
            </a:r>
            <a:r>
              <a:rPr lang="en-US" dirty="0" err="1" smtClean="0"/>
              <a:t>HCal</a:t>
            </a:r>
            <a:r>
              <a:rPr lang="en-US" dirty="0" smtClean="0"/>
              <a:t> support with a Wedge layout as proposed for </a:t>
            </a:r>
            <a:r>
              <a:rPr lang="en-US" dirty="0" err="1" smtClean="0"/>
              <a:t>SiD</a:t>
            </a:r>
            <a:r>
              <a:rPr lang="en-US" dirty="0" smtClean="0"/>
              <a:t> (M. </a:t>
            </a:r>
            <a:r>
              <a:rPr lang="en-US" dirty="0" err="1" smtClean="0"/>
              <a:t>Breidenbach</a:t>
            </a:r>
            <a:r>
              <a:rPr lang="en-US" dirty="0" smtClean="0"/>
              <a:t> et al)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98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71" t="2477"/>
          <a:stretch/>
        </p:blipFill>
        <p:spPr bwMode="auto">
          <a:xfrm>
            <a:off x="304800" y="523875"/>
            <a:ext cx="3914775" cy="412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Tangential Sector </a:t>
            </a:r>
            <a:r>
              <a:rPr lang="en-US" sz="3200" dirty="0" err="1" smtClean="0"/>
              <a:t>HCal</a:t>
            </a:r>
            <a:r>
              <a:rPr lang="en-US" sz="3200" dirty="0" smtClean="0"/>
              <a:t> for CLIC_ILD_CDR [</a:t>
            </a:r>
            <a:r>
              <a:rPr lang="en-US" sz="3200" dirty="0" smtClean="0">
                <a:hlinkClick r:id="rId3"/>
              </a:rPr>
              <a:t>5</a:t>
            </a:r>
            <a:r>
              <a:rPr lang="en-US" sz="3200" dirty="0" smtClean="0"/>
              <a:t>,</a:t>
            </a:r>
            <a:r>
              <a:rPr lang="en-US" sz="3200" dirty="0" smtClean="0">
                <a:hlinkClick r:id="rId4"/>
              </a:rPr>
              <a:t>6</a:t>
            </a:r>
            <a:r>
              <a:rPr lang="en-US" sz="3200" dirty="0" smtClean="0"/>
              <a:t>]</a:t>
            </a:r>
            <a:endParaRPr lang="en-US" sz="32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800" y="609600"/>
            <a:ext cx="4027895" cy="3962400"/>
          </a:xfrm>
        </p:spPr>
      </p:pic>
      <p:sp>
        <p:nvSpPr>
          <p:cNvPr id="7" name="TextBox 6"/>
          <p:cNvSpPr txBox="1"/>
          <p:nvPr/>
        </p:nvSpPr>
        <p:spPr>
          <a:xfrm>
            <a:off x="7467600" y="1828800"/>
            <a:ext cx="99060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Tungsten Plates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4533543"/>
            <a:ext cx="81534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Designed to accommodate 75 layers per drawer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Together with available tungsten plate sizes, drives octagon shape)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Three rings for a total length of 4.7 m</a:t>
            </a:r>
          </a:p>
          <a:p>
            <a:pPr marL="285750" indent="-285750">
              <a:buFont typeface="Arial" pitchFamily="34" charset="0"/>
              <a:buChar char="•"/>
            </a:pPr>
            <a14:m xmlns:a14="http://schemas.microsoft.com/office/drawing/2010/main">
              <m:oMath xmlns:m="http://schemas.openxmlformats.org/officeDocument/2006/math">
                <m:sSub>
                  <m:sSubPr>
                    <m:ctrlPr>
                      <a:rPr lang="en-US" i="1" dirty="0" smtClean="0">
                        <a:latin typeface="Cambria Math"/>
                      </a:rPr>
                    </m:ctrlPr>
                  </m:sSubPr>
                  <m:e>
                    <m:r>
                      <a:rPr lang="en-US" i="1" dirty="0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i="1" dirty="0" smtClean="0">
                        <a:latin typeface="Cambria Math"/>
                      </a:rPr>
                      <m:t>𝑖𝑛</m:t>
                    </m:r>
                  </m:sub>
                </m:sSub>
                <m:r>
                  <a:rPr lang="en-US" i="1" dirty="0" smtClean="0">
                    <a:latin typeface="Cambria Math"/>
                  </a:rPr>
                  <m:t>= 2058 </m:t>
                </m:r>
                <m:r>
                  <m:rPr>
                    <m:sty m:val="p"/>
                  </m:rPr>
                  <a:rPr lang="en-US" i="0" dirty="0" smtClean="0">
                    <a:latin typeface="Cambria Math"/>
                  </a:rPr>
                  <m:t>mm</m:t>
                </m:r>
              </m:oMath>
            </a14:m>
            <a:r>
              <a:rPr lang="en-US" b="0" i="0" dirty="0" smtClean="0">
                <a:latin typeface="+mj-lt"/>
              </a:rPr>
              <a:t> (1</a:t>
            </a:r>
            <a:r>
              <a:rPr lang="en-US" b="0" i="0" baseline="30000" dirty="0" smtClean="0">
                <a:latin typeface="+mj-lt"/>
              </a:rPr>
              <a:t>st</a:t>
            </a:r>
            <a:r>
              <a:rPr lang="en-US" b="0" i="0" dirty="0" smtClean="0">
                <a:latin typeface="+mj-lt"/>
              </a:rPr>
              <a:t> tungsten layer), </a:t>
            </a:r>
            <a14:m xmlns:a14="http://schemas.microsoft.com/office/drawing/2010/main">
              <m:oMath xmlns:m="http://schemas.openxmlformats.org/officeDocument/2006/math">
                <m:r>
                  <a:rPr lang="en-US" b="0" i="1" dirty="0" smtClean="0">
                    <a:latin typeface="Cambria Math"/>
                  </a:rPr>
                  <m:t> </m:t>
                </m:r>
                <m:sSub>
                  <m:sSubPr>
                    <m:ctrlPr>
                      <a:rPr lang="en-US" b="0" i="1" dirty="0" smtClean="0">
                        <a:latin typeface="Cambria Math"/>
                      </a:rPr>
                    </m:ctrlPr>
                  </m:sSubPr>
                  <m:e>
                    <m:r>
                      <a:rPr lang="en-US" b="0" i="1" dirty="0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dirty="0" smtClean="0">
                        <a:latin typeface="Cambria Math"/>
                      </a:rPr>
                      <m:t>𝑜𝑢𝑡</m:t>
                    </m:r>
                  </m:sub>
                </m:sSub>
                <m:r>
                  <a:rPr lang="en-US" b="0" i="1" dirty="0" smtClean="0">
                    <a:latin typeface="Cambria Math"/>
                  </a:rPr>
                  <m:t>=3345</m:t>
                </m:r>
                <m:r>
                  <a:rPr lang="en-US" b="0" i="0" dirty="0" smtClean="0">
                    <a:latin typeface="Cambria Math"/>
                  </a:rPr>
                  <m:t> </m:t>
                </m:r>
                <m:r>
                  <m:rPr>
                    <m:sty m:val="p"/>
                  </m:rPr>
                  <a:rPr lang="en-US" b="0" i="0" dirty="0" smtClean="0">
                    <a:latin typeface="Cambria Math"/>
                  </a:rPr>
                  <m:t>mm</m:t>
                </m:r>
              </m:oMath>
            </a14:m>
            <a:r>
              <a:rPr lang="en-US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Total thickness: 1345 mm (</a:t>
            </a:r>
            <a:r>
              <a:rPr lang="en-US" dirty="0" err="1" smtClean="0"/>
              <a:t>incl</a:t>
            </a:r>
            <a:r>
              <a:rPr lang="en-US" dirty="0" smtClean="0"/>
              <a:t> 20 mm steel support and 3.5 gap before 1</a:t>
            </a:r>
            <a:r>
              <a:rPr lang="en-US" baseline="30000" dirty="0" smtClean="0"/>
              <a:t>st</a:t>
            </a:r>
            <a:r>
              <a:rPr lang="en-US" dirty="0" smtClean="0"/>
              <a:t> layer)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/>
                </a:solidFill>
              </a:rPr>
              <a:t>Provides ease of assembly, structurally sound, takes into account material availability and limitations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b="1" dirty="0" smtClean="0">
                <a:solidFill>
                  <a:schemeClr val="tx2"/>
                </a:solidFill>
              </a:rPr>
              <a:t>Provides support with minimal additional material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19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7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153400" cy="5638800"/>
          </a:xfrm>
        </p:spPr>
        <p:txBody>
          <a:bodyPr/>
          <a:lstStyle/>
          <a:p>
            <a:r>
              <a:rPr lang="en-US" dirty="0" smtClean="0"/>
              <a:t>Very soon we will have to have a realistic estimation of the </a:t>
            </a:r>
            <a:r>
              <a:rPr lang="en-US" dirty="0" err="1" smtClean="0"/>
              <a:t>HCal</a:t>
            </a:r>
            <a:r>
              <a:rPr lang="en-US" dirty="0" smtClean="0"/>
              <a:t> Barrel outer radius</a:t>
            </a:r>
          </a:p>
          <a:p>
            <a:pPr lvl="1"/>
            <a:r>
              <a:rPr lang="en-US" dirty="0" smtClean="0"/>
              <a:t>Input for Engineering and feasibility studies</a:t>
            </a:r>
          </a:p>
          <a:p>
            <a:pPr lvl="1"/>
            <a:r>
              <a:rPr lang="en-US" dirty="0" smtClean="0"/>
              <a:t>Used to limit degrees of freedom in optimization studies (#layers, absorber thickness, active layer thickness, total depth, radius)</a:t>
            </a:r>
          </a:p>
          <a:p>
            <a:r>
              <a:rPr lang="en-US" dirty="0" smtClean="0"/>
              <a:t>This is a recap of ongoing discussions with several people</a:t>
            </a:r>
          </a:p>
          <a:p>
            <a:r>
              <a:rPr lang="en-US" dirty="0" smtClean="0"/>
              <a:t>Implementation of </a:t>
            </a:r>
            <a:r>
              <a:rPr lang="en-US" dirty="0" err="1" smtClean="0"/>
              <a:t>HCal</a:t>
            </a:r>
            <a:r>
              <a:rPr lang="en-US" dirty="0" smtClean="0"/>
              <a:t> layers in current models</a:t>
            </a:r>
          </a:p>
          <a:p>
            <a:pPr lvl="1"/>
            <a:r>
              <a:rPr lang="en-US" dirty="0" smtClean="0"/>
              <a:t>CLIC_SID_CDR in </a:t>
            </a:r>
            <a:r>
              <a:rPr lang="en-US" dirty="0" err="1" smtClean="0"/>
              <a:t>GeomConverter</a:t>
            </a:r>
            <a:r>
              <a:rPr lang="en-US" dirty="0" smtClean="0"/>
              <a:t>/DD4hep </a:t>
            </a:r>
          </a:p>
          <a:p>
            <a:pPr lvl="2"/>
            <a:r>
              <a:rPr lang="en-US" dirty="0" smtClean="0"/>
              <a:t>10 mm TungstenDens24, 5 mm Scintillator, 1.5 mm Air</a:t>
            </a:r>
          </a:p>
          <a:p>
            <a:pPr lvl="1"/>
            <a:r>
              <a:rPr lang="en-US" dirty="0" smtClean="0"/>
              <a:t>CLIC_ILD_CDR in </a:t>
            </a:r>
            <a:r>
              <a:rPr lang="en-US" dirty="0" err="1" smtClean="0"/>
              <a:t>Mokka</a:t>
            </a:r>
            <a:endParaRPr lang="en-US" dirty="0" smtClean="0"/>
          </a:p>
          <a:p>
            <a:pPr lvl="2"/>
            <a:r>
              <a:rPr lang="en-US" dirty="0"/>
              <a:t>10 mm TungstenDens24, 5 mm Scintillator, 1.5 mm Air</a:t>
            </a:r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rgbClr val="7030A0"/>
                </a:solidFill>
              </a:rPr>
              <a:t>Alloy TungstenDens24: 0.93 W, 0.061 Ni, 0.009 Fe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2027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More Layouts </a:t>
            </a:r>
            <a:r>
              <a:rPr lang="en-US" sz="2800" dirty="0" smtClean="0"/>
              <a:t>(from F. Duarte Ramos)</a:t>
            </a:r>
            <a:endParaRPr lang="en-US" sz="28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24"/>
          <a:stretch/>
        </p:blipFill>
        <p:spPr bwMode="auto">
          <a:xfrm>
            <a:off x="0" y="1143000"/>
            <a:ext cx="9144000" cy="3685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58674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Only the “Axial Wedge” model would satisfy a requirement of 75 discreet sampling layers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343400" y="4876800"/>
            <a:ext cx="3640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14:m xmlns:a14="http://schemas.microsoft.com/office/drawing/2010/main">
              <m:oMathPara xmlns:m="http://schemas.openxmlformats.org/officeDocument/2006/math">
                <m:oMathParaPr>
                  <m:jc m:val="centerGroup"/>
                </m:oMathParaPr>
                <m:oMath xmlns:m="http://schemas.openxmlformats.org/officeDocument/2006/math">
                  <m:sSub>
                    <m:sSubPr>
                      <m:ctrlPr>
                        <a:rPr lang="en-US" i="1" dirty="0" smtClean="0">
                          <a:latin typeface="Cambria Math"/>
                        </a:rPr>
                      </m:ctrlPr>
                    </m:sSubPr>
                    <m:e>
                      <m:r>
                        <a:rPr lang="en-US" i="1" dirty="0" smtClean="0">
                          <a:latin typeface="Cambria Math"/>
                        </a:rPr>
                        <m:t>𝑅</m:t>
                      </m:r>
                    </m:e>
                    <m:sub>
                      <m:r>
                        <a:rPr lang="en-US" i="1" dirty="0" smtClean="0">
                          <a:latin typeface="Cambria Math"/>
                        </a:rPr>
                        <m:t>𝑖𝑛</m:t>
                      </m:r>
                    </m:sub>
                  </m:sSub>
                  <m:r>
                    <a:rPr lang="en-US" i="1" dirty="0" smtClean="0">
                      <a:latin typeface="Cambria Math"/>
                    </a:rPr>
                    <m:t>=</m:t>
                  </m:r>
                  <m:r>
                    <a:rPr lang="en-US" b="0" i="1" dirty="0" smtClean="0">
                      <a:latin typeface="Cambria Math"/>
                    </a:rPr>
                    <m:t>1764 </m:t>
                  </m:r>
                  <m:r>
                    <m:rPr>
                      <m:sty m:val="p"/>
                    </m:rPr>
                    <a:rPr lang="en-US" i="0" dirty="0" smtClean="0">
                      <a:latin typeface="Cambria Math"/>
                    </a:rPr>
                    <m:t>mm</m:t>
                  </m:r>
                  <m:r>
                    <a:rPr lang="en-US" i="1" dirty="0" smtClean="0">
                      <a:latin typeface="Cambria Math"/>
                    </a:rPr>
                    <m:t>, </m:t>
                  </m:r>
                  <m:sSub>
                    <m:sSubPr>
                      <m:ctrlPr>
                        <a:rPr lang="en-US" i="1" dirty="0" err="1" smtClean="0">
                          <a:latin typeface="Cambria Math"/>
                        </a:rPr>
                      </m:ctrlPr>
                    </m:sSubPr>
                    <m:e>
                      <m:r>
                        <a:rPr lang="en-US" i="1" dirty="0" err="1" smtClean="0">
                          <a:latin typeface="Cambria Math"/>
                        </a:rPr>
                        <m:t>𝑅</m:t>
                      </m:r>
                    </m:e>
                    <m:sub>
                      <m:r>
                        <a:rPr lang="en-US" i="1" dirty="0" err="1" smtClean="0">
                          <a:latin typeface="Cambria Math"/>
                        </a:rPr>
                        <m:t>𝑜𝑢𝑡</m:t>
                      </m:r>
                    </m:sub>
                  </m:sSub>
                  <m:r>
                    <a:rPr lang="en-US" i="1" dirty="0" smtClean="0">
                      <a:latin typeface="Cambria Math"/>
                    </a:rPr>
                    <m:t>=</m:t>
                  </m:r>
                  <m:r>
                    <a:rPr lang="en-US" b="0" i="1" dirty="0" smtClean="0">
                      <a:latin typeface="Cambria Math"/>
                    </a:rPr>
                    <m:t>3045 </m:t>
                  </m:r>
                  <m:r>
                    <m:rPr>
                      <m:sty m:val="p"/>
                    </m:rPr>
                    <a:rPr lang="en-US" i="0" dirty="0" smtClean="0">
                      <a:latin typeface="Cambria Math"/>
                    </a:rPr>
                    <m:t>mm</m:t>
                  </m:r>
                  <m:r>
                    <a:rPr lang="en-US" i="1" dirty="0" smtClean="0">
                      <a:latin typeface="Cambria Math"/>
                    </a:rPr>
                    <m:t> </m:t>
                  </m:r>
                </m:oMath>
              </m:oMathPara>
            </a14:m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4876800"/>
            <a:ext cx="2191562" cy="6893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/>
            <a14:m xmlns:a14="http://schemas.microsoft.com/office/drawing/2010/main">
              <m:oMathPara xmlns:m="http://schemas.openxmlformats.org/officeDocument/2006/math">
                <m:oMathParaPr>
                  <m:jc m:val="centerGroup"/>
                </m:oMathParaPr>
                <m:oMath xmlns:m="http://schemas.openxmlformats.org/officeDocument/2006/math">
                  <m:sSub>
                    <m:sSubPr>
                      <m:ctrlPr>
                        <a:rPr lang="en-US" i="1" dirty="0" smtClean="0">
                          <a:latin typeface="Cambria Math"/>
                        </a:rPr>
                      </m:ctrlPr>
                    </m:sSubPr>
                    <m:e>
                      <m:r>
                        <a:rPr lang="en-US" i="1" dirty="0" smtClean="0">
                          <a:latin typeface="Cambria Math"/>
                        </a:rPr>
                        <m:t>𝑅</m:t>
                      </m:r>
                    </m:e>
                    <m:sub>
                      <m:r>
                        <a:rPr lang="en-US" i="1" dirty="0" smtClean="0">
                          <a:latin typeface="Cambria Math"/>
                        </a:rPr>
                        <m:t>𝑖𝑛</m:t>
                      </m:r>
                    </m:sub>
                  </m:sSub>
                  <m:r>
                    <a:rPr lang="en-US" i="1" dirty="0" smtClean="0">
                      <a:latin typeface="Cambria Math"/>
                    </a:rPr>
                    <m:t>=</m:t>
                  </m:r>
                  <m:r>
                    <a:rPr lang="en-US" b="0" i="1" dirty="0" smtClean="0">
                      <a:latin typeface="Cambria Math"/>
                    </a:rPr>
                    <m:t>1764 </m:t>
                  </m:r>
                  <m:r>
                    <m:rPr>
                      <m:sty m:val="p"/>
                    </m:rPr>
                    <a:rPr lang="en-US" i="0" dirty="0" smtClean="0">
                      <a:latin typeface="Cambria Math"/>
                    </a:rPr>
                    <m:t>mm</m:t>
                  </m:r>
                  <m:r>
                    <a:rPr lang="en-US" i="1" dirty="0" smtClean="0">
                      <a:latin typeface="Cambria Math"/>
                    </a:rPr>
                    <m:t> </m:t>
                  </m:r>
                </m:oMath>
              </m:oMathPara>
            </a14:m>
            <a:endParaRPr lang="en-US" i="1" dirty="0" smtClean="0">
              <a:latin typeface="Cambria Math"/>
            </a:endParaRPr>
          </a:p>
          <a:p>
            <a:pPr/>
            <a14:m xmlns:a14="http://schemas.microsoft.com/office/drawing/2010/main">
              <m:oMathPara xmlns:m="http://schemas.openxmlformats.org/officeDocument/2006/math">
                <m:oMathParaPr>
                  <m:jc m:val="centerGroup"/>
                </m:oMathParaPr>
                <m:oMath xmlns:m="http://schemas.openxmlformats.org/officeDocument/2006/math">
                  <m:sSubSup>
                    <m:sSubSupPr>
                      <m:ctrlPr>
                        <a:rPr lang="en-US" b="0" i="1" dirty="0" smtClean="0">
                          <a:latin typeface="Cambria Math"/>
                        </a:rPr>
                      </m:ctrlPr>
                    </m:sSubSupPr>
                    <m:e>
                      <m:r>
                        <a:rPr lang="en-US" b="0" i="1" dirty="0" smtClean="0">
                          <a:latin typeface="Cambria Math"/>
                        </a:rPr>
                        <m:t>𝑅</m:t>
                      </m:r>
                    </m:e>
                    <m:sub>
                      <m:r>
                        <a:rPr lang="en-US" b="0" i="1" dirty="0" smtClean="0">
                          <a:latin typeface="Cambria Math"/>
                        </a:rPr>
                        <m:t>𝑓𝑎𝑐𝑒</m:t>
                      </m:r>
                    </m:sub>
                    <m:sup>
                      <m:r>
                        <a:rPr lang="en-US" b="0" i="1" dirty="0" smtClean="0">
                          <a:latin typeface="Cambria Math"/>
                        </a:rPr>
                        <m:t>𝑜𝑢𝑡</m:t>
                      </m:r>
                    </m:sup>
                  </m:sSubSup>
                  <m:r>
                    <a:rPr lang="en-US" i="1" dirty="0" smtClean="0">
                      <a:latin typeface="Cambria Math"/>
                    </a:rPr>
                    <m:t>=</m:t>
                  </m:r>
                  <m:r>
                    <a:rPr lang="en-US" b="0" i="1" dirty="0" smtClean="0">
                      <a:latin typeface="Cambria Math"/>
                    </a:rPr>
                    <m:t>3001.5</m:t>
                  </m:r>
                  <m:r>
                    <m:rPr>
                      <m:sty m:val="p"/>
                    </m:rPr>
                    <a:rPr lang="en-US" i="0" dirty="0" smtClean="0">
                      <a:latin typeface="Cambria Math"/>
                    </a:rPr>
                    <m:t>mm</m:t>
                  </m:r>
                  <m:r>
                    <a:rPr lang="en-US" i="1" dirty="0" smtClean="0">
                      <a:latin typeface="Cambria Math"/>
                    </a:rPr>
                    <m:t> </m:t>
                  </m:r>
                </m:oMath>
              </m:oMathPara>
            </a14:m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643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with DD4hep </a:t>
            </a:r>
            <a:r>
              <a:rPr lang="en-US" sz="2800" dirty="0" smtClean="0"/>
              <a:t>(based on CLIC_SID_CDR)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762000"/>
            <a:ext cx="4495800" cy="593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dirty="0" smtClean="0"/>
              <a:t>Primarily an exercise </a:t>
            </a:r>
            <a:r>
              <a:rPr lang="en-US" dirty="0" err="1" smtClean="0"/>
              <a:t>οn</a:t>
            </a:r>
            <a:r>
              <a:rPr lang="en-US" dirty="0" smtClean="0"/>
              <a:t> DD4hep and a way to study the material </a:t>
            </a:r>
            <a:r>
              <a:rPr lang="en-US" dirty="0" err="1" smtClean="0"/>
              <a:t>vs</a:t>
            </a:r>
            <a:r>
              <a:rPr lang="en-US" dirty="0" smtClean="0"/>
              <a:t> φ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dirty="0" smtClean="0"/>
              <a:t>Probably no single φ-position “sees” 75 layers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dirty="0" smtClean="0"/>
              <a:t>Effective “visible” material should still be close to nominal</a:t>
            </a:r>
          </a:p>
          <a:p>
            <a:pPr marL="631825" lvl="1" indent="-174625">
              <a:buFont typeface="Arial" pitchFamily="34" charset="0"/>
              <a:buChar char="•"/>
            </a:pPr>
            <a:r>
              <a:rPr lang="en-US" dirty="0" smtClean="0"/>
              <a:t>However, sampling fraction changes with φ (</a:t>
            </a:r>
            <a:r>
              <a:rPr lang="en-US" dirty="0" smtClean="0">
                <a:solidFill>
                  <a:srgbClr val="FF0000"/>
                </a:solidFill>
              </a:rPr>
              <a:t>calibration?</a:t>
            </a:r>
            <a:r>
              <a:rPr lang="en-US" dirty="0" smtClean="0"/>
              <a:t>)</a:t>
            </a:r>
          </a:p>
          <a:p>
            <a:pPr marL="174625" indent="-174625">
              <a:buFont typeface="Arial" pitchFamily="34" charset="0"/>
              <a:buChar char="•"/>
            </a:pPr>
            <a:r>
              <a:rPr lang="en-US" dirty="0" smtClean="0"/>
              <a:t>Started with CLIC_SID_CDR model dimensions</a:t>
            </a:r>
          </a:p>
          <a:p>
            <a:pPr lvl="1" indent="-282575">
              <a:buFont typeface="Arial" pitchFamily="34" charset="0"/>
              <a:buChar char="•"/>
            </a:pPr>
            <a14:m xmlns:a14="http://schemas.microsoft.com/office/drawing/2010/main">
              <m:oMath xmlns:m="http://schemas.openxmlformats.org/officeDocument/2006/math">
                <m:sSub>
                  <m:sSubPr>
                    <m:ctrlPr>
                      <a:rPr lang="en-US" b="0" i="1" smtClean="0">
                        <a:latin typeface="Cambria Math"/>
                      </a:rPr>
                    </m:ctrlPr>
                  </m:sSubPr>
                  <m:e>
                    <m:r>
                      <a:rPr lang="en-US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smtClean="0">
                        <a:latin typeface="Cambria Math"/>
                      </a:rPr>
                      <m:t>𝑚𝑖𝑛</m:t>
                    </m:r>
                  </m:sub>
                </m:sSub>
                <m:r>
                  <a:rPr lang="en-US" b="0" i="1" smtClean="0">
                    <a:latin typeface="Cambria Math"/>
                  </a:rPr>
                  <m:t>=</m:t>
                </m:r>
                <m:sSub>
                  <m:sSubPr>
                    <m:ctrlPr>
                      <a:rPr lang="en-US" b="0" i="1" smtClean="0">
                        <a:latin typeface="Cambria Math"/>
                      </a:rPr>
                    </m:ctrlPr>
                  </m:sSubPr>
                  <m:e>
                    <m:r>
                      <a:rPr lang="en-US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smtClean="0">
                        <a:latin typeface="Cambria Math"/>
                      </a:rPr>
                      <m:t>𝑖𝑛</m:t>
                    </m:r>
                  </m:sub>
                </m:sSub>
                <m:r>
                  <a:rPr lang="en-US" b="0" i="1" smtClean="0">
                    <a:latin typeface="Cambria Math"/>
                  </a:rPr>
                  <m:t>=1419 </m:t>
                </m:r>
                <m:r>
                  <m:rPr>
                    <m:sty m:val="p"/>
                  </m:rPr>
                  <a:rPr lang="en-US" b="0" i="0" smtClean="0">
                    <a:latin typeface="Cambria Math"/>
                  </a:rPr>
                  <m:t>mm</m:t>
                </m:r>
              </m:oMath>
            </a14:m>
            <a:endParaRPr lang="en-US" b="0" dirty="0" smtClean="0"/>
          </a:p>
          <a:p>
            <a:pPr lvl="1" indent="-282575">
              <a:buFont typeface="Arial" pitchFamily="34" charset="0"/>
              <a:buChar char="•"/>
            </a:pPr>
            <a:r>
              <a:rPr lang="en-US" b="0" dirty="0" smtClean="0"/>
              <a:t>Actually had to increase </a:t>
            </a:r>
            <a14:m xmlns:a14="http://schemas.microsoft.com/office/drawing/2010/main">
              <m:oMath xmlns:m="http://schemas.openxmlformats.org/officeDocument/2006/math">
                <m:sSub>
                  <m:sSubPr>
                    <m:ctrlPr>
                      <a:rPr lang="en-US" b="0" i="1" dirty="0" smtClean="0">
                        <a:latin typeface="Cambria Math"/>
                      </a:rPr>
                    </m:ctrlPr>
                  </m:sSubPr>
                  <m:e>
                    <m:r>
                      <a:rPr lang="en-US" b="0" i="1" dirty="0" smtClean="0">
                        <a:latin typeface="Cambria Math"/>
                      </a:rPr>
                      <m:t>𝑅</m:t>
                    </m:r>
                  </m:e>
                  <m:sub>
                    <m:r>
                      <m:rPr>
                        <m:sty m:val="p"/>
                      </m:rPr>
                      <a:rPr lang="en-US" b="0" i="1" dirty="0" smtClean="0">
                        <a:latin typeface="Cambria Math"/>
                      </a:rPr>
                      <m:t>max</m:t>
                    </m:r>
                  </m:sub>
                </m:sSub>
                <m:r>
                  <a:rPr lang="en-US" b="0" i="1" dirty="0" smtClean="0">
                    <a:latin typeface="Cambria Math"/>
                  </a:rPr>
                  <m:t>=</m:t>
                </m:r>
                <m:sSub>
                  <m:sSubPr>
                    <m:ctrlPr>
                      <a:rPr lang="en-US" b="0" i="1" dirty="0" err="1" smtClean="0">
                        <a:latin typeface="Cambria Math"/>
                      </a:rPr>
                    </m:ctrlPr>
                  </m:sSubPr>
                  <m:e>
                    <m:r>
                      <a:rPr lang="en-US" b="0" i="1" dirty="0" err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dirty="0" err="1" smtClean="0">
                        <a:latin typeface="Cambria Math"/>
                      </a:rPr>
                      <m:t>𝑜𝑢𝑡</m:t>
                    </m:r>
                  </m:sub>
                </m:sSub>
              </m:oMath>
            </a14:m>
            <a:r>
              <a:rPr lang="en-US" b="0" dirty="0" smtClean="0"/>
              <a:t> from the Wedge model (</a:t>
            </a:r>
            <a14:m xmlns:a14="http://schemas.microsoft.com/office/drawing/2010/main">
              <m:oMath xmlns:m="http://schemas.openxmlformats.org/officeDocument/2006/math">
                <m:sSubSup>
                  <m:sSubSupPr>
                    <m:ctrlPr>
                      <a:rPr lang="en-US" b="0" i="1" smtClean="0">
                        <a:latin typeface="Cambria Math"/>
                      </a:rPr>
                    </m:ctrlPr>
                  </m:sSubSupPr>
                  <m:e>
                    <m:r>
                      <a:rPr lang="en-US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smtClean="0">
                        <a:latin typeface="Cambria Math"/>
                      </a:rPr>
                      <m:t>𝑜𝑢𝑡</m:t>
                    </m:r>
                  </m:sub>
                  <m:sup>
                    <m:r>
                      <a:rPr lang="en-US" b="0" i="1" smtClean="0">
                        <a:latin typeface="Cambria Math"/>
                      </a:rPr>
                      <m:t>𝑤𝑒𝑑𝑔𝑒</m:t>
                    </m:r>
                  </m:sup>
                </m:sSubSup>
                <m:r>
                  <a:rPr lang="en-US" b="0" i="1" smtClean="0">
                    <a:latin typeface="Cambria Math"/>
                  </a:rPr>
                  <m:t>=2656.5</m:t>
                </m:r>
              </m:oMath>
            </a14:m>
            <a:r>
              <a:rPr lang="en-US" b="0" dirty="0" smtClean="0"/>
              <a:t>) in order to accommodate 75 layers</a:t>
            </a:r>
          </a:p>
          <a:p>
            <a:pPr lvl="1" indent="-282575">
              <a:buFont typeface="Arial" pitchFamily="34" charset="0"/>
              <a:buChar char="•"/>
            </a:pPr>
            <a:r>
              <a:rPr lang="en-US" dirty="0" smtClean="0"/>
              <a:t>Used </a:t>
            </a:r>
            <a14:m xmlns:a14="http://schemas.microsoft.com/office/drawing/2010/main">
              <m:oMath xmlns:m="http://schemas.openxmlformats.org/officeDocument/2006/math">
                <m:sSub>
                  <m:sSubPr>
                    <m:ctrlPr>
                      <a:rPr lang="en-US" b="0" i="1" smtClean="0">
                        <a:latin typeface="Cambria Math"/>
                      </a:rPr>
                    </m:ctrlPr>
                  </m:sSubPr>
                  <m:e>
                    <m:r>
                      <a:rPr lang="en-US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smtClean="0">
                        <a:latin typeface="Cambria Math"/>
                      </a:rPr>
                      <m:t>𝑜𝑢𝑡</m:t>
                    </m:r>
                  </m:sub>
                </m:sSub>
                <m:r>
                  <a:rPr lang="en-US" b="0" i="1" smtClean="0">
                    <a:latin typeface="Cambria Math"/>
                  </a:rPr>
                  <m:t>=2875 </m:t>
                </m:r>
                <m:r>
                  <m:rPr>
                    <m:sty m:val="p"/>
                  </m:rPr>
                  <a:rPr lang="en-US" b="0" i="0" smtClean="0">
                    <a:latin typeface="Cambria Math"/>
                  </a:rPr>
                  <m:t>mm</m:t>
                </m:r>
              </m:oMath>
            </a14:m>
            <a:r>
              <a:rPr lang="en-US" b="0" dirty="0" smtClean="0"/>
              <a:t> </a:t>
            </a:r>
            <a:r>
              <a:rPr lang="en-US" sz="1600" b="0" dirty="0" smtClean="0"/>
              <a:t>(</a:t>
            </a:r>
            <a:r>
              <a:rPr lang="en-US" sz="1600" b="0" dirty="0" err="1" smtClean="0"/>
              <a:t>HCalEndcap_rmax</a:t>
            </a:r>
            <a:r>
              <a:rPr lang="en-US" sz="1600" b="0" dirty="0" smtClean="0"/>
              <a:t>)</a:t>
            </a:r>
          </a:p>
          <a:p>
            <a:pPr lvl="1" indent="-282575">
              <a:buFont typeface="Arial" pitchFamily="34" charset="0"/>
              <a:buChar char="•"/>
            </a:pPr>
            <a:r>
              <a:rPr lang="en-US" dirty="0" smtClean="0"/>
              <a:t>Did not include support frame</a:t>
            </a:r>
          </a:p>
          <a:p>
            <a:pPr lvl="1" indent="-282575">
              <a:buFont typeface="Arial" pitchFamily="34" charset="0"/>
              <a:buChar char="•"/>
            </a:pPr>
            <a:r>
              <a:rPr lang="en-US" b="0" dirty="0" smtClean="0"/>
              <a:t>Only one cylinder (not three rings)</a:t>
            </a:r>
          </a:p>
          <a:p>
            <a:endParaRPr lang="en-US" b="0" dirty="0" smtClean="0"/>
          </a:p>
          <a:p>
            <a:pPr lvl="1"/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685800"/>
            <a:ext cx="4978400" cy="4598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21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1424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Material Scan in φ of </a:t>
            </a:r>
            <a:r>
              <a:rPr lang="en-US" sz="3200" dirty="0"/>
              <a:t> </a:t>
            </a:r>
            <a:r>
              <a:rPr lang="en-US" sz="3200" dirty="0" smtClean="0"/>
              <a:t>“Tangential Sector” </a:t>
            </a:r>
            <a:r>
              <a:rPr lang="en-US" sz="3200" dirty="0" err="1" smtClean="0"/>
              <a:t>HCal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0769746"/>
              </p:ext>
            </p:extLst>
          </p:nvPr>
        </p:nvGraphicFramePr>
        <p:xfrm>
          <a:off x="2743200" y="838200"/>
          <a:ext cx="5891213" cy="5543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1845" y="914400"/>
            <a:ext cx="289560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/>
                </a:solidFill>
              </a:rPr>
              <a:t>No cracks</a:t>
            </a:r>
          </a:p>
          <a:p>
            <a:pPr marL="114300" indent="-114300">
              <a:buFont typeface="Arial" pitchFamily="34" charset="0"/>
              <a:buChar char="•"/>
            </a:pPr>
            <a:r>
              <a:rPr lang="en-US" sz="2400" dirty="0" smtClean="0"/>
              <a:t>φ-average of #</a:t>
            </a:r>
            <a:r>
              <a:rPr lang="en-US" sz="2400" dirty="0" err="1" smtClean="0"/>
              <a:t>λΙ</a:t>
            </a:r>
            <a:r>
              <a:rPr lang="en-US" sz="2400" dirty="0" smtClean="0"/>
              <a:t>: 7.9 </a:t>
            </a:r>
          </a:p>
          <a:p>
            <a:pPr marL="228600" lvl="1" indent="-114300">
              <a:buFont typeface="Arial" pitchFamily="34" charset="0"/>
              <a:buChar char="•"/>
            </a:pPr>
            <a:r>
              <a:rPr lang="en-US" dirty="0" smtClean="0"/>
              <a:t>Cf. CLIC_SID_CDR: 7.4</a:t>
            </a:r>
          </a:p>
          <a:p>
            <a:pPr marL="228600" lvl="1" indent="-114300">
              <a:buFont typeface="Arial" pitchFamily="34" charset="0"/>
              <a:buChar char="•"/>
            </a:pPr>
            <a:r>
              <a:rPr lang="en-US" dirty="0" smtClean="0"/>
              <a:t>Cf. CLIC_ILD_CDR: 7.3</a:t>
            </a:r>
          </a:p>
          <a:p>
            <a:pPr marL="231775" lvl="1" indent="-122238">
              <a:buFont typeface="Arial" pitchFamily="34" charset="0"/>
              <a:buChar char="•"/>
            </a:pPr>
            <a:r>
              <a:rPr lang="en-US" dirty="0" smtClean="0"/>
              <a:t>(all according to my scans)</a:t>
            </a:r>
          </a:p>
          <a:p>
            <a:pPr marL="114300" indent="-114300">
              <a:buFont typeface="Arial" pitchFamily="34" charset="0"/>
              <a:buChar char="•"/>
            </a:pPr>
            <a:r>
              <a:rPr lang="en-US" sz="2400" dirty="0" smtClean="0"/>
              <a:t>Probably can have same depth with fewer layers</a:t>
            </a:r>
          </a:p>
          <a:p>
            <a:pPr marL="228600" lvl="1" indent="-1143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But would mean fewer samplings of course</a:t>
            </a:r>
          </a:p>
          <a:p>
            <a:pPr marL="114300" indent="-114300">
              <a:buFont typeface="Arial" pitchFamily="34" charset="0"/>
              <a:buChar char="•"/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36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457200"/>
            <a:ext cx="7467600" cy="477202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SiD</a:t>
            </a:r>
            <a:r>
              <a:rPr lang="en-US" dirty="0" smtClean="0"/>
              <a:t> </a:t>
            </a:r>
            <a:r>
              <a:rPr lang="en-US" dirty="0" err="1" smtClean="0"/>
              <a:t>ECal</a:t>
            </a:r>
            <a:r>
              <a:rPr lang="en-US" dirty="0" smtClean="0"/>
              <a:t>/</a:t>
            </a:r>
            <a:r>
              <a:rPr lang="en-US" dirty="0" err="1" smtClean="0"/>
              <a:t>HCal</a:t>
            </a:r>
            <a:r>
              <a:rPr lang="en-US" dirty="0" smtClean="0"/>
              <a:t> Assembly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1524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Taken from </a:t>
            </a:r>
            <a:r>
              <a:rPr lang="en-US" dirty="0" smtClean="0">
                <a:hlinkClick r:id="rId3"/>
              </a:rPr>
              <a:t>[3]</a:t>
            </a:r>
            <a:r>
              <a:rPr lang="en-US" dirty="0" smtClean="0"/>
              <a:t> (Slides from M. </a:t>
            </a:r>
            <a:r>
              <a:rPr lang="en-US" dirty="0" err="1" smtClean="0"/>
              <a:t>Breidenbach</a:t>
            </a:r>
            <a:r>
              <a:rPr lang="en-US" dirty="0" smtClean="0"/>
              <a:t>)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352800"/>
            <a:ext cx="2536267" cy="343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2971800" y="4800600"/>
            <a:ext cx="2971800" cy="6096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33400" y="5715000"/>
            <a:ext cx="502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Interesting layout, however it may prove hard to implement given the difficulties in Tungsten (brittleness, available sizes, </a:t>
            </a:r>
            <a:r>
              <a:rPr lang="en-US" b="1" dirty="0" err="1" smtClean="0"/>
              <a:t>etc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23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6161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(?)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will be an additional challenge to achieve the </a:t>
            </a:r>
            <a:r>
              <a:rPr lang="en-US" dirty="0" err="1" smtClean="0"/>
              <a:t>HCal</a:t>
            </a:r>
            <a:r>
              <a:rPr lang="en-US" dirty="0" smtClean="0"/>
              <a:t> goals as currently outlined (especially number of layers) AND minimize the solenoid inner radius</a:t>
            </a:r>
          </a:p>
          <a:p>
            <a:r>
              <a:rPr lang="en-US" dirty="0" smtClean="0"/>
              <a:t>Further complicated by assembly, access and support requirements</a:t>
            </a:r>
          </a:p>
          <a:p>
            <a:r>
              <a:rPr lang="en-US" dirty="0" smtClean="0"/>
              <a:t>Furthermore, one needs to take into account cabling (available material missing from today’s presentation)</a:t>
            </a:r>
          </a:p>
          <a:p>
            <a:pPr marL="411480" lvl="1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9726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Scan with </a:t>
            </a:r>
            <a:r>
              <a:rPr lang="en-US" dirty="0" err="1" smtClean="0"/>
              <a:t>Slic</a:t>
            </a:r>
            <a:r>
              <a:rPr lang="en-US" dirty="0" smtClean="0"/>
              <a:t>/Geant4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229600" cy="5638800"/>
          </a:xfrm>
        </p:spPr>
        <p:txBody>
          <a:bodyPr/>
          <a:lstStyle/>
          <a:p>
            <a:r>
              <a:rPr lang="en-US" dirty="0" smtClean="0"/>
              <a:t>Used </a:t>
            </a:r>
            <a:r>
              <a:rPr lang="en-US" dirty="0" err="1" smtClean="0"/>
              <a:t>clic_sid_cdr.lcdd</a:t>
            </a:r>
            <a:r>
              <a:rPr lang="en-US" dirty="0" smtClean="0"/>
              <a:t> geometry description from lcsim.org</a:t>
            </a:r>
          </a:p>
          <a:p>
            <a:r>
              <a:rPr lang="en-US" dirty="0" smtClean="0"/>
              <a:t>Added regions in </a:t>
            </a:r>
            <a:r>
              <a:rPr lang="en-US" dirty="0" err="1" smtClean="0"/>
              <a:t>lcdd</a:t>
            </a:r>
            <a:r>
              <a:rPr lang="en-US" dirty="0" smtClean="0"/>
              <a:t> file (to restrict scan to </a:t>
            </a:r>
            <a:r>
              <a:rPr lang="en-US" dirty="0" err="1" smtClean="0"/>
              <a:t>HCal</a:t>
            </a:r>
            <a:r>
              <a:rPr lang="en-US" dirty="0" smtClean="0"/>
              <a:t>/</a:t>
            </a:r>
            <a:r>
              <a:rPr lang="en-US" dirty="0" err="1" smtClean="0"/>
              <a:t>ECal</a:t>
            </a:r>
            <a:r>
              <a:rPr lang="en-US" dirty="0" smtClean="0"/>
              <a:t>)</a:t>
            </a:r>
          </a:p>
          <a:p>
            <a:pPr marL="114300" indent="0">
              <a:buNone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 &lt;regions&gt;</a:t>
            </a:r>
          </a:p>
          <a:p>
            <a:pPr marL="114300" indent="0">
              <a:buNone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    &lt;region name="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TrackingRegion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"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store_secondaries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="true" cut="10.0"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lunit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="mm" threshold="1.0"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eunit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="MeV" /&gt;</a:t>
            </a:r>
          </a:p>
          <a:p>
            <a:pPr marL="114300" indent="0">
              <a:buNone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    &lt;region name="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HCalBarrelRegion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"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store_secondaries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="true" cut="0.0"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lunit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="mm" threshold="1.0"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eunit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="MeV" /&gt;</a:t>
            </a:r>
          </a:p>
          <a:p>
            <a:pPr marL="114300" indent="0">
              <a:buNone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    &lt;region name="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ECalBarrelRegion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"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store_secondaries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="true" cut="0.0"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lunit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="mm" threshold="1.0" </a:t>
            </a:r>
            <a:r>
              <a:rPr lang="en-US" sz="12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eunit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="MeV" /&gt;</a:t>
            </a:r>
          </a:p>
          <a:p>
            <a:pPr marL="114300" indent="0">
              <a:buNone/>
            </a:pP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  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&lt;/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regions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&gt;</a:t>
            </a:r>
          </a:p>
          <a:p>
            <a:r>
              <a:rPr lang="en-US" dirty="0" smtClean="0">
                <a:cs typeface="Consolas" pitchFamily="49" charset="0"/>
              </a:rPr>
              <a:t>Used Geant4 “</a:t>
            </a:r>
            <a:r>
              <a:rPr lang="en-US" dirty="0" err="1" smtClean="0">
                <a:cs typeface="Consolas" pitchFamily="49" charset="0"/>
              </a:rPr>
              <a:t>matScan</a:t>
            </a:r>
            <a:r>
              <a:rPr lang="en-US" dirty="0" smtClean="0">
                <a:cs typeface="Consolas" pitchFamily="49" charset="0"/>
              </a:rPr>
              <a:t>” capability, </a:t>
            </a:r>
            <a:r>
              <a:rPr lang="en-US" dirty="0" err="1" smtClean="0">
                <a:cs typeface="Consolas" pitchFamily="49" charset="0"/>
              </a:rPr>
              <a:t>e.g</a:t>
            </a:r>
            <a:r>
              <a:rPr lang="en-US" dirty="0" smtClean="0">
                <a:cs typeface="Consolas" pitchFamily="49" charset="0"/>
              </a:rPr>
              <a:t>:</a:t>
            </a:r>
          </a:p>
          <a:p>
            <a:pPr lvl="1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/control/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matScan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/region 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HCalBarrelRegion</a:t>
            </a:r>
            <a:endParaRPr lang="en-US" sz="1400" dirty="0">
              <a:solidFill>
                <a:schemeClr val="accent6">
                  <a:lumMod val="50000"/>
                </a:schemeClr>
              </a:solidFill>
              <a:latin typeface="+mj-lt"/>
              <a:cs typeface="Consolas" pitchFamily="49" charset="0"/>
            </a:endParaRPr>
          </a:p>
          <a:p>
            <a:pPr lvl="1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/control/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matScan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/theta 1 0 0</a:t>
            </a:r>
          </a:p>
          <a:p>
            <a:pPr lvl="1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/control/</a:t>
            </a:r>
            <a:r>
              <a:rPr lang="en-US" sz="1400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matScan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/phi 360 0 359</a:t>
            </a:r>
          </a:p>
          <a:p>
            <a:pPr lvl="1"/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/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control/</a:t>
            </a:r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matScan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Consolas" pitchFamily="49" charset="0"/>
              </a:rPr>
              <a:t>/scan</a:t>
            </a:r>
          </a:p>
          <a:p>
            <a:r>
              <a:rPr lang="en-US" sz="2000" dirty="0" smtClean="0">
                <a:solidFill>
                  <a:schemeClr val="tx2"/>
                </a:solidFill>
                <a:cs typeface="Consolas" pitchFamily="49" charset="0"/>
              </a:rPr>
              <a:t>Similarly for </a:t>
            </a:r>
            <a:r>
              <a:rPr lang="en-US" sz="2000" dirty="0" err="1" smtClean="0">
                <a:solidFill>
                  <a:schemeClr val="tx2"/>
                </a:solidFill>
                <a:cs typeface="Consolas" pitchFamily="49" charset="0"/>
              </a:rPr>
              <a:t>Mokka</a:t>
            </a:r>
            <a:endParaRPr lang="en-US" sz="2000" dirty="0">
              <a:solidFill>
                <a:schemeClr val="tx2"/>
              </a:solidFill>
              <a:cs typeface="Consolas" pitchFamily="49" charset="0"/>
            </a:endParaRPr>
          </a:p>
          <a:p>
            <a:pPr lvl="1"/>
            <a:r>
              <a:rPr lang="en-US" sz="1800" dirty="0" smtClean="0">
                <a:solidFill>
                  <a:schemeClr val="tx2"/>
                </a:solidFill>
                <a:cs typeface="Consolas" pitchFamily="49" charset="0"/>
              </a:rPr>
              <a:t>Use “–S”  to select particular subdetector  </a:t>
            </a:r>
          </a:p>
          <a:p>
            <a:pPr marL="114300" indent="0">
              <a:buNone/>
            </a:pPr>
            <a:endParaRPr lang="en-US" sz="1600" dirty="0">
              <a:latin typeface="+mj-lt"/>
              <a:cs typeface="Consolas" pitchFamily="49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664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CLIC_ILD_CDR SHcalSc02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1" t="8999" r="-972" b="-833"/>
          <a:stretch/>
        </p:blipFill>
        <p:spPr bwMode="auto">
          <a:xfrm>
            <a:off x="1752600" y="1066800"/>
            <a:ext cx="5248275" cy="524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26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4688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122" y="533400"/>
            <a:ext cx="8030078" cy="6172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AHCAL Assembly (from ILD TDR)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27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3079558"/>
              </p:ext>
            </p:extLst>
          </p:nvPr>
        </p:nvGraphicFramePr>
        <p:xfrm>
          <a:off x="-19050" y="1828800"/>
          <a:ext cx="2895600" cy="213169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371600"/>
                <a:gridCol w="838200"/>
                <a:gridCol w="685800"/>
              </a:tblGrid>
              <a:tr h="190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Active Element </a:t>
                      </a:r>
                      <a:r>
                        <a:rPr lang="en-US" sz="11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Cassette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ILD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Material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Steel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PCB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Cu (etching)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Electronics (30%)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Scintillator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Sum (per layer)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10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1" u="none" strike="noStrike" dirty="0">
                          <a:effectLst/>
                        </a:rPr>
                        <a:t>#</a:t>
                      </a:r>
                      <a:r>
                        <a:rPr lang="el-GR" sz="1400" b="1" u="none" strike="noStrike" dirty="0" smtClean="0">
                          <a:effectLst/>
                        </a:rPr>
                        <a:t>λΙ</a:t>
                      </a:r>
                      <a:r>
                        <a:rPr lang="en-US" sz="1400" b="1" u="none" strike="noStrike" dirty="0" smtClean="0">
                          <a:effectLst/>
                        </a:rPr>
                        <a:t> (per layer)</a:t>
                      </a:r>
                      <a:endParaRPr lang="el-G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3995678"/>
            <a:ext cx="3124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NB: ILD TDR </a:t>
            </a:r>
            <a:r>
              <a:rPr lang="en-US" dirty="0">
                <a:solidFill>
                  <a:srgbClr val="7030A0"/>
                </a:solidFill>
              </a:rPr>
              <a:t>also mentions “The active layers will contribute 4 mm of steel to each absorption </a:t>
            </a:r>
            <a:r>
              <a:rPr lang="en-US" dirty="0" smtClean="0">
                <a:solidFill>
                  <a:srgbClr val="7030A0"/>
                </a:solidFill>
              </a:rPr>
              <a:t>layer”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Not shown in diagram?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16 mm (absorber layer) +  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4 mm = 20 mm steel 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+0.5 mm bottom plate?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Not clear what is done in code (comment says ignored)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904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Current Assembly (16.5 mm per layer)</a:t>
            </a:r>
            <a:endParaRPr lang="en-US" sz="3200" dirty="0"/>
          </a:p>
        </p:txBody>
      </p:sp>
      <p:sp>
        <p:nvSpPr>
          <p:cNvPr id="13" name="Rectangle 12"/>
          <p:cNvSpPr/>
          <p:nvPr/>
        </p:nvSpPr>
        <p:spPr>
          <a:xfrm rot="5400000">
            <a:off x="4222851" y="1784550"/>
            <a:ext cx="720000" cy="264941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RADIATOR (W alloy or Fe)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5400000">
            <a:off x="4222851" y="592818"/>
            <a:ext cx="720000" cy="264941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RADIATOR (W alloy or Fe)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090781" y="1729514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mm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016676" y="1557526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090781" y="2913571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mm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6016676" y="2741583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440398" y="1780214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16.5 mm</a:t>
            </a:r>
            <a:endParaRPr lang="en-US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423596" y="1447452"/>
            <a:ext cx="0" cy="1739463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 rot="5400000">
            <a:off x="4409643" y="710298"/>
            <a:ext cx="360000" cy="3600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SCINTILLATOR (</a:t>
            </a:r>
            <a:r>
              <a:rPr lang="en-US" dirty="0" err="1" smtClean="0"/>
              <a:t>polysterene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 rot="5400000">
            <a:off x="4554765" y="492445"/>
            <a:ext cx="54000" cy="3600000"/>
          </a:xfrm>
          <a:prstGeom prst="rect">
            <a:avLst/>
          </a:prstGeom>
          <a:solidFill>
            <a:schemeClr val="bg1"/>
          </a:solidFill>
          <a:ln w="31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sz="1200" spc="600" dirty="0">
              <a:solidFill>
                <a:sysClr val="windowText" lastClr="00000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543360" y="231816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 mm</a:t>
            </a:r>
            <a:endParaRPr lang="en-US" dirty="0"/>
          </a:p>
        </p:txBody>
      </p:sp>
      <p:cxnSp>
        <p:nvCxnSpPr>
          <p:cNvPr id="75" name="Straight Arrow Connector 74"/>
          <p:cNvCxnSpPr/>
          <p:nvPr/>
        </p:nvCxnSpPr>
        <p:spPr>
          <a:xfrm>
            <a:off x="6469255" y="2314694"/>
            <a:ext cx="0" cy="36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7501975" y="2160610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0.75 mm</a:t>
            </a:r>
            <a:endParaRPr lang="en-US" dirty="0"/>
          </a:p>
        </p:txBody>
      </p:sp>
      <p:cxnSp>
        <p:nvCxnSpPr>
          <p:cNvPr id="77" name="Straight Connector 76"/>
          <p:cNvCxnSpPr/>
          <p:nvPr/>
        </p:nvCxnSpPr>
        <p:spPr>
          <a:xfrm flipH="1">
            <a:off x="7162800" y="2702224"/>
            <a:ext cx="3979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7162800" y="2766767"/>
            <a:ext cx="3979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7328394" y="2766767"/>
            <a:ext cx="0" cy="36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7328394" y="2367352"/>
            <a:ext cx="0" cy="325307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7501974" y="258210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0.75 mm</a:t>
            </a:r>
            <a:endParaRPr lang="en-US" dirty="0"/>
          </a:p>
        </p:txBody>
      </p:sp>
      <p:sp>
        <p:nvSpPr>
          <p:cNvPr id="82" name="TextBox 81"/>
          <p:cNvSpPr txBox="1"/>
          <p:nvPr/>
        </p:nvSpPr>
        <p:spPr>
          <a:xfrm>
            <a:off x="7391400" y="2971800"/>
            <a:ext cx="10254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(Air presumably to allow for readout </a:t>
            </a:r>
            <a:r>
              <a:rPr lang="en-US" sz="1200" dirty="0" err="1" smtClean="0"/>
              <a:t>etc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cxnSp>
        <p:nvCxnSpPr>
          <p:cNvPr id="83" name="Straight Connector 82"/>
          <p:cNvCxnSpPr/>
          <p:nvPr/>
        </p:nvCxnSpPr>
        <p:spPr>
          <a:xfrm flipH="1">
            <a:off x="7173031" y="2302809"/>
            <a:ext cx="3979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7173031" y="2367352"/>
            <a:ext cx="3979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 flipV="1">
            <a:off x="7338625" y="1933244"/>
            <a:ext cx="0" cy="36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 rot="5400000">
            <a:off x="4554765" y="914496"/>
            <a:ext cx="54000" cy="3600000"/>
          </a:xfrm>
          <a:prstGeom prst="rect">
            <a:avLst/>
          </a:prstGeom>
          <a:solidFill>
            <a:schemeClr val="bg1"/>
          </a:solidFill>
          <a:ln w="31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endParaRPr lang="en-US" sz="1200" spc="60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32" name="Table 3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8383395"/>
              </p:ext>
            </p:extLst>
          </p:nvPr>
        </p:nvGraphicFramePr>
        <p:xfrm>
          <a:off x="0" y="4080510"/>
          <a:ext cx="3171826" cy="27774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14427"/>
                <a:gridCol w="304800"/>
                <a:gridCol w="602985"/>
                <a:gridCol w="498628"/>
                <a:gridCol w="650986"/>
              </a:tblGrid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Material</a:t>
                      </a:r>
                      <a:endParaRPr 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Z</a:t>
                      </a:r>
                      <a:endParaRPr 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Density</a:t>
                      </a:r>
                      <a:endParaRPr 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λΙ</a:t>
                      </a:r>
                      <a:endParaRPr lang="el-GR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λΙ</a:t>
                      </a:r>
                      <a:endParaRPr lang="el-GR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g/cm3</a:t>
                      </a:r>
                      <a:endParaRPr 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g/cm2</a:t>
                      </a:r>
                      <a:endParaRPr 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cm</a:t>
                      </a:r>
                      <a:endParaRPr 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Fe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26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7.874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132.1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16.77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Ni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28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8.902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134.1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15.06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Cu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29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8.96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137.3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15.32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W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74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19.3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191.9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9.946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Si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14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2.33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108.4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46.52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 err="1" smtClean="0">
                          <a:effectLst/>
                        </a:rPr>
                        <a:t>Polysterene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81.7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77.07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N2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1.17e-3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89.7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76960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 smtClean="0">
                          <a:effectLst/>
                        </a:rPr>
                        <a:t>PCB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From </a:t>
                      </a:r>
                      <a:r>
                        <a:rPr lang="en-US" sz="1300" b="0" i="0" u="none" strike="noStrike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Mokka</a:t>
                      </a:r>
                      <a:r>
                        <a:rPr lang="en-US" sz="1300" b="0" i="0" u="none" strike="noStrike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 driver of TB </a:t>
                      </a:r>
                      <a:r>
                        <a:rPr lang="en-US" sz="1300" b="0" i="0" u="none" strike="noStrike" baseline="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cal</a:t>
                      </a:r>
                      <a:endParaRPr lang="en-US" sz="13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 smtClean="0">
                          <a:effectLst/>
                        </a:rPr>
                        <a:t>48.42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 smtClean="0">
                          <a:effectLst/>
                        </a:rPr>
                        <a:t>Electronics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ctr" fontAlgn="ctr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 smtClean="0">
                          <a:effectLst/>
                        </a:rPr>
                        <a:t>50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TungstenDens24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187.8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 Alloy</a:t>
                      </a:r>
                      <a:r>
                        <a:rPr lang="en-US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 TB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187.9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10.31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41700" y="3802797"/>
            <a:ext cx="497510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Recently verified that indeed the CLIC_ILD_CDR (</a:t>
            </a:r>
            <a:r>
              <a:rPr lang="en-US" dirty="0" err="1" smtClean="0">
                <a:solidFill>
                  <a:srgbClr val="FF0000"/>
                </a:solidFill>
              </a:rPr>
              <a:t>Mokka</a:t>
            </a:r>
            <a:r>
              <a:rPr lang="en-US" dirty="0" smtClean="0">
                <a:solidFill>
                  <a:srgbClr val="FF0000"/>
                </a:solidFill>
              </a:rPr>
              <a:t>) and CLIC_SID_CDR (</a:t>
            </a:r>
            <a:r>
              <a:rPr lang="en-US" dirty="0" err="1" smtClean="0">
                <a:solidFill>
                  <a:srgbClr val="FF0000"/>
                </a:solidFill>
              </a:rPr>
              <a:t>GeomConverter</a:t>
            </a:r>
            <a:r>
              <a:rPr lang="en-US" dirty="0" smtClean="0">
                <a:solidFill>
                  <a:srgbClr val="FF0000"/>
                </a:solidFill>
              </a:rPr>
              <a:t>) </a:t>
            </a:r>
            <a:r>
              <a:rPr lang="en-US" dirty="0" err="1" smtClean="0">
                <a:solidFill>
                  <a:srgbClr val="FF0000"/>
                </a:solidFill>
              </a:rPr>
              <a:t>HCal</a:t>
            </a:r>
            <a:r>
              <a:rPr lang="en-US" dirty="0" smtClean="0">
                <a:solidFill>
                  <a:srgbClr val="FF0000"/>
                </a:solidFill>
              </a:rPr>
              <a:t> models correctly simulate ~7.5 </a:t>
            </a:r>
            <a:r>
              <a:rPr lang="en-US" dirty="0" err="1" smtClean="0">
                <a:solidFill>
                  <a:srgbClr val="FF0000"/>
                </a:solidFill>
              </a:rPr>
              <a:t>λΙ</a:t>
            </a:r>
            <a:r>
              <a:rPr lang="en-US" dirty="0" smtClean="0">
                <a:solidFill>
                  <a:srgbClr val="FF0000"/>
                </a:solidFill>
              </a:rPr>
              <a:t> at θ=90</a:t>
            </a:r>
            <a:r>
              <a:rPr lang="en-US" baseline="30000" dirty="0" smtClean="0">
                <a:solidFill>
                  <a:srgbClr val="FF0000"/>
                </a:solidFill>
              </a:rPr>
              <a:t>ο </a:t>
            </a:r>
            <a:r>
              <a:rPr lang="en-US" dirty="0" smtClean="0">
                <a:solidFill>
                  <a:srgbClr val="FF0000"/>
                </a:solidFill>
              </a:rPr>
              <a:t>(see backup)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Both models do not include support for the radiator or any sort of cassette for the active elements/electronics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Start looking into more realistic scenarios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On the other hand, we gain </a:t>
            </a:r>
            <a:r>
              <a:rPr lang="en-US" b="1" dirty="0">
                <a:solidFill>
                  <a:schemeClr val="tx2"/>
                </a:solidFill>
              </a:rPr>
              <a:t>15 cm reduction by going to 3 mm scintillator (@ 75 layers)</a:t>
            </a:r>
          </a:p>
          <a:p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346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60"/>
          <p:cNvSpPr txBox="1"/>
          <p:nvPr/>
        </p:nvSpPr>
        <p:spPr>
          <a:xfrm>
            <a:off x="3258143" y="2523615"/>
            <a:ext cx="22250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ELECTRONICS (30%) ~1.5 mm</a:t>
            </a:r>
            <a:endParaRPr lang="en-US" sz="1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More Realistic Assembly (22 mm per layer)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 rot="5400000">
            <a:off x="4517248" y="665930"/>
            <a:ext cx="72000" cy="3600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800" spc="600" dirty="0" smtClean="0"/>
              <a:t>STEEL </a:t>
            </a:r>
            <a:endParaRPr lang="en-US" sz="1000" spc="600" dirty="0"/>
          </a:p>
        </p:txBody>
      </p:sp>
      <p:sp>
        <p:nvSpPr>
          <p:cNvPr id="6" name="Rectangle 5"/>
          <p:cNvSpPr/>
          <p:nvPr/>
        </p:nvSpPr>
        <p:spPr>
          <a:xfrm rot="5400000">
            <a:off x="4499248" y="753142"/>
            <a:ext cx="108000" cy="3600000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100" spc="600" dirty="0" smtClean="0"/>
              <a:t>PCB~</a:t>
            </a:r>
            <a:r>
              <a:rPr lang="en-US" sz="1100" dirty="0" smtClean="0"/>
              <a:t>1.5 mm</a:t>
            </a:r>
            <a:endParaRPr lang="en-US" sz="1100" dirty="0"/>
          </a:p>
        </p:txBody>
      </p:sp>
      <p:sp>
        <p:nvSpPr>
          <p:cNvPr id="7" name="Rectangle 6"/>
          <p:cNvSpPr/>
          <p:nvPr/>
        </p:nvSpPr>
        <p:spPr>
          <a:xfrm rot="5400000">
            <a:off x="5206606" y="2474890"/>
            <a:ext cx="108000" cy="3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5400000">
            <a:off x="2879248" y="2468653"/>
            <a:ext cx="108000" cy="3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4545733" y="800191"/>
            <a:ext cx="7200" cy="360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4445248" y="1014235"/>
            <a:ext cx="216000" cy="3600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SCINTILLATOR (</a:t>
            </a:r>
            <a:r>
              <a:rPr lang="en-US" dirty="0" err="1" smtClean="0"/>
              <a:t>polysterene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5400000">
            <a:off x="4517248" y="1148496"/>
            <a:ext cx="72000" cy="36000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800" spc="600" dirty="0" smtClean="0"/>
              <a:t>STEEL </a:t>
            </a:r>
            <a:endParaRPr lang="en-US" sz="2400" spc="600" dirty="0"/>
          </a:p>
        </p:txBody>
      </p:sp>
      <p:sp>
        <p:nvSpPr>
          <p:cNvPr id="13" name="Rectangle 12"/>
          <p:cNvSpPr/>
          <p:nvPr/>
        </p:nvSpPr>
        <p:spPr>
          <a:xfrm rot="5400000">
            <a:off x="4222851" y="2170046"/>
            <a:ext cx="720000" cy="264941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RADIATOR (W alloy or Fe)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5400000">
            <a:off x="4222851" y="592818"/>
            <a:ext cx="720000" cy="264941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 smtClean="0"/>
              <a:t>RADIATOR (W alloy or Fe)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 rot="5400000">
            <a:off x="4477333" y="549526"/>
            <a:ext cx="144000" cy="3600000"/>
          </a:xfrm>
          <a:prstGeom prst="rect">
            <a:avLst/>
          </a:prstGeom>
          <a:solidFill>
            <a:schemeClr val="bg1"/>
          </a:solidFill>
          <a:ln w="31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200" dirty="0" smtClean="0">
                <a:solidFill>
                  <a:sysClr val="windowText" lastClr="000000"/>
                </a:solidFill>
              </a:rPr>
              <a:t>2  mm </a:t>
            </a:r>
            <a:r>
              <a:rPr lang="en-US" sz="1200" spc="600" dirty="0" smtClean="0">
                <a:solidFill>
                  <a:sysClr val="windowText" lastClr="000000"/>
                </a:solidFill>
              </a:rPr>
              <a:t>AIR  AIR </a:t>
            </a:r>
            <a:r>
              <a:rPr lang="en-US" sz="1200" spc="600" dirty="0" err="1" smtClean="0">
                <a:solidFill>
                  <a:sysClr val="windowText" lastClr="000000"/>
                </a:solidFill>
              </a:rPr>
              <a:t>AIR</a:t>
            </a:r>
            <a:r>
              <a:rPr lang="en-US" sz="1200" spc="600" dirty="0" smtClean="0">
                <a:solidFill>
                  <a:sysClr val="windowText" lastClr="000000"/>
                </a:solidFill>
              </a:rPr>
              <a:t>  </a:t>
            </a:r>
            <a:r>
              <a:rPr lang="en-US" sz="1200" spc="600" dirty="0" err="1" smtClean="0">
                <a:solidFill>
                  <a:sysClr val="windowText" lastClr="000000"/>
                </a:solidFill>
              </a:rPr>
              <a:t>AIR</a:t>
            </a:r>
            <a:endParaRPr lang="en-US" sz="1200" spc="600" dirty="0">
              <a:solidFill>
                <a:sysClr val="windowText" lastClr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5400000">
            <a:off x="4481248" y="1253842"/>
            <a:ext cx="144000" cy="3600000"/>
          </a:xfrm>
          <a:prstGeom prst="rect">
            <a:avLst/>
          </a:prstGeom>
          <a:solidFill>
            <a:schemeClr val="bg1"/>
          </a:solidFill>
          <a:ln w="31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200" dirty="0" smtClean="0">
                <a:solidFill>
                  <a:sysClr val="windowText" lastClr="000000"/>
                </a:solidFill>
              </a:rPr>
              <a:t>2 mm</a:t>
            </a:r>
            <a:r>
              <a:rPr lang="en-US" sz="1200" spc="600" dirty="0" smtClean="0">
                <a:solidFill>
                  <a:sysClr val="windowText" lastClr="000000"/>
                </a:solidFill>
              </a:rPr>
              <a:t> AIR  </a:t>
            </a:r>
            <a:r>
              <a:rPr lang="en-US" sz="1200" spc="600" dirty="0" err="1" smtClean="0">
                <a:solidFill>
                  <a:sysClr val="windowText" lastClr="000000"/>
                </a:solidFill>
              </a:rPr>
              <a:t>AIR</a:t>
            </a:r>
            <a:r>
              <a:rPr lang="en-US" sz="1200" spc="600" dirty="0" smtClean="0">
                <a:solidFill>
                  <a:sysClr val="windowText" lastClr="000000"/>
                </a:solidFill>
              </a:rPr>
              <a:t> </a:t>
            </a:r>
            <a:r>
              <a:rPr lang="en-US" sz="1200" spc="600" dirty="0" err="1" smtClean="0">
                <a:solidFill>
                  <a:sysClr val="windowText" lastClr="000000"/>
                </a:solidFill>
              </a:rPr>
              <a:t>AIR</a:t>
            </a:r>
            <a:r>
              <a:rPr lang="en-US" sz="1200" spc="600" dirty="0" smtClean="0">
                <a:solidFill>
                  <a:sysClr val="windowText" lastClr="000000"/>
                </a:solidFill>
              </a:rPr>
              <a:t>  </a:t>
            </a:r>
            <a:r>
              <a:rPr lang="en-US" sz="1200" spc="600" dirty="0" err="1" smtClean="0">
                <a:solidFill>
                  <a:sysClr val="windowText" lastClr="000000"/>
                </a:solidFill>
              </a:rPr>
              <a:t>AIR</a:t>
            </a:r>
            <a:endParaRPr lang="en-US" sz="1200" spc="600" dirty="0">
              <a:solidFill>
                <a:sysClr val="windowText" lastClr="0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90781" y="1729514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mm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016676" y="1557526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090781" y="3299067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mm</a:t>
            </a:r>
            <a:endParaRPr lang="en-US" dirty="0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6016676" y="3127079"/>
            <a:ext cx="0" cy="72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432952" y="263432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mm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6436823" y="2706235"/>
            <a:ext cx="0" cy="216001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801319" y="2264996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mm</a:t>
            </a:r>
            <a:endParaRPr lang="en-US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6353248" y="242152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7403405" y="2416616"/>
            <a:ext cx="3979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7403405" y="2489400"/>
            <a:ext cx="3979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7566145" y="2509849"/>
            <a:ext cx="0" cy="36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7566145" y="2057400"/>
            <a:ext cx="0" cy="36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801318" y="289771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mm</a:t>
            </a:r>
            <a:endParaRPr lang="en-US" dirty="0"/>
          </a:p>
        </p:txBody>
      </p:sp>
      <p:cxnSp>
        <p:nvCxnSpPr>
          <p:cNvPr id="51" name="Straight Connector 50"/>
          <p:cNvCxnSpPr/>
          <p:nvPr/>
        </p:nvCxnSpPr>
        <p:spPr>
          <a:xfrm flipH="1">
            <a:off x="7403404" y="2895600"/>
            <a:ext cx="3979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7403404" y="2968384"/>
            <a:ext cx="3979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7566144" y="2988833"/>
            <a:ext cx="0" cy="36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6993487" y="2508762"/>
            <a:ext cx="3979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6984082" y="2693228"/>
            <a:ext cx="3979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7156227" y="2703060"/>
            <a:ext cx="0" cy="36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H="1" flipV="1">
            <a:off x="7156227" y="2149546"/>
            <a:ext cx="0" cy="36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705600" y="2403524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mm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7661394" y="2529493"/>
            <a:ext cx="10254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(Steel cassette)</a:t>
            </a:r>
            <a:endParaRPr lang="en-US" sz="1200" dirty="0"/>
          </a:p>
        </p:txBody>
      </p:sp>
      <p:sp>
        <p:nvSpPr>
          <p:cNvPr id="62" name="Rectangle 61"/>
          <p:cNvSpPr/>
          <p:nvPr/>
        </p:nvSpPr>
        <p:spPr>
          <a:xfrm rot="5400000">
            <a:off x="6104852" y="2474890"/>
            <a:ext cx="108000" cy="36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440398" y="1780214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 mm</a:t>
            </a:r>
            <a:endParaRPr lang="en-US" dirty="0"/>
          </a:p>
        </p:txBody>
      </p:sp>
      <p:cxnSp>
        <p:nvCxnSpPr>
          <p:cNvPr id="64" name="Straight Arrow Connector 63"/>
          <p:cNvCxnSpPr/>
          <p:nvPr/>
        </p:nvCxnSpPr>
        <p:spPr>
          <a:xfrm>
            <a:off x="423596" y="1557526"/>
            <a:ext cx="0" cy="1568317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2641016" y="2277526"/>
            <a:ext cx="0" cy="857127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728178" y="2462192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 mm</a:t>
            </a:r>
            <a:endParaRPr lang="en-US" dirty="0"/>
          </a:p>
        </p:txBody>
      </p:sp>
      <p:graphicFrame>
        <p:nvGraphicFramePr>
          <p:cNvPr id="71" name="Table 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289828"/>
              </p:ext>
            </p:extLst>
          </p:nvPr>
        </p:nvGraphicFramePr>
        <p:xfrm>
          <a:off x="0" y="4080510"/>
          <a:ext cx="3171826" cy="277749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14427"/>
                <a:gridCol w="304800"/>
                <a:gridCol w="602985"/>
                <a:gridCol w="498628"/>
                <a:gridCol w="650986"/>
              </a:tblGrid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Material</a:t>
                      </a:r>
                      <a:endParaRPr 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Z</a:t>
                      </a:r>
                      <a:endParaRPr 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Density</a:t>
                      </a:r>
                      <a:endParaRPr 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λΙ</a:t>
                      </a:r>
                      <a:endParaRPr lang="el-GR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λΙ</a:t>
                      </a:r>
                      <a:endParaRPr lang="el-GR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1"/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g/cm3</a:t>
                      </a:r>
                      <a:endParaRPr 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g/cm2</a:t>
                      </a:r>
                      <a:endParaRPr 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cm</a:t>
                      </a:r>
                      <a:endParaRPr lang="en-US" sz="13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Fe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26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7.874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132.1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16.77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Ni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28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8.902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134.1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15.06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Cu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29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8.96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137.3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15.32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W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74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19.3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191.9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9.946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Si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14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2.33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108.4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46.52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 err="1" smtClean="0">
                          <a:effectLst/>
                        </a:rPr>
                        <a:t>Polysterene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1.06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81.7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77.07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>
                          <a:effectLst/>
                        </a:rPr>
                        <a:t>N2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1.17e-3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89.7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>
                          <a:effectLst/>
                        </a:rPr>
                        <a:t>76960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 smtClean="0">
                          <a:effectLst/>
                        </a:rPr>
                        <a:t>PCB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From </a:t>
                      </a:r>
                      <a:r>
                        <a:rPr lang="en-US" sz="1300" b="0" i="0" u="none" strike="noStrike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Mokka</a:t>
                      </a:r>
                      <a:r>
                        <a:rPr lang="en-US" sz="1300" b="0" i="0" u="none" strike="noStrike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 driver of TB </a:t>
                      </a:r>
                      <a:r>
                        <a:rPr lang="en-US" sz="1300" b="0" i="0" u="none" strike="noStrike" baseline="0" dirty="0" err="1" smtClean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Calibri"/>
                        </a:rPr>
                        <a:t>cal</a:t>
                      </a:r>
                      <a:endParaRPr lang="en-US" sz="1300" b="0" i="0" u="none" strike="noStrike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 smtClean="0">
                          <a:effectLst/>
                        </a:rPr>
                        <a:t>48.42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 smtClean="0">
                          <a:effectLst/>
                        </a:rPr>
                        <a:t>Electronics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pPr algn="ctr" fontAlgn="ctr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 fontAlgn="ctr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u="none" strike="noStrike" dirty="0" smtClean="0">
                          <a:effectLst/>
                        </a:rPr>
                        <a:t>50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TungstenDens24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187.8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10.32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 Alloy</a:t>
                      </a:r>
                      <a:r>
                        <a:rPr lang="en-US" sz="13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in TB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17.84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187.9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10.31</a:t>
                      </a:r>
                      <a:endParaRPr lang="en-US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5630540"/>
              </p:ext>
            </p:extLst>
          </p:nvPr>
        </p:nvGraphicFramePr>
        <p:xfrm>
          <a:off x="5181600" y="4324350"/>
          <a:ext cx="3276600" cy="253365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524000"/>
                <a:gridCol w="838200"/>
                <a:gridCol w="914400"/>
              </a:tblGrid>
              <a:tr h="190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Active Element </a:t>
                      </a:r>
                      <a:r>
                        <a:rPr lang="en-US" sz="16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Cassette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ILD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Material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Steel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PCB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Cu (etching)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Electronics (30%)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Scintillator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Sum (per layer)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 smtClean="0">
                          <a:effectLst/>
                        </a:rPr>
                        <a:t>8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b="1" u="none" strike="noStrike" dirty="0">
                          <a:effectLst/>
                        </a:rPr>
                        <a:t>#</a:t>
                      </a:r>
                      <a:r>
                        <a:rPr lang="el-GR" sz="1600" b="1" u="none" strike="noStrike" dirty="0" smtClean="0">
                          <a:effectLst/>
                        </a:rPr>
                        <a:t>λΙ</a:t>
                      </a:r>
                      <a:r>
                        <a:rPr lang="en-US" sz="1600" b="1" u="none" strike="noStrike" dirty="0" smtClean="0">
                          <a:effectLst/>
                        </a:rPr>
                        <a:t> (per layer)</a:t>
                      </a:r>
                      <a:endParaRPr lang="el-GR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0.02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3200400" y="4549676"/>
            <a:ext cx="19811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Notice ILD uses a 0.5 mm steel cassette (one plate)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Included (?) in </a:t>
            </a:r>
            <a:r>
              <a:rPr lang="en-US" dirty="0" err="1" smtClean="0">
                <a:solidFill>
                  <a:srgbClr val="FF0000"/>
                </a:solidFill>
              </a:rPr>
              <a:t>Mokka</a:t>
            </a:r>
            <a:r>
              <a:rPr lang="en-US" dirty="0" smtClean="0">
                <a:solidFill>
                  <a:srgbClr val="FF0000"/>
                </a:solidFill>
              </a:rPr>
              <a:t> driver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See next slide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4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  <p:cxnSp>
        <p:nvCxnSpPr>
          <p:cNvPr id="65" name="Straight Arrow Connector 64"/>
          <p:cNvCxnSpPr/>
          <p:nvPr/>
        </p:nvCxnSpPr>
        <p:spPr>
          <a:xfrm flipH="1" flipV="1">
            <a:off x="7569200" y="2520950"/>
            <a:ext cx="0" cy="360000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070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4" t="57716"/>
          <a:stretch/>
        </p:blipFill>
        <p:spPr>
          <a:xfrm>
            <a:off x="3048000" y="609600"/>
            <a:ext cx="5400675" cy="2609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ILD AHCAL Assembly (from ILD TDR)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5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5530604"/>
              </p:ext>
            </p:extLst>
          </p:nvPr>
        </p:nvGraphicFramePr>
        <p:xfrm>
          <a:off x="76200" y="990600"/>
          <a:ext cx="2895600" cy="213169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371600"/>
                <a:gridCol w="838200"/>
                <a:gridCol w="685800"/>
              </a:tblGrid>
              <a:tr h="190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Active Element </a:t>
                      </a:r>
                      <a:r>
                        <a:rPr lang="en-US" sz="11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Cassette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ILD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Material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Thickness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Steel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PCB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1.4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Cu (etching)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0.1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Electronics (30%)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Scintillator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Sum (per layer)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 smtClean="0">
                          <a:effectLst/>
                        </a:rPr>
                        <a:t>8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l-GR" sz="1400" b="1" u="none" strike="noStrike" dirty="0">
                          <a:effectLst/>
                        </a:rPr>
                        <a:t>#</a:t>
                      </a:r>
                      <a:r>
                        <a:rPr lang="el-GR" sz="1400" b="1" u="none" strike="noStrike" dirty="0" smtClean="0">
                          <a:effectLst/>
                        </a:rPr>
                        <a:t>λΙ</a:t>
                      </a:r>
                      <a:r>
                        <a:rPr lang="en-US" sz="1400" b="1" u="none" strike="noStrike" dirty="0" smtClean="0">
                          <a:effectLst/>
                        </a:rPr>
                        <a:t> (per layer)</a:t>
                      </a:r>
                      <a:endParaRPr lang="el-G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u="none" strike="noStrike" dirty="0">
                          <a:effectLst/>
                        </a:rPr>
                        <a:t>0.02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76200" y="3200400"/>
            <a:ext cx="8382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NB: ILD TDR </a:t>
            </a:r>
            <a:r>
              <a:rPr lang="en-US" dirty="0">
                <a:solidFill>
                  <a:srgbClr val="7030A0"/>
                </a:solidFill>
              </a:rPr>
              <a:t>also mentions “The active layers will contribute 4 mm of steel to each absorption </a:t>
            </a:r>
            <a:r>
              <a:rPr lang="en-US" dirty="0" smtClean="0">
                <a:solidFill>
                  <a:srgbClr val="7030A0"/>
                </a:solidFill>
              </a:rPr>
              <a:t>layer” - </a:t>
            </a:r>
            <a:r>
              <a:rPr lang="en-US" dirty="0" smtClean="0">
                <a:solidFill>
                  <a:srgbClr val="FF0000"/>
                </a:solidFill>
              </a:rPr>
              <a:t>Not shown in diagram?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16 mm (absorber layer) +  4 mm = 20 mm steel ?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+0.5 mm bottom plate?</a:t>
            </a:r>
          </a:p>
          <a:p>
            <a:pPr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Not clear what is done in code (comment says ignored)</a:t>
            </a:r>
          </a:p>
          <a:p>
            <a:pPr lvl="1" indent="180975">
              <a:buFont typeface="Arial" pitchFamily="34" charset="0"/>
              <a:buChar char="•"/>
            </a:pPr>
            <a:r>
              <a:rPr lang="en-US" dirty="0" smtClean="0">
                <a:solidFill>
                  <a:srgbClr val="7030A0"/>
                </a:solidFill>
              </a:rPr>
              <a:t>From what I can </a:t>
            </a:r>
            <a:r>
              <a:rPr lang="en-US" dirty="0">
                <a:solidFill>
                  <a:srgbClr val="7030A0"/>
                </a:solidFill>
              </a:rPr>
              <a:t>tell (</a:t>
            </a:r>
            <a:r>
              <a:rPr lang="en-US" dirty="0" smtClean="0">
                <a:solidFill>
                  <a:srgbClr val="7030A0"/>
                </a:solidFill>
              </a:rPr>
              <a:t>SHcalSc04 driver) the steel is assumed part of the absorber</a:t>
            </a:r>
          </a:p>
          <a:p>
            <a:pPr indent="180975">
              <a:buFont typeface="Arial" pitchFamily="34" charset="0"/>
              <a:buChar char="•"/>
            </a:pPr>
            <a:endParaRPr lang="en-US" dirty="0">
              <a:solidFill>
                <a:srgbClr val="7030A0"/>
              </a:solidFill>
            </a:endParaRPr>
          </a:p>
          <a:p>
            <a:pPr indent="180975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Update (from private communication): the drawing is not accurate</a:t>
            </a:r>
          </a:p>
          <a:p>
            <a:pPr marL="266700" lvl="1" indent="180975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ILD Cassette is  6.5 mm thick  + 1 mm air total = 7.5 mm between absorber plates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172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Various Combinations for </a:t>
            </a:r>
            <a:r>
              <a:rPr lang="en-US" dirty="0" err="1" smtClean="0"/>
              <a:t>HCal</a:t>
            </a:r>
            <a:r>
              <a:rPr lang="en-US" dirty="0" smtClean="0"/>
              <a:t> Barrel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41498369"/>
              </p:ext>
            </p:extLst>
          </p:nvPr>
        </p:nvGraphicFramePr>
        <p:xfrm>
          <a:off x="152400" y="1066800"/>
          <a:ext cx="8077202" cy="410146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52600"/>
                <a:gridCol w="533400"/>
                <a:gridCol w="609600"/>
                <a:gridCol w="685800"/>
                <a:gridCol w="914400"/>
                <a:gridCol w="838200"/>
                <a:gridCol w="1219200"/>
                <a:gridCol w="685800"/>
                <a:gridCol w="838202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Detector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#</a:t>
                      </a:r>
                    </a:p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Layers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Abs </a:t>
                      </a:r>
                      <a:r>
                        <a:rPr lang="en-US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Thick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Active </a:t>
                      </a:r>
                      <a:r>
                        <a:rPr lang="en-US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Thick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Air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 Depth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Thickness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Inner </a:t>
                      </a:r>
                      <a:r>
                        <a:rPr lang="en-US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R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Outer </a:t>
                      </a:r>
                      <a:r>
                        <a:rPr lang="en-US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R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n-US" sz="18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8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8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#</a:t>
                      </a:r>
                      <a:r>
                        <a:rPr lang="en-US" sz="18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λΙ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CLIC_ILD_CDR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75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10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1.5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7.75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1237.5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2058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3295.5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CLIC_SID_CDR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75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1.5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7.75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1237.5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1447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2684.5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Steel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75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10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1.5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4.96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1237.5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1447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2684.5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effectLst/>
                        </a:rPr>
                        <a:t>Steel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60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20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>
                          <a:effectLst/>
                        </a:rPr>
                        <a:t>1.5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 smtClean="0">
                          <a:effectLst/>
                        </a:rPr>
                        <a:t>7.55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1590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1447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u="none" strike="noStrike" dirty="0">
                          <a:effectLst/>
                        </a:rPr>
                        <a:t>3037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Tungsten with realistic </a:t>
                      </a:r>
                      <a:r>
                        <a:rPr lang="en-US" sz="1600" u="none" strike="noStrike" dirty="0" smtClean="0">
                          <a:effectLst/>
                        </a:rPr>
                        <a:t>cassette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8.79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</a:rPr>
                        <a:t>Tungsten with realistic </a:t>
                      </a:r>
                      <a:r>
                        <a:rPr lang="en-US" sz="1600" u="none" strike="noStrike" dirty="0" smtClean="0">
                          <a:effectLst/>
                        </a:rPr>
                        <a:t>cassette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7.03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Steel with realistic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cassette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5.99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3097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Steel with realistic </a:t>
                      </a:r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cassette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7.30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3187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" y="563880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NB: These (and next slide) are “by hand” calculations, i.e. not from simulation. C.f. with results from G4 material scans yielding ~7.5 </a:t>
            </a:r>
            <a:r>
              <a:rPr lang="en-US" dirty="0" err="1" smtClean="0">
                <a:solidFill>
                  <a:srgbClr val="FF0000"/>
                </a:solidFill>
              </a:rPr>
              <a:t>λΙ</a:t>
            </a:r>
            <a:r>
              <a:rPr lang="en-US" dirty="0" smtClean="0">
                <a:solidFill>
                  <a:srgbClr val="FF0000"/>
                </a:solidFill>
              </a:rPr>
              <a:t> for  CDR models in backup. Nevertheless use 7.5-7.75 </a:t>
            </a:r>
            <a:r>
              <a:rPr lang="en-US" dirty="0" err="1" smtClean="0">
                <a:solidFill>
                  <a:srgbClr val="FF0000"/>
                </a:solidFill>
              </a:rPr>
              <a:t>λI</a:t>
            </a:r>
            <a:r>
              <a:rPr lang="en-US" dirty="0" smtClean="0">
                <a:solidFill>
                  <a:srgbClr val="FF0000"/>
                </a:solidFill>
              </a:rPr>
              <a:t> as baseline.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14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HCal</a:t>
            </a:r>
            <a:r>
              <a:rPr lang="en-US" dirty="0" smtClean="0"/>
              <a:t> Barrel in the new CLIC Detector 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8173202"/>
              </p:ext>
            </p:extLst>
          </p:nvPr>
        </p:nvGraphicFramePr>
        <p:xfrm>
          <a:off x="152400" y="2209800"/>
          <a:ext cx="8305798" cy="333184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802201"/>
                <a:gridCol w="548496"/>
                <a:gridCol w="626853"/>
                <a:gridCol w="705209"/>
                <a:gridCol w="940279"/>
                <a:gridCol w="861922"/>
                <a:gridCol w="1096992"/>
                <a:gridCol w="809448"/>
                <a:gridCol w="914398"/>
              </a:tblGrid>
              <a:tr h="571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Detector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#</a:t>
                      </a:r>
                    </a:p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Layers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Abs </a:t>
                      </a:r>
                      <a:r>
                        <a:rPr lang="en-US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Thick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Active </a:t>
                      </a:r>
                      <a:r>
                        <a:rPr lang="en-US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Thick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Air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Total Depth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Total Thickness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Inner </a:t>
                      </a:r>
                      <a:r>
                        <a:rPr lang="en-US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R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Outer </a:t>
                      </a:r>
                      <a:r>
                        <a:rPr lang="en-US" sz="1800" b="1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R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90500">
                <a:tc v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8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mm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800" b="1" i="0" u="none" strike="noStrike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#</a:t>
                      </a:r>
                      <a:r>
                        <a:rPr lang="en-US" sz="1800" b="1" i="0" u="none" strike="noStrike" dirty="0" err="1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λΙ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mm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Tungsten with realistic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cassette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8.79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76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Tungsten with realistic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cassette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7.03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1320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Steel with realistic </a:t>
                      </a:r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cassette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7.30 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Tungsten with ILD </a:t>
                      </a: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cassette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7.98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1162.5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2912.5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A8BB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04800" y="838200"/>
            <a:ext cx="8001000" cy="1254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Assumptions: </a:t>
            </a:r>
            <a14:m xmlns:a14="http://schemas.microsoft.com/office/drawing/2010/main">
              <m:oMath xmlns:m="http://schemas.openxmlformats.org/officeDocument/2006/math">
                <m:r>
                  <a:rPr lang="en-US" b="0" i="0" smtClean="0">
                    <a:latin typeface="Cambria Math"/>
                  </a:rPr>
                  <m:t> </m:t>
                </m:r>
                <m:sSubSup>
                  <m:sSubSupPr>
                    <m:ctrlPr>
                      <a:rPr lang="en-US" b="0" i="1" smtClean="0">
                        <a:latin typeface="Cambria Math"/>
                      </a:rPr>
                    </m:ctrlPr>
                  </m:sSubSupPr>
                  <m:e>
                    <m:r>
                      <a:rPr lang="en-US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smtClean="0">
                        <a:latin typeface="Cambria Math"/>
                      </a:rPr>
                      <m:t>𝑜𝑢𝑡</m:t>
                    </m:r>
                  </m:sub>
                  <m:sup>
                    <m:r>
                      <a:rPr lang="en-US" b="0" i="1" smtClean="0">
                        <a:latin typeface="Cambria Math"/>
                      </a:rPr>
                      <m:t>𝑡𝑟𝑎𝑐𝑘𝑒𝑟</m:t>
                    </m:r>
                  </m:sup>
                </m:sSubSup>
                <m:r>
                  <a:rPr lang="en-US" b="0" i="1" smtClean="0">
                    <a:latin typeface="Cambria Math"/>
                  </a:rPr>
                  <m:t>=1500 </m:t>
                </m:r>
                <m:r>
                  <m:rPr>
                    <m:sty m:val="p"/>
                  </m:rPr>
                  <a:rPr lang="en-US" b="0" i="0" smtClean="0">
                    <a:latin typeface="Cambria Math"/>
                  </a:rPr>
                  <m:t>mm</m:t>
                </m:r>
              </m:oMath>
            </a14:m>
            <a:r>
              <a:rPr lang="en-US" b="0" dirty="0" smtClean="0"/>
              <a:t> , u</a:t>
            </a:r>
            <a:r>
              <a:rPr lang="en-US" dirty="0" smtClean="0"/>
              <a:t>se </a:t>
            </a:r>
            <a:r>
              <a:rPr lang="en-US" dirty="0"/>
              <a:t>other sizes from CLIC_ILD_CDR: </a:t>
            </a:r>
            <a:endParaRPr lang="en-US" i="1" dirty="0">
              <a:latin typeface="Cambria Math"/>
            </a:endParaRPr>
          </a:p>
          <a:p>
            <a14:m xmlns:a14="http://schemas.microsoft.com/office/drawing/2010/main">
              <m:oMath xmlns:m="http://schemas.openxmlformats.org/officeDocument/2006/math">
                <m:sSubSup>
                  <m:sSubSupPr>
                    <m:ctrlPr>
                      <a:rPr lang="en-US" b="0" i="1" smtClean="0">
                        <a:latin typeface="Cambria Math"/>
                      </a:rPr>
                    </m:ctrlPr>
                  </m:sSubSupPr>
                  <m:e>
                    <m:r>
                      <a:rPr lang="en-US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smtClean="0">
                        <a:latin typeface="Cambria Math"/>
                      </a:rPr>
                      <m:t>𝑜𝑢𝑡</m:t>
                    </m:r>
                  </m:sub>
                  <m:sup>
                    <m:r>
                      <a:rPr lang="en-US" b="0" i="1" smtClean="0">
                        <a:latin typeface="Cambria Math"/>
                      </a:rPr>
                      <m:t>𝑡𝑟𝑎𝑐𝑘𝑒𝑟</m:t>
                    </m:r>
                  </m:sup>
                </m:sSubSup>
                <m:r>
                  <a:rPr lang="en-US" b="0" i="1" smtClean="0">
                    <a:latin typeface="Cambria Math"/>
                  </a:rPr>
                  <m:t>−</m:t>
                </m:r>
                <m:sSubSup>
                  <m:sSubSupPr>
                    <m:ctrlPr>
                      <a:rPr lang="en-US" b="0" i="1" smtClean="0">
                        <a:latin typeface="Cambria Math"/>
                      </a:rPr>
                    </m:ctrlPr>
                  </m:sSubSupPr>
                  <m:e>
                    <m:r>
                      <a:rPr lang="en-US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smtClean="0">
                        <a:latin typeface="Cambria Math"/>
                      </a:rPr>
                      <m:t>𝑖𝑛</m:t>
                    </m:r>
                  </m:sub>
                  <m:sup>
                    <m:r>
                      <a:rPr lang="en-US" b="0" i="1" smtClean="0">
                        <a:latin typeface="Cambria Math"/>
                      </a:rPr>
                      <m:t>𝐸𝐶𝑎𝑙</m:t>
                    </m:r>
                  </m:sup>
                </m:sSubSup>
                <m:r>
                  <a:rPr lang="en-US" b="0" i="1" smtClean="0">
                    <a:latin typeface="Cambria Math"/>
                  </a:rPr>
                  <m:t>=39 </m:t>
                </m:r>
                <m:r>
                  <m:rPr>
                    <m:sty m:val="p"/>
                  </m:rPr>
                  <a:rPr lang="en-US" b="0" i="0" smtClean="0">
                    <a:latin typeface="Cambria Math"/>
                  </a:rPr>
                  <m:t>mm</m:t>
                </m:r>
                <m:r>
                  <a:rPr lang="en-US" b="0" i="1" smtClean="0">
                    <a:latin typeface="Cambria Math"/>
                  </a:rPr>
                  <m:t> </m:t>
                </m:r>
              </m:oMath>
            </a14:m>
            <a:r>
              <a:rPr lang="en-US" b="1" dirty="0" smtClean="0"/>
              <a:t>, </a:t>
            </a:r>
            <a14:m xmlns:a14="http://schemas.microsoft.com/office/drawing/2010/main">
              <m:oMath xmlns:m="http://schemas.openxmlformats.org/officeDocument/2006/math">
                <m:sSubSup>
                  <m:sSubSupPr>
                    <m:ctrlPr>
                      <a:rPr lang="en-US" i="1" smtClean="0">
                        <a:latin typeface="Cambria Math"/>
                      </a:rPr>
                    </m:ctrlPr>
                  </m:sSubSupPr>
                  <m:e>
                    <m:r>
                      <a:rPr lang="en-US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smtClean="0">
                        <a:latin typeface="Cambria Math"/>
                      </a:rPr>
                      <m:t>𝑜𝑢𝑡</m:t>
                    </m:r>
                  </m:sub>
                  <m:sup>
                    <m:r>
                      <a:rPr lang="en-US" b="0" i="1" smtClean="0">
                        <a:latin typeface="Cambria Math"/>
                      </a:rPr>
                      <m:t>𝐸𝐶𝑎𝑙</m:t>
                    </m:r>
                  </m:sup>
                </m:sSubSup>
                <m:r>
                  <a:rPr lang="en-US" b="0" i="1" smtClean="0">
                    <a:latin typeface="Cambria Math"/>
                  </a:rPr>
                  <m:t>−</m:t>
                </m:r>
                <m:sSubSup>
                  <m:sSubSupPr>
                    <m:ctrlPr>
                      <a:rPr lang="en-US" i="1" smtClean="0">
                        <a:latin typeface="Cambria Math"/>
                      </a:rPr>
                    </m:ctrlPr>
                  </m:sSubSupPr>
                  <m:e>
                    <m:r>
                      <a:rPr lang="en-US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smtClean="0">
                        <a:latin typeface="Cambria Math"/>
                      </a:rPr>
                      <m:t>𝑖𝑛</m:t>
                    </m:r>
                  </m:sub>
                  <m:sup>
                    <m:r>
                      <a:rPr lang="en-US" b="0" i="1" smtClean="0">
                        <a:latin typeface="Cambria Math"/>
                      </a:rPr>
                      <m:t>𝐸𝐶𝑎𝑙</m:t>
                    </m:r>
                  </m:sup>
                </m:sSubSup>
                <m:r>
                  <a:rPr lang="en-US" b="0" i="1" smtClean="0">
                    <a:latin typeface="Cambria Math"/>
                  </a:rPr>
                  <m:t>=173 </m:t>
                </m:r>
                <m:r>
                  <m:rPr>
                    <m:sty m:val="p"/>
                  </m:rPr>
                  <a:rPr lang="en-US" b="0" i="0" smtClean="0">
                    <a:latin typeface="Cambria Math"/>
                  </a:rPr>
                  <m:t>mm</m:t>
                </m:r>
                <m:r>
                  <a:rPr lang="en-US" b="0" i="0" smtClean="0">
                    <a:latin typeface="Cambria Math"/>
                  </a:rPr>
                  <m:t>, </m:t>
                </m:r>
                <m:sSubSup>
                  <m:sSubSupPr>
                    <m:ctrlPr>
                      <a:rPr lang="en-US" b="0" i="1" smtClean="0">
                        <a:latin typeface="Cambria Math"/>
                      </a:rPr>
                    </m:ctrlPr>
                  </m:sSubSupPr>
                  <m:e>
                    <m:r>
                      <a:rPr lang="en-US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smtClean="0">
                        <a:latin typeface="Cambria Math"/>
                      </a:rPr>
                      <m:t>𝑖𝑛</m:t>
                    </m:r>
                  </m:sub>
                  <m:sup>
                    <m:r>
                      <a:rPr lang="en-US" b="0" i="1" smtClean="0">
                        <a:latin typeface="Cambria Math"/>
                      </a:rPr>
                      <m:t>𝐻𝑐𝑎𝑙</m:t>
                    </m:r>
                  </m:sup>
                </m:sSubSup>
                <m:r>
                  <a:rPr lang="en-US" b="0" i="1" smtClean="0">
                    <a:latin typeface="Cambria Math"/>
                  </a:rPr>
                  <m:t>−</m:t>
                </m:r>
                <m:sSubSup>
                  <m:sSubSupPr>
                    <m:ctrlPr>
                      <a:rPr lang="en-US" b="0" i="1" smtClean="0">
                        <a:latin typeface="Cambria Math"/>
                      </a:rPr>
                    </m:ctrlPr>
                  </m:sSubSupPr>
                  <m:e>
                    <m:r>
                      <a:rPr lang="en-US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smtClean="0">
                        <a:latin typeface="Cambria Math"/>
                      </a:rPr>
                      <m:t>𝑜𝑢𝑡</m:t>
                    </m:r>
                  </m:sub>
                  <m:sup>
                    <m:r>
                      <a:rPr lang="en-US" b="0" i="1" smtClean="0">
                        <a:latin typeface="Cambria Math"/>
                      </a:rPr>
                      <m:t>𝐸𝐶𝑎𝑙</m:t>
                    </m:r>
                  </m:sup>
                </m:sSubSup>
                <m:r>
                  <a:rPr lang="en-US" b="0" i="1" smtClean="0">
                    <a:latin typeface="Cambria Math"/>
                  </a:rPr>
                  <m:t>=38 </m:t>
                </m:r>
                <m:r>
                  <m:rPr>
                    <m:sty m:val="p"/>
                  </m:rPr>
                  <a:rPr lang="en-US" b="0" i="0" smtClean="0">
                    <a:latin typeface="Cambria Math"/>
                  </a:rPr>
                  <m:t>mm</m:t>
                </m:r>
              </m:oMath>
            </a14:m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=&gt;  </a:t>
            </a:r>
            <a14:m xmlns:a14="http://schemas.microsoft.com/office/drawing/2010/main">
              <m:oMath xmlns:m="http://schemas.openxmlformats.org/officeDocument/2006/math">
                <m:sSubSup>
                  <m:sSubSupPr>
                    <m:ctrlPr>
                      <a:rPr lang="en-US" b="0" i="1" smtClean="0">
                        <a:latin typeface="Cambria Math"/>
                      </a:rPr>
                    </m:ctrlPr>
                  </m:sSubSupPr>
                  <m:e>
                    <m:r>
                      <a:rPr lang="en-US" b="0" i="1" smtClean="0">
                        <a:latin typeface="Cambria Math"/>
                      </a:rPr>
                      <m:t>𝑅</m:t>
                    </m:r>
                  </m:e>
                  <m:sub>
                    <m:r>
                      <a:rPr lang="en-US" b="0" i="1" smtClean="0">
                        <a:latin typeface="Cambria Math"/>
                      </a:rPr>
                      <m:t>𝑖𝑛</m:t>
                    </m:r>
                  </m:sub>
                  <m:sup>
                    <m:r>
                      <a:rPr lang="en-US" b="0" i="1" smtClean="0">
                        <a:latin typeface="Cambria Math"/>
                      </a:rPr>
                      <m:t>𝐻𝐶𝑎𝑙</m:t>
                    </m:r>
                  </m:sup>
                </m:sSubSup>
                <m:r>
                  <a:rPr lang="en-US" b="0" i="1" smtClean="0">
                    <a:latin typeface="Cambria Math"/>
                  </a:rPr>
                  <m:t>=1500 </m:t>
                </m:r>
                <m:r>
                  <m:rPr>
                    <m:sty m:val="p"/>
                  </m:rPr>
                  <a:rPr lang="en-US" b="0" i="0" smtClean="0">
                    <a:latin typeface="Cambria Math"/>
                  </a:rPr>
                  <m:t>mm</m:t>
                </m:r>
                <m:r>
                  <a:rPr lang="en-US" b="0" i="1" smtClean="0">
                    <a:latin typeface="Cambria Math"/>
                  </a:rPr>
                  <m:t>+250 </m:t>
                </m:r>
                <m:r>
                  <m:rPr>
                    <m:sty m:val="p"/>
                  </m:rPr>
                  <a:rPr lang="en-US" b="0" i="0" smtClean="0">
                    <a:latin typeface="Cambria Math"/>
                  </a:rPr>
                  <m:t>mm</m:t>
                </m:r>
                <m:r>
                  <a:rPr lang="en-US" b="0" i="1" smtClean="0">
                    <a:latin typeface="Cambria Math"/>
                  </a:rPr>
                  <m:t>=1750 </m:t>
                </m:r>
                <m:r>
                  <m:rPr>
                    <m:sty m:val="p"/>
                  </m:rPr>
                  <a:rPr lang="en-US" b="0" i="0" smtClean="0">
                    <a:latin typeface="Cambria Math"/>
                  </a:rPr>
                  <m:t>mm</m:t>
                </m:r>
              </m:oMath>
            </a14:m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574548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Again, notice that the calculations might be overestimating  #</a:t>
            </a:r>
            <a:r>
              <a:rPr lang="en-US" dirty="0" err="1" smtClean="0">
                <a:solidFill>
                  <a:srgbClr val="FF0000"/>
                </a:solidFill>
              </a:rPr>
              <a:t>λΙ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In fact, a material scan of the modified ILD model shows ~7.5 </a:t>
            </a:r>
            <a:r>
              <a:rPr lang="en-US" dirty="0" err="1" smtClean="0">
                <a:solidFill>
                  <a:srgbClr val="FF0000"/>
                </a:solidFill>
              </a:rPr>
              <a:t>λΙ</a:t>
            </a:r>
            <a:endParaRPr lang="en-US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Perhaps indeed the 0.5 mm plate is not included in the model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91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 to study </a:t>
            </a:r>
            <a:r>
              <a:rPr lang="en-US" dirty="0" err="1" smtClean="0"/>
              <a:t>HCal</a:t>
            </a:r>
            <a:r>
              <a:rPr lang="en-US" dirty="0" smtClean="0"/>
              <a:t> </a:t>
            </a:r>
            <a:r>
              <a:rPr lang="en-US" dirty="0" err="1" smtClean="0"/>
              <a:t>PandoraPFA</a:t>
            </a:r>
            <a:r>
              <a:rPr lang="en-US" dirty="0" smtClean="0"/>
              <a:t> </a:t>
            </a:r>
            <a:r>
              <a:rPr lang="en-US" b="1" dirty="0" smtClean="0"/>
              <a:t>Jet Energy Resolution </a:t>
            </a:r>
            <a:r>
              <a:rPr lang="en-US" dirty="0" smtClean="0"/>
              <a:t>as a function of </a:t>
            </a:r>
            <a:r>
              <a:rPr lang="en-US" dirty="0" smtClean="0"/>
              <a:t> absorber material, depth </a:t>
            </a:r>
            <a:r>
              <a:rPr lang="en-US" dirty="0" smtClean="0"/>
              <a:t>and granularity, but some constraints need to be imposed</a:t>
            </a:r>
          </a:p>
          <a:p>
            <a:r>
              <a:rPr lang="en-US" dirty="0" smtClean="0"/>
              <a:t>Simulation studies are ongoing using a modified version of the ILD_o1_v06 </a:t>
            </a:r>
            <a:r>
              <a:rPr lang="en-US" dirty="0" err="1" smtClean="0"/>
              <a:t>Mokka</a:t>
            </a:r>
            <a:r>
              <a:rPr lang="en-US" dirty="0" smtClean="0"/>
              <a:t> Driver  (includes 48x20 mm steel absorber)</a:t>
            </a:r>
          </a:p>
          <a:p>
            <a:pPr lvl="1"/>
            <a:r>
              <a:rPr lang="en-US" dirty="0" smtClean="0"/>
              <a:t>Calibration procedure adapted from Cambridge</a:t>
            </a:r>
          </a:p>
          <a:p>
            <a:pPr lvl="1"/>
            <a:r>
              <a:rPr lang="en-US" dirty="0"/>
              <a:t>Using a </a:t>
            </a:r>
            <a14:m xmlns:a14="http://schemas.microsoft.com/office/drawing/2010/main">
              <m:oMath xmlns:m="http://schemas.openxmlformats.org/officeDocument/2006/math">
                <m:sSubSup>
                  <m:sSubSupPr>
                    <m:ctrlPr>
                      <a:rPr lang="en-US" i="1">
                        <a:latin typeface="Cambria Math"/>
                      </a:rPr>
                    </m:ctrlPr>
                  </m:sSubSupPr>
                  <m:e>
                    <m:r>
                      <a:rPr lang="en-US" i="1">
                        <a:latin typeface="Cambria Math"/>
                      </a:rPr>
                      <m:t>𝑅</m:t>
                    </m:r>
                  </m:e>
                  <m:sub>
                    <m:r>
                      <a:rPr lang="en-US" i="1">
                        <a:latin typeface="Cambria Math"/>
                      </a:rPr>
                      <m:t>𝑜𝑢𝑡</m:t>
                    </m:r>
                  </m:sub>
                  <m:sup>
                    <m:r>
                      <a:rPr lang="en-US" i="1">
                        <a:latin typeface="Cambria Math"/>
                      </a:rPr>
                      <m:t>𝑡𝑟𝑎𝑐𝑘𝑒𝑟</m:t>
                    </m:r>
                  </m:sup>
                </m:sSubSup>
                <m:r>
                  <a:rPr lang="en-US" i="1">
                    <a:latin typeface="Cambria Math"/>
                  </a:rPr>
                  <m:t>=1500 </m:t>
                </m:r>
                <m:r>
                  <m:rPr>
                    <m:sty m:val="p"/>
                  </m:rPr>
                  <a:rPr lang="en-US">
                    <a:latin typeface="Cambria Math"/>
                  </a:rPr>
                  <m:t>mm</m:t>
                </m:r>
              </m:oMath>
            </a14:m>
            <a:r>
              <a:rPr lang="en-US" dirty="0"/>
              <a:t> , 75x10 mm Tungsten in barrel, 60x20 mm steel in </a:t>
            </a:r>
            <a:r>
              <a:rPr lang="en-US" dirty="0" err="1"/>
              <a:t>Endcap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Model has  3 mm scintillator thickness </a:t>
            </a:r>
          </a:p>
          <a:p>
            <a:r>
              <a:rPr lang="en-US" dirty="0" smtClean="0"/>
              <a:t>Calibration needed for every variation of geometry</a:t>
            </a:r>
          </a:p>
          <a:p>
            <a:pPr lvl="1"/>
            <a:r>
              <a:rPr lang="en-US" dirty="0" smtClean="0"/>
              <a:t>Quasi-automatic calibration procedure in place, however the </a:t>
            </a:r>
            <a:r>
              <a:rPr lang="en-US" dirty="0" err="1" smtClean="0"/>
              <a:t>HCal</a:t>
            </a:r>
            <a:r>
              <a:rPr lang="en-US" dirty="0" smtClean="0"/>
              <a:t> performance obtained is far from optimal</a:t>
            </a:r>
          </a:p>
          <a:p>
            <a:pPr lvl="2"/>
            <a:r>
              <a:rPr lang="en-US" dirty="0" smtClean="0"/>
              <a:t>Working to debug the procedure</a:t>
            </a:r>
          </a:p>
          <a:p>
            <a:pPr lvl="2"/>
            <a:r>
              <a:rPr lang="en-US" dirty="0" smtClean="0"/>
              <a:t>Perhaps</a:t>
            </a:r>
            <a:r>
              <a:rPr lang="en-US" dirty="0" smtClean="0"/>
              <a:t>, however, for these studies, extensive tweaking is not worth the effort</a:t>
            </a:r>
          </a:p>
          <a:p>
            <a:pPr marL="41148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2855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 material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E14FE-7A19-4407-A811-7BAB9AFF5154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July15th,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Detector Optimization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9855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3562</TotalTime>
  <Words>2813</Words>
  <Application>Microsoft Office PowerPoint</Application>
  <PresentationFormat>On-screen Show (4:3)</PresentationFormat>
  <Paragraphs>731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Adjacency</vt:lpstr>
      <vt:lpstr>Discussion:  CLIC Detector HCal Design and Parameter Optimization </vt:lpstr>
      <vt:lpstr>Introduction</vt:lpstr>
      <vt:lpstr>Current Assembly (16.5 mm per layer)</vt:lpstr>
      <vt:lpstr>More Realistic Assembly (22 mm per layer)</vt:lpstr>
      <vt:lpstr>ILD AHCAL Assembly (from ILD TDR)</vt:lpstr>
      <vt:lpstr>Various Combinations for HCal Barrel</vt:lpstr>
      <vt:lpstr>HCal Barrel in the new CLIC Detector </vt:lpstr>
      <vt:lpstr>Next Steps</vt:lpstr>
      <vt:lpstr>Bonus material</vt:lpstr>
      <vt:lpstr>Calibration  - Linearity Check</vt:lpstr>
      <vt:lpstr>Plots from CDR</vt:lpstr>
      <vt:lpstr>Steel/Tungsten Absorber Comparison (From [1])</vt:lpstr>
      <vt:lpstr>Material Scan of W-HCAL (CLIC_SID_CDR)</vt:lpstr>
      <vt:lpstr>CLIC_SID_CDR Material Scan in θ</vt:lpstr>
      <vt:lpstr>CLIC_ILD_CDR Material Scan in φ</vt:lpstr>
      <vt:lpstr>CLIC_ILD_CDR Material Scan in θ</vt:lpstr>
      <vt:lpstr>References</vt:lpstr>
      <vt:lpstr>Alternative HCal Assemblies/Layouts</vt:lpstr>
      <vt:lpstr>Tangential Sector HCal for CLIC_ILD_CDR [5,6]</vt:lpstr>
      <vt:lpstr>A Few More Layouts (from F. Duarte Ramos)</vt:lpstr>
      <vt:lpstr>Model with DD4hep (based on CLIC_SID_CDR)</vt:lpstr>
      <vt:lpstr>Material Scan in φ of  “Tangential Sector” HCal </vt:lpstr>
      <vt:lpstr>SiD ECal/HCal Assembly</vt:lpstr>
      <vt:lpstr>Conclusions (?)</vt:lpstr>
      <vt:lpstr>Material Scan with Slic/Geant4</vt:lpstr>
      <vt:lpstr>CLIC_ILD_CDR SHcalSc02</vt:lpstr>
      <vt:lpstr>ILD AHCAL Assembly (from ILD TDR)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Non-Pointing Photons in the context of Gauge Mediated SuperSymmetry Breaking</dc:title>
  <dc:creator>Nikiforos Nikiforou</dc:creator>
  <cp:lastModifiedBy>Nikiforos Nikiforou</cp:lastModifiedBy>
  <cp:revision>239</cp:revision>
  <dcterms:created xsi:type="dcterms:W3CDTF">2013-03-26T07:05:59Z</dcterms:created>
  <dcterms:modified xsi:type="dcterms:W3CDTF">2014-07-15T11:26:04Z</dcterms:modified>
</cp:coreProperties>
</file>