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  <p:sldMasterId id="2147483672" r:id="rId3"/>
    <p:sldMasterId id="2147483685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79" r:id="rId7"/>
    <p:sldId id="282" r:id="rId8"/>
    <p:sldId id="28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5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mailto:cms-communications-team@cern.ch" TargetMode="External"/><Relationship Id="rId2" Type="http://schemas.openxmlformats.org/officeDocument/2006/relationships/image" Target="../media/image4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mailto:cms-communications-team@cern.ch" TargetMode="External"/><Relationship Id="rId2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00E817-E7B9-7542-B935-0450E263CECA}" type="doc">
      <dgm:prSet loTypeId="urn:microsoft.com/office/officeart/2005/8/layout/default" loCatId="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9511E31-38B8-FF46-996F-84914906B7A8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1800" dirty="0" smtClean="0">
              <a:solidFill>
                <a:srgbClr val="F79646"/>
              </a:solidFill>
            </a:rPr>
            <a:t>42 countries</a:t>
          </a:r>
        </a:p>
      </dgm:t>
    </dgm:pt>
    <dgm:pt modelId="{42511D64-0EC4-1147-95AE-236744EF432C}" type="parTrans" cxnId="{FA87F6E4-177A-224C-8A51-B1649C62EF0E}">
      <dgm:prSet/>
      <dgm:spPr/>
      <dgm:t>
        <a:bodyPr/>
        <a:lstStyle/>
        <a:p>
          <a:endParaRPr lang="en-US" sz="1200"/>
        </a:p>
      </dgm:t>
    </dgm:pt>
    <dgm:pt modelId="{B93EE740-C9E5-2C49-8DCF-4040A85E0B96}" type="sibTrans" cxnId="{FA87F6E4-177A-224C-8A51-B1649C62EF0E}">
      <dgm:prSet/>
      <dgm:spPr/>
      <dgm:t>
        <a:bodyPr/>
        <a:lstStyle/>
        <a:p>
          <a:endParaRPr lang="en-US" sz="1200"/>
        </a:p>
      </dgm:t>
    </dgm:pt>
    <dgm:pt modelId="{9DCC50A2-4200-4E43-8AF7-312BB1209F6E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1800" dirty="0" smtClean="0">
              <a:solidFill>
                <a:srgbClr val="F79646"/>
              </a:solidFill>
            </a:rPr>
            <a:t>183 institutes</a:t>
          </a:r>
          <a:endParaRPr lang="en-US" sz="1800" dirty="0">
            <a:solidFill>
              <a:srgbClr val="F79646"/>
            </a:solidFill>
          </a:endParaRPr>
        </a:p>
      </dgm:t>
    </dgm:pt>
    <dgm:pt modelId="{EDF106E4-1CE7-AB46-A066-2D236BE3C039}" type="parTrans" cxnId="{EDC77E9B-B9A5-554C-9B8C-7F7C018F46DF}">
      <dgm:prSet/>
      <dgm:spPr/>
      <dgm:t>
        <a:bodyPr/>
        <a:lstStyle/>
        <a:p>
          <a:endParaRPr lang="en-US" sz="1200"/>
        </a:p>
      </dgm:t>
    </dgm:pt>
    <dgm:pt modelId="{6B4B3A2A-CFDE-2F41-8141-0C1205C678CE}" type="sibTrans" cxnId="{EDC77E9B-B9A5-554C-9B8C-7F7C018F46DF}">
      <dgm:prSet/>
      <dgm:spPr/>
      <dgm:t>
        <a:bodyPr/>
        <a:lstStyle/>
        <a:p>
          <a:endParaRPr lang="en-US" sz="1200"/>
        </a:p>
      </dgm:t>
    </dgm:pt>
    <dgm:pt modelId="{692991FC-7A6D-FD4D-832B-C605F1531D26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accent6"/>
              </a:solidFill>
            </a:rPr>
            <a:t>1900 PhD physicists</a:t>
          </a:r>
          <a:endParaRPr lang="en-US" sz="1800" dirty="0">
            <a:solidFill>
              <a:schemeClr val="accent6"/>
            </a:solidFill>
          </a:endParaRPr>
        </a:p>
      </dgm:t>
    </dgm:pt>
    <dgm:pt modelId="{F342E1F6-AD38-0C40-AAB8-F72B5931BBF6}" type="parTrans" cxnId="{80445E30-BF72-C44F-BB8C-35BCACA7ADAB}">
      <dgm:prSet/>
      <dgm:spPr/>
      <dgm:t>
        <a:bodyPr/>
        <a:lstStyle/>
        <a:p>
          <a:endParaRPr lang="en-US" sz="1200"/>
        </a:p>
      </dgm:t>
    </dgm:pt>
    <dgm:pt modelId="{A760DFC0-3AB2-054F-A125-050AF3C46118}" type="sibTrans" cxnId="{80445E30-BF72-C44F-BB8C-35BCACA7ADAB}">
      <dgm:prSet/>
      <dgm:spPr/>
      <dgm:t>
        <a:bodyPr/>
        <a:lstStyle/>
        <a:p>
          <a:endParaRPr lang="en-US" sz="1200"/>
        </a:p>
      </dgm:t>
    </dgm:pt>
    <dgm:pt modelId="{7B76B6B7-124D-DC41-97DF-D3EB6E0D9C87}">
      <dgm:prSet phldrT="[Text]" custT="1"/>
      <dgm:spPr>
        <a:solidFill>
          <a:schemeClr val="accent1">
            <a:lumMod val="20000"/>
            <a:lumOff val="80000"/>
          </a:schemeClr>
        </a:solidFill>
        <a:effectLst/>
      </dgm:spPr>
      <dgm:t>
        <a:bodyPr/>
        <a:lstStyle/>
        <a:p>
          <a:r>
            <a:rPr lang="en-US" sz="1800" b="1" dirty="0" smtClean="0">
              <a:solidFill>
                <a:schemeClr val="tx1"/>
              </a:solidFill>
            </a:rPr>
            <a:t> Collaboration of institutes</a:t>
          </a:r>
          <a:endParaRPr lang="en-US" sz="1800" b="1" dirty="0">
            <a:solidFill>
              <a:schemeClr val="tx1"/>
            </a:solidFill>
          </a:endParaRPr>
        </a:p>
      </dgm:t>
    </dgm:pt>
    <dgm:pt modelId="{1CF826F3-926E-444A-979A-1356A749B1CA}" type="parTrans" cxnId="{A4D46C5E-3EFB-194E-94CD-F13A5B77B71C}">
      <dgm:prSet/>
      <dgm:spPr/>
      <dgm:t>
        <a:bodyPr/>
        <a:lstStyle/>
        <a:p>
          <a:endParaRPr lang="en-US" sz="1200"/>
        </a:p>
      </dgm:t>
    </dgm:pt>
    <dgm:pt modelId="{AC098B31-1628-324E-B8A3-46EDC28DED8B}" type="sibTrans" cxnId="{A4D46C5E-3EFB-194E-94CD-F13A5B77B71C}">
      <dgm:prSet/>
      <dgm:spPr/>
      <dgm:t>
        <a:bodyPr/>
        <a:lstStyle/>
        <a:p>
          <a:endParaRPr lang="en-US" sz="1200"/>
        </a:p>
      </dgm:t>
    </dgm:pt>
    <dgm:pt modelId="{9D1474E2-67E5-D441-8EA0-C14AE854A15E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accent6"/>
              </a:solidFill>
            </a:rPr>
            <a:t>850 engineers</a:t>
          </a:r>
          <a:endParaRPr lang="en-US" sz="1800" dirty="0">
            <a:solidFill>
              <a:schemeClr val="accent6"/>
            </a:solidFill>
          </a:endParaRPr>
        </a:p>
      </dgm:t>
    </dgm:pt>
    <dgm:pt modelId="{4E7CC867-CEA9-BE4A-997A-F2577F01A0E6}" type="parTrans" cxnId="{D724478D-9773-E941-A07A-104BD8379A48}">
      <dgm:prSet/>
      <dgm:spPr/>
      <dgm:t>
        <a:bodyPr/>
        <a:lstStyle/>
        <a:p>
          <a:endParaRPr lang="en-US" sz="1600"/>
        </a:p>
      </dgm:t>
    </dgm:pt>
    <dgm:pt modelId="{B1A77AF6-FEC1-2D4B-BC03-E4E448D7FD9D}" type="sibTrans" cxnId="{D724478D-9773-E941-A07A-104BD8379A48}">
      <dgm:prSet/>
      <dgm:spPr/>
      <dgm:t>
        <a:bodyPr/>
        <a:lstStyle/>
        <a:p>
          <a:endParaRPr lang="en-US" sz="1600"/>
        </a:p>
      </dgm:t>
    </dgm:pt>
    <dgm:pt modelId="{2FAE90E3-1816-2E43-AB73-EB3597E07084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accent6"/>
              </a:solidFill>
            </a:rPr>
            <a:t>690 undergrads</a:t>
          </a:r>
          <a:endParaRPr lang="en-US" sz="1800" dirty="0">
            <a:solidFill>
              <a:schemeClr val="accent6"/>
            </a:solidFill>
          </a:endParaRPr>
        </a:p>
      </dgm:t>
    </dgm:pt>
    <dgm:pt modelId="{FF42E837-8404-EC49-8788-BC8AC527FBFE}" type="parTrans" cxnId="{C526720B-A264-D945-BCFC-E558ACDA1718}">
      <dgm:prSet/>
      <dgm:spPr/>
      <dgm:t>
        <a:bodyPr/>
        <a:lstStyle/>
        <a:p>
          <a:endParaRPr lang="en-US" sz="1600"/>
        </a:p>
      </dgm:t>
    </dgm:pt>
    <dgm:pt modelId="{F475FE9D-1E5C-974D-8A34-5870D4A928AE}" type="sibTrans" cxnId="{C526720B-A264-D945-BCFC-E558ACDA1718}">
      <dgm:prSet/>
      <dgm:spPr/>
      <dgm:t>
        <a:bodyPr/>
        <a:lstStyle/>
        <a:p>
          <a:endParaRPr lang="en-US" sz="1600"/>
        </a:p>
      </dgm:t>
    </dgm:pt>
    <dgm:pt modelId="{44E80972-277A-404D-97D7-1932FDD147E5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accent6"/>
              </a:solidFill>
            </a:rPr>
            <a:t>950 PhD students</a:t>
          </a:r>
          <a:endParaRPr lang="en-US" sz="1800" dirty="0">
            <a:solidFill>
              <a:schemeClr val="accent6"/>
            </a:solidFill>
          </a:endParaRPr>
        </a:p>
      </dgm:t>
    </dgm:pt>
    <dgm:pt modelId="{D82C31A4-5CA5-CF42-B29A-9FEFB631192F}" type="parTrans" cxnId="{B1934D16-B1F6-9C40-B124-CA9066F18C63}">
      <dgm:prSet/>
      <dgm:spPr/>
      <dgm:t>
        <a:bodyPr/>
        <a:lstStyle/>
        <a:p>
          <a:endParaRPr lang="en-US"/>
        </a:p>
      </dgm:t>
    </dgm:pt>
    <dgm:pt modelId="{763FB55A-A7DC-FF4E-A75F-F17E3A0FD0B2}" type="sibTrans" cxnId="{B1934D16-B1F6-9C40-B124-CA9066F18C63}">
      <dgm:prSet/>
      <dgm:spPr/>
      <dgm:t>
        <a:bodyPr/>
        <a:lstStyle/>
        <a:p>
          <a:endParaRPr lang="en-US"/>
        </a:p>
      </dgm:t>
    </dgm:pt>
    <dgm:pt modelId="{90CB90B5-15DA-C748-A986-B8BBF67AE023}" type="pres">
      <dgm:prSet presAssocID="{B100E817-E7B9-7542-B935-0450E263CEC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4B209CE-AB4A-6E43-98C3-AE11AF8DFA1F}" type="pres">
      <dgm:prSet presAssocID="{7B76B6B7-124D-DC41-97DF-D3EB6E0D9C87}" presName="node" presStyleLbl="node1" presStyleIdx="0" presStyleCnt="7" custScaleX="2092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41B7C9-1C45-C743-BD57-DF7945E543CE}" type="pres">
      <dgm:prSet presAssocID="{AC098B31-1628-324E-B8A3-46EDC28DED8B}" presName="sibTrans" presStyleCnt="0"/>
      <dgm:spPr/>
    </dgm:pt>
    <dgm:pt modelId="{E0EFD198-A005-4E4F-98C4-482081FDED03}" type="pres">
      <dgm:prSet presAssocID="{59511E31-38B8-FF46-996F-84914906B7A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A066B3-2726-4443-B721-14E11245D4DE}" type="pres">
      <dgm:prSet presAssocID="{B93EE740-C9E5-2C49-8DCF-4040A85E0B96}" presName="sibTrans" presStyleCnt="0"/>
      <dgm:spPr/>
    </dgm:pt>
    <dgm:pt modelId="{08DCA8DB-2178-E841-98A7-0B3176A3AD81}" type="pres">
      <dgm:prSet presAssocID="{9DCC50A2-4200-4E43-8AF7-312BB1209F6E}" presName="node" presStyleLbl="node1" presStyleIdx="2" presStyleCnt="7" custLinFactNeighborX="6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8F8552-FF0D-5047-BEBA-92FD37DD3537}" type="pres">
      <dgm:prSet presAssocID="{6B4B3A2A-CFDE-2F41-8141-0C1205C678CE}" presName="sibTrans" presStyleCnt="0"/>
      <dgm:spPr/>
    </dgm:pt>
    <dgm:pt modelId="{6578A886-5D26-5543-B0E3-8999B5759187}" type="pres">
      <dgm:prSet presAssocID="{692991FC-7A6D-FD4D-832B-C605F1531D26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413D9E-1359-794A-AA81-0A82D88A62F6}" type="pres">
      <dgm:prSet presAssocID="{A760DFC0-3AB2-054F-A125-050AF3C46118}" presName="sibTrans" presStyleCnt="0"/>
      <dgm:spPr/>
    </dgm:pt>
    <dgm:pt modelId="{C674CBF3-0467-1A4F-93B4-0C75C07AD9AC}" type="pres">
      <dgm:prSet presAssocID="{9D1474E2-67E5-D441-8EA0-C14AE854A15E}" presName="node" presStyleLbl="node1" presStyleIdx="4" presStyleCnt="7" custLinFactY="16127" custLinFactNeighborX="338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84E079-1B07-BD40-AC1E-3F4A44EDC3BB}" type="pres">
      <dgm:prSet presAssocID="{B1A77AF6-FEC1-2D4B-BC03-E4E448D7FD9D}" presName="sibTrans" presStyleCnt="0"/>
      <dgm:spPr/>
    </dgm:pt>
    <dgm:pt modelId="{C4E41CF5-1798-4248-B0D5-3D6572AB973B}" type="pres">
      <dgm:prSet presAssocID="{2FAE90E3-1816-2E43-AB73-EB3597E07084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332BD2-9F15-B14C-BE08-93790A0FFBB4}" type="pres">
      <dgm:prSet presAssocID="{F475FE9D-1E5C-974D-8A34-5870D4A928AE}" presName="sibTrans" presStyleCnt="0"/>
      <dgm:spPr/>
    </dgm:pt>
    <dgm:pt modelId="{633BA8D1-0688-1E4A-8811-9D5FD6266F26}" type="pres">
      <dgm:prSet presAssocID="{44E80972-277A-404D-97D7-1932FDD147E5}" presName="node" presStyleLbl="node1" presStyleIdx="6" presStyleCnt="7" custLinFactY="-17502" custLinFactNeighborX="145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F2053E-40AA-AF40-B16F-6C7985D057E7}" type="presOf" srcId="{692991FC-7A6D-FD4D-832B-C605F1531D26}" destId="{6578A886-5D26-5543-B0E3-8999B5759187}" srcOrd="0" destOrd="0" presId="urn:microsoft.com/office/officeart/2005/8/layout/default"/>
    <dgm:cxn modelId="{FA87F6E4-177A-224C-8A51-B1649C62EF0E}" srcId="{B100E817-E7B9-7542-B935-0450E263CECA}" destId="{59511E31-38B8-FF46-996F-84914906B7A8}" srcOrd="1" destOrd="0" parTransId="{42511D64-0EC4-1147-95AE-236744EF432C}" sibTransId="{B93EE740-C9E5-2C49-8DCF-4040A85E0B96}"/>
    <dgm:cxn modelId="{3EC4BE26-5954-114F-8EF2-31AE47526CEF}" type="presOf" srcId="{7B76B6B7-124D-DC41-97DF-D3EB6E0D9C87}" destId="{44B209CE-AB4A-6E43-98C3-AE11AF8DFA1F}" srcOrd="0" destOrd="0" presId="urn:microsoft.com/office/officeart/2005/8/layout/default"/>
    <dgm:cxn modelId="{C526720B-A264-D945-BCFC-E558ACDA1718}" srcId="{B100E817-E7B9-7542-B935-0450E263CECA}" destId="{2FAE90E3-1816-2E43-AB73-EB3597E07084}" srcOrd="5" destOrd="0" parTransId="{FF42E837-8404-EC49-8788-BC8AC527FBFE}" sibTransId="{F475FE9D-1E5C-974D-8A34-5870D4A928AE}"/>
    <dgm:cxn modelId="{80445E30-BF72-C44F-BB8C-35BCACA7ADAB}" srcId="{B100E817-E7B9-7542-B935-0450E263CECA}" destId="{692991FC-7A6D-FD4D-832B-C605F1531D26}" srcOrd="3" destOrd="0" parTransId="{F342E1F6-AD38-0C40-AAB8-F72B5931BBF6}" sibTransId="{A760DFC0-3AB2-054F-A125-050AF3C46118}"/>
    <dgm:cxn modelId="{D724478D-9773-E941-A07A-104BD8379A48}" srcId="{B100E817-E7B9-7542-B935-0450E263CECA}" destId="{9D1474E2-67E5-D441-8EA0-C14AE854A15E}" srcOrd="4" destOrd="0" parTransId="{4E7CC867-CEA9-BE4A-997A-F2577F01A0E6}" sibTransId="{B1A77AF6-FEC1-2D4B-BC03-E4E448D7FD9D}"/>
    <dgm:cxn modelId="{630E0DD0-C5F1-3541-B008-89342D2F562D}" type="presOf" srcId="{59511E31-38B8-FF46-996F-84914906B7A8}" destId="{E0EFD198-A005-4E4F-98C4-482081FDED03}" srcOrd="0" destOrd="0" presId="urn:microsoft.com/office/officeart/2005/8/layout/default"/>
    <dgm:cxn modelId="{B1934D16-B1F6-9C40-B124-CA9066F18C63}" srcId="{B100E817-E7B9-7542-B935-0450E263CECA}" destId="{44E80972-277A-404D-97D7-1932FDD147E5}" srcOrd="6" destOrd="0" parTransId="{D82C31A4-5CA5-CF42-B29A-9FEFB631192F}" sibTransId="{763FB55A-A7DC-FF4E-A75F-F17E3A0FD0B2}"/>
    <dgm:cxn modelId="{E8928CB0-9973-1F44-A006-9101CB9D98D8}" type="presOf" srcId="{44E80972-277A-404D-97D7-1932FDD147E5}" destId="{633BA8D1-0688-1E4A-8811-9D5FD6266F26}" srcOrd="0" destOrd="0" presId="urn:microsoft.com/office/officeart/2005/8/layout/default"/>
    <dgm:cxn modelId="{9A5E4E16-146A-A741-8F73-429607214442}" type="presOf" srcId="{B100E817-E7B9-7542-B935-0450E263CECA}" destId="{90CB90B5-15DA-C748-A986-B8BBF67AE023}" srcOrd="0" destOrd="0" presId="urn:microsoft.com/office/officeart/2005/8/layout/default"/>
    <dgm:cxn modelId="{43090757-832C-0E4A-BF86-CC0132D7C23B}" type="presOf" srcId="{9D1474E2-67E5-D441-8EA0-C14AE854A15E}" destId="{C674CBF3-0467-1A4F-93B4-0C75C07AD9AC}" srcOrd="0" destOrd="0" presId="urn:microsoft.com/office/officeart/2005/8/layout/default"/>
    <dgm:cxn modelId="{A4D46C5E-3EFB-194E-94CD-F13A5B77B71C}" srcId="{B100E817-E7B9-7542-B935-0450E263CECA}" destId="{7B76B6B7-124D-DC41-97DF-D3EB6E0D9C87}" srcOrd="0" destOrd="0" parTransId="{1CF826F3-926E-444A-979A-1356A749B1CA}" sibTransId="{AC098B31-1628-324E-B8A3-46EDC28DED8B}"/>
    <dgm:cxn modelId="{EDC77E9B-B9A5-554C-9B8C-7F7C018F46DF}" srcId="{B100E817-E7B9-7542-B935-0450E263CECA}" destId="{9DCC50A2-4200-4E43-8AF7-312BB1209F6E}" srcOrd="2" destOrd="0" parTransId="{EDF106E4-1CE7-AB46-A066-2D236BE3C039}" sibTransId="{6B4B3A2A-CFDE-2F41-8141-0C1205C678CE}"/>
    <dgm:cxn modelId="{C44B6A3C-5684-DC44-980D-91A4AEC27FFA}" type="presOf" srcId="{9DCC50A2-4200-4E43-8AF7-312BB1209F6E}" destId="{08DCA8DB-2178-E841-98A7-0B3176A3AD81}" srcOrd="0" destOrd="0" presId="urn:microsoft.com/office/officeart/2005/8/layout/default"/>
    <dgm:cxn modelId="{6125E796-CD9C-B344-869D-C765DA584203}" type="presOf" srcId="{2FAE90E3-1816-2E43-AB73-EB3597E07084}" destId="{C4E41CF5-1798-4248-B0D5-3D6572AB973B}" srcOrd="0" destOrd="0" presId="urn:microsoft.com/office/officeart/2005/8/layout/default"/>
    <dgm:cxn modelId="{406A21B4-430F-9A4B-BCBE-538EBA64FC28}" type="presParOf" srcId="{90CB90B5-15DA-C748-A986-B8BBF67AE023}" destId="{44B209CE-AB4A-6E43-98C3-AE11AF8DFA1F}" srcOrd="0" destOrd="0" presId="urn:microsoft.com/office/officeart/2005/8/layout/default"/>
    <dgm:cxn modelId="{46B43129-7D52-DF4B-B0AB-011B02C16B63}" type="presParOf" srcId="{90CB90B5-15DA-C748-A986-B8BBF67AE023}" destId="{2241B7C9-1C45-C743-BD57-DF7945E543CE}" srcOrd="1" destOrd="0" presId="urn:microsoft.com/office/officeart/2005/8/layout/default"/>
    <dgm:cxn modelId="{FA7503B4-AC6C-934D-A71D-199CD14FFD83}" type="presParOf" srcId="{90CB90B5-15DA-C748-A986-B8BBF67AE023}" destId="{E0EFD198-A005-4E4F-98C4-482081FDED03}" srcOrd="2" destOrd="0" presId="urn:microsoft.com/office/officeart/2005/8/layout/default"/>
    <dgm:cxn modelId="{48F4091E-F997-5E42-A21D-96445C16BE38}" type="presParOf" srcId="{90CB90B5-15DA-C748-A986-B8BBF67AE023}" destId="{73A066B3-2726-4443-B721-14E11245D4DE}" srcOrd="3" destOrd="0" presId="urn:microsoft.com/office/officeart/2005/8/layout/default"/>
    <dgm:cxn modelId="{3CFAE4C7-4775-D64C-A761-E4D8C15AD603}" type="presParOf" srcId="{90CB90B5-15DA-C748-A986-B8BBF67AE023}" destId="{08DCA8DB-2178-E841-98A7-0B3176A3AD81}" srcOrd="4" destOrd="0" presId="urn:microsoft.com/office/officeart/2005/8/layout/default"/>
    <dgm:cxn modelId="{F549F0AF-28E3-4F49-A318-D2F214D699FF}" type="presParOf" srcId="{90CB90B5-15DA-C748-A986-B8BBF67AE023}" destId="{E28F8552-FF0D-5047-BEBA-92FD37DD3537}" srcOrd="5" destOrd="0" presId="urn:microsoft.com/office/officeart/2005/8/layout/default"/>
    <dgm:cxn modelId="{8228BF3E-9773-9941-91DC-025F02EDFC87}" type="presParOf" srcId="{90CB90B5-15DA-C748-A986-B8BBF67AE023}" destId="{6578A886-5D26-5543-B0E3-8999B5759187}" srcOrd="6" destOrd="0" presId="urn:microsoft.com/office/officeart/2005/8/layout/default"/>
    <dgm:cxn modelId="{80C5AC8D-153C-5545-93FC-064FA5870DA3}" type="presParOf" srcId="{90CB90B5-15DA-C748-A986-B8BBF67AE023}" destId="{DD413D9E-1359-794A-AA81-0A82D88A62F6}" srcOrd="7" destOrd="0" presId="urn:microsoft.com/office/officeart/2005/8/layout/default"/>
    <dgm:cxn modelId="{206E3D11-71B9-FF44-B734-488A65F98AB4}" type="presParOf" srcId="{90CB90B5-15DA-C748-A986-B8BBF67AE023}" destId="{C674CBF3-0467-1A4F-93B4-0C75C07AD9AC}" srcOrd="8" destOrd="0" presId="urn:microsoft.com/office/officeart/2005/8/layout/default"/>
    <dgm:cxn modelId="{518994B0-00F7-9C48-BC8A-AE1C31FC79A8}" type="presParOf" srcId="{90CB90B5-15DA-C748-A986-B8BBF67AE023}" destId="{7B84E079-1B07-BD40-AC1E-3F4A44EDC3BB}" srcOrd="9" destOrd="0" presId="urn:microsoft.com/office/officeart/2005/8/layout/default"/>
    <dgm:cxn modelId="{A93A6A49-2B5F-7448-980B-9EBB80FCDF15}" type="presParOf" srcId="{90CB90B5-15DA-C748-A986-B8BBF67AE023}" destId="{C4E41CF5-1798-4248-B0D5-3D6572AB973B}" srcOrd="10" destOrd="0" presId="urn:microsoft.com/office/officeart/2005/8/layout/default"/>
    <dgm:cxn modelId="{C5ADD476-EEC6-CB4E-A115-150B9D4A2BB1}" type="presParOf" srcId="{90CB90B5-15DA-C748-A986-B8BBF67AE023}" destId="{57332BD2-9F15-B14C-BE08-93790A0FFBB4}" srcOrd="11" destOrd="0" presId="urn:microsoft.com/office/officeart/2005/8/layout/default"/>
    <dgm:cxn modelId="{7113798B-7152-3642-9E3E-A55FD707CD0C}" type="presParOf" srcId="{90CB90B5-15DA-C748-A986-B8BBF67AE023}" destId="{633BA8D1-0688-1E4A-8811-9D5FD6266F26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B6CE06-3ECE-7541-8C34-F7778B0171B3}" type="doc">
      <dgm:prSet loTypeId="urn:microsoft.com/office/officeart/2005/8/layout/vList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99AE6F-6C1B-E842-B6A4-626FD69F1659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800" dirty="0" smtClean="0">
              <a:hlinkClick xmlns:r="http://schemas.openxmlformats.org/officeDocument/2006/relationships" r:id="rId1"/>
            </a:rPr>
            <a:t>https://cms-users.web.cern.ch/cms-users/cms/Management/Stats/stats.html</a:t>
          </a:r>
          <a:endParaRPr lang="en-US" sz="1800" dirty="0"/>
        </a:p>
      </dgm:t>
    </dgm:pt>
    <dgm:pt modelId="{7DD5F324-2B11-0049-B305-F701728D476C}" type="parTrans" cxnId="{4AA7E65C-B8B4-D549-92F9-522EC743A640}">
      <dgm:prSet/>
      <dgm:spPr/>
      <dgm:t>
        <a:bodyPr/>
        <a:lstStyle/>
        <a:p>
          <a:endParaRPr lang="en-US"/>
        </a:p>
      </dgm:t>
    </dgm:pt>
    <dgm:pt modelId="{15DA3CAE-FD03-6545-B4B9-5DC4DB1E2A72}" type="sibTrans" cxnId="{4AA7E65C-B8B4-D549-92F9-522EC743A640}">
      <dgm:prSet/>
      <dgm:spPr/>
      <dgm:t>
        <a:bodyPr/>
        <a:lstStyle/>
        <a:p>
          <a:endParaRPr lang="en-US"/>
        </a:p>
      </dgm:t>
    </dgm:pt>
    <dgm:pt modelId="{728FE186-C8DB-4740-9F13-69CE2B5ABE6C}" type="pres">
      <dgm:prSet presAssocID="{E8B6CE06-3ECE-7541-8C34-F7778B0171B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806348-AAC9-E84B-AD28-C970951A5790}" type="pres">
      <dgm:prSet presAssocID="{7E99AE6F-6C1B-E842-B6A4-626FD69F1659}" presName="composite" presStyleCnt="0"/>
      <dgm:spPr/>
    </dgm:pt>
    <dgm:pt modelId="{43F35619-B316-2F4A-875C-514ABF8D3674}" type="pres">
      <dgm:prSet presAssocID="{7E99AE6F-6C1B-E842-B6A4-626FD69F1659}" presName="imgShp" presStyleLbl="fgImgPlace1" presStyleIdx="0" presStyleCnt="1" custLinFactX="-24713" custLinFactNeighborX="-100000" custLinFactNeighborY="-49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BC0ABF7-8CFD-B34C-8C18-D90EE01F7FFA}" type="pres">
      <dgm:prSet presAssocID="{7E99AE6F-6C1B-E842-B6A4-626FD69F1659}" presName="txShp" presStyleLbl="node1" presStyleIdx="0" presStyleCnt="1" custScaleX="135135" custLinFactNeighborX="204" custLinFactNeighborY="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478ABA-B6AE-AE44-B1FE-F997F00DBF11}" type="presOf" srcId="{7E99AE6F-6C1B-E842-B6A4-626FD69F1659}" destId="{4BC0ABF7-8CFD-B34C-8C18-D90EE01F7FFA}" srcOrd="0" destOrd="0" presId="urn:microsoft.com/office/officeart/2005/8/layout/vList3"/>
    <dgm:cxn modelId="{4B784508-AB23-9448-BFBF-65FBB4791A84}" type="presOf" srcId="{E8B6CE06-3ECE-7541-8C34-F7778B0171B3}" destId="{728FE186-C8DB-4740-9F13-69CE2B5ABE6C}" srcOrd="0" destOrd="0" presId="urn:microsoft.com/office/officeart/2005/8/layout/vList3"/>
    <dgm:cxn modelId="{4AA7E65C-B8B4-D549-92F9-522EC743A640}" srcId="{E8B6CE06-3ECE-7541-8C34-F7778B0171B3}" destId="{7E99AE6F-6C1B-E842-B6A4-626FD69F1659}" srcOrd="0" destOrd="0" parTransId="{7DD5F324-2B11-0049-B305-F701728D476C}" sibTransId="{15DA3CAE-FD03-6545-B4B9-5DC4DB1E2A72}"/>
    <dgm:cxn modelId="{DF953E17-133B-DA46-8769-90E74D7C9905}" type="presParOf" srcId="{728FE186-C8DB-4740-9F13-69CE2B5ABE6C}" destId="{68806348-AAC9-E84B-AD28-C970951A5790}" srcOrd="0" destOrd="0" presId="urn:microsoft.com/office/officeart/2005/8/layout/vList3"/>
    <dgm:cxn modelId="{75A427C2-66F9-E944-8F11-0FC2C048F8D3}" type="presParOf" srcId="{68806348-AAC9-E84B-AD28-C970951A5790}" destId="{43F35619-B316-2F4A-875C-514ABF8D3674}" srcOrd="0" destOrd="0" presId="urn:microsoft.com/office/officeart/2005/8/layout/vList3"/>
    <dgm:cxn modelId="{421DDFC6-F119-3A4D-AF8F-A90873BC61C5}" type="presParOf" srcId="{68806348-AAC9-E84B-AD28-C970951A5790}" destId="{4BC0ABF7-8CFD-B34C-8C18-D90EE01F7FF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B209CE-AB4A-6E43-98C3-AE11AF8DFA1F}">
      <dsp:nvSpPr>
        <dsp:cNvPr id="0" name=""/>
        <dsp:cNvSpPr/>
      </dsp:nvSpPr>
      <dsp:spPr>
        <a:xfrm>
          <a:off x="6364" y="929687"/>
          <a:ext cx="2512893" cy="720608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</a:rPr>
            <a:t> Collaboration of institutes</a:t>
          </a:r>
          <a:endParaRPr lang="en-US" sz="1800" b="1" kern="1200" dirty="0">
            <a:solidFill>
              <a:schemeClr val="tx1"/>
            </a:solidFill>
          </a:endParaRPr>
        </a:p>
      </dsp:txBody>
      <dsp:txXfrm>
        <a:off x="6364" y="929687"/>
        <a:ext cx="2512893" cy="720608"/>
      </dsp:txXfrm>
    </dsp:sp>
    <dsp:sp modelId="{E0EFD198-A005-4E4F-98C4-482081FDED03}">
      <dsp:nvSpPr>
        <dsp:cNvPr id="0" name=""/>
        <dsp:cNvSpPr/>
      </dsp:nvSpPr>
      <dsp:spPr>
        <a:xfrm>
          <a:off x="1746" y="1770397"/>
          <a:ext cx="1201014" cy="720608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F79646"/>
              </a:solidFill>
            </a:rPr>
            <a:t>42 countries</a:t>
          </a:r>
        </a:p>
      </dsp:txBody>
      <dsp:txXfrm>
        <a:off x="1746" y="1770397"/>
        <a:ext cx="1201014" cy="720608"/>
      </dsp:txXfrm>
    </dsp:sp>
    <dsp:sp modelId="{08DCA8DB-2178-E841-98A7-0B3176A3AD81}">
      <dsp:nvSpPr>
        <dsp:cNvPr id="0" name=""/>
        <dsp:cNvSpPr/>
      </dsp:nvSpPr>
      <dsp:spPr>
        <a:xfrm>
          <a:off x="1326916" y="1770397"/>
          <a:ext cx="1201014" cy="720608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F79646"/>
              </a:solidFill>
            </a:rPr>
            <a:t>183 institutes</a:t>
          </a:r>
          <a:endParaRPr lang="en-US" sz="1800" kern="1200" dirty="0">
            <a:solidFill>
              <a:srgbClr val="F79646"/>
            </a:solidFill>
          </a:endParaRPr>
        </a:p>
      </dsp:txBody>
      <dsp:txXfrm>
        <a:off x="1326916" y="1770397"/>
        <a:ext cx="1201014" cy="720608"/>
      </dsp:txXfrm>
    </dsp:sp>
    <dsp:sp modelId="{6578A886-5D26-5543-B0E3-8999B5759187}">
      <dsp:nvSpPr>
        <dsp:cNvPr id="0" name=""/>
        <dsp:cNvSpPr/>
      </dsp:nvSpPr>
      <dsp:spPr>
        <a:xfrm>
          <a:off x="1746" y="2611107"/>
          <a:ext cx="1201014" cy="720608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accent6"/>
              </a:solidFill>
            </a:rPr>
            <a:t>1900 PhD physicists</a:t>
          </a:r>
          <a:endParaRPr lang="en-US" sz="1800" kern="1200" dirty="0">
            <a:solidFill>
              <a:schemeClr val="accent6"/>
            </a:solidFill>
          </a:endParaRPr>
        </a:p>
      </dsp:txBody>
      <dsp:txXfrm>
        <a:off x="1746" y="2611107"/>
        <a:ext cx="1201014" cy="720608"/>
      </dsp:txXfrm>
    </dsp:sp>
    <dsp:sp modelId="{C674CBF3-0467-1A4F-93B4-0C75C07AD9AC}">
      <dsp:nvSpPr>
        <dsp:cNvPr id="0" name=""/>
        <dsp:cNvSpPr/>
      </dsp:nvSpPr>
      <dsp:spPr>
        <a:xfrm>
          <a:off x="1326916" y="3447928"/>
          <a:ext cx="1201014" cy="720608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accent6"/>
              </a:solidFill>
            </a:rPr>
            <a:t>850 engineers</a:t>
          </a:r>
          <a:endParaRPr lang="en-US" sz="1800" kern="1200" dirty="0">
            <a:solidFill>
              <a:schemeClr val="accent6"/>
            </a:solidFill>
          </a:endParaRPr>
        </a:p>
      </dsp:txBody>
      <dsp:txXfrm>
        <a:off x="1326916" y="3447928"/>
        <a:ext cx="1201014" cy="720608"/>
      </dsp:txXfrm>
    </dsp:sp>
    <dsp:sp modelId="{C4E41CF5-1798-4248-B0D5-3D6572AB973B}">
      <dsp:nvSpPr>
        <dsp:cNvPr id="0" name=""/>
        <dsp:cNvSpPr/>
      </dsp:nvSpPr>
      <dsp:spPr>
        <a:xfrm>
          <a:off x="4055" y="3451817"/>
          <a:ext cx="1201014" cy="720608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accent6"/>
              </a:solidFill>
            </a:rPr>
            <a:t>690 undergrads</a:t>
          </a:r>
          <a:endParaRPr lang="en-US" sz="1800" kern="1200" dirty="0">
            <a:solidFill>
              <a:schemeClr val="accent6"/>
            </a:solidFill>
          </a:endParaRPr>
        </a:p>
      </dsp:txBody>
      <dsp:txXfrm>
        <a:off x="4055" y="3451817"/>
        <a:ext cx="1201014" cy="720608"/>
      </dsp:txXfrm>
    </dsp:sp>
    <dsp:sp modelId="{633BA8D1-0688-1E4A-8811-9D5FD6266F26}">
      <dsp:nvSpPr>
        <dsp:cNvPr id="0" name=""/>
        <dsp:cNvSpPr/>
      </dsp:nvSpPr>
      <dsp:spPr>
        <a:xfrm>
          <a:off x="1326912" y="2605087"/>
          <a:ext cx="1201014" cy="720608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accent6"/>
              </a:solidFill>
            </a:rPr>
            <a:t>950 PhD students</a:t>
          </a:r>
          <a:endParaRPr lang="en-US" sz="1800" kern="1200" dirty="0">
            <a:solidFill>
              <a:schemeClr val="accent6"/>
            </a:solidFill>
          </a:endParaRPr>
        </a:p>
      </dsp:txBody>
      <dsp:txXfrm>
        <a:off x="1326912" y="2605087"/>
        <a:ext cx="1201014" cy="7206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C0ABF7-8CFD-B34C-8C18-D90EE01F7FFA}">
      <dsp:nvSpPr>
        <dsp:cNvPr id="0" name=""/>
        <dsp:cNvSpPr/>
      </dsp:nvSpPr>
      <dsp:spPr>
        <a:xfrm rot="10800000">
          <a:off x="457713" y="0"/>
          <a:ext cx="7905079" cy="792163"/>
        </a:xfrm>
        <a:prstGeom prst="homePlate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9322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hlinkClick xmlns:r="http://schemas.openxmlformats.org/officeDocument/2006/relationships" r:id="rId1"/>
            </a:rPr>
            <a:t>https://cms-users.web.cern.ch/cms-users/cms/Management/Stats/stats.html</a:t>
          </a:r>
          <a:endParaRPr lang="en-US" sz="1800" kern="1200" dirty="0"/>
        </a:p>
      </dsp:txBody>
      <dsp:txXfrm rot="10800000">
        <a:off x="655754" y="0"/>
        <a:ext cx="7707038" cy="792163"/>
      </dsp:txXfrm>
    </dsp:sp>
    <dsp:sp modelId="{43F35619-B316-2F4A-875C-514ABF8D3674}">
      <dsp:nvSpPr>
        <dsp:cNvPr id="0" name=""/>
        <dsp:cNvSpPr/>
      </dsp:nvSpPr>
      <dsp:spPr>
        <a:xfrm>
          <a:off x="89425" y="0"/>
          <a:ext cx="792163" cy="792163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5CA01-BAB2-8E49-B275-8BA90F128219}" type="datetime1">
              <a:rPr lang="en-US" smtClean="0"/>
              <a:t>13/10/14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7B3AF-6C07-5E45-8534-FA0D661F3B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22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26EFF-B918-704B-B420-FFB3F3D9404D}" type="datetime1">
              <a:rPr lang="en-US" smtClean="0"/>
              <a:t>13/10/14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33921-15B8-9846-9687-F8BD6C725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515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33921-15B8-9846-9687-F8BD6C725A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51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33921-15B8-9846-9687-F8BD6C725A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51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33921-15B8-9846-9687-F8BD6C725A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51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33921-15B8-9846-9687-F8BD6C725A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51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7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87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475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04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074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365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397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746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557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466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0419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7342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9589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230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6238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5155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958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230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7067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0075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832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19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1158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29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6036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6653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0820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7616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8514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953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852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75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50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51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8998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891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1772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3597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306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074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21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32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862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461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3248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0180" y="6356350"/>
            <a:ext cx="58383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7320" y="6356350"/>
            <a:ext cx="869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2D044-6F0C-A44C-85FD-2657997C6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41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33C08-CDB3-6649-87DB-22BF104732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0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70B30-B506-1247-AA19-F0143B9F4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03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0E459-D43E-8F4D-AABE-9715FDCFE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63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diagramLayout" Target="../diagrams/layout2.xml"/><Relationship Id="rId12" Type="http://schemas.openxmlformats.org/officeDocument/2006/relationships/diagramQuickStyle" Target="../diagrams/quickStyle2.xml"/><Relationship Id="rId13" Type="http://schemas.openxmlformats.org/officeDocument/2006/relationships/diagramColors" Target="../diagrams/colors2.xml"/><Relationship Id="rId14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9" Type="http://schemas.openxmlformats.org/officeDocument/2006/relationships/image" Target="../media/image3.png"/><Relationship Id="rId10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276" r="5834"/>
          <a:stretch/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7511" y="2783405"/>
            <a:ext cx="596549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chemeClr val="bg1"/>
                </a:solidFill>
              </a:rPr>
              <a:t>CMS </a:t>
            </a:r>
          </a:p>
          <a:p>
            <a:r>
              <a:rPr lang="en-US" sz="8000" b="1" dirty="0" smtClean="0">
                <a:solidFill>
                  <a:schemeClr val="bg1"/>
                </a:solidFill>
              </a:rPr>
              <a:t>Collaboration</a:t>
            </a:r>
          </a:p>
          <a:p>
            <a:r>
              <a:rPr lang="en-US" sz="4000" b="1" dirty="0" smtClean="0">
                <a:solidFill>
                  <a:schemeClr val="bg1"/>
                </a:solidFill>
              </a:rPr>
              <a:t>Industry Award ceremony</a:t>
            </a:r>
          </a:p>
          <a:p>
            <a:r>
              <a:rPr lang="en-US" sz="4000" b="1" dirty="0" smtClean="0">
                <a:solidFill>
                  <a:schemeClr val="bg1"/>
                </a:solidFill>
              </a:rPr>
              <a:t>October 13</a:t>
            </a:r>
            <a:r>
              <a:rPr lang="en-US" sz="40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4000" b="1" dirty="0" smtClean="0">
                <a:solidFill>
                  <a:schemeClr val="bg1"/>
                </a:solidFill>
              </a:rPr>
              <a:t>, 2014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033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709083" cy="7072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9084" y="0"/>
            <a:ext cx="8434916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 The CMS Collaboration</a:t>
            </a:r>
            <a:endParaRPr lang="en-US" sz="4000" b="1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1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0785605"/>
              </p:ext>
            </p:extLst>
          </p:nvPr>
        </p:nvGraphicFramePr>
        <p:xfrm>
          <a:off x="272665" y="542783"/>
          <a:ext cx="2527931" cy="5102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9"/>
          <a:srcRect t="15490" b="15570"/>
          <a:stretch/>
        </p:blipFill>
        <p:spPr>
          <a:xfrm>
            <a:off x="2898290" y="1456600"/>
            <a:ext cx="6078814" cy="325469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69011" y="4808755"/>
            <a:ext cx="2834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(~ 83% men, ~ 17% women)</a:t>
            </a:r>
            <a:endParaRPr lang="en-US" i="1" dirty="0"/>
          </a:p>
        </p:txBody>
      </p:sp>
      <p:graphicFrame>
        <p:nvGraphicFramePr>
          <p:cNvPr id="22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9822062"/>
              </p:ext>
            </p:extLst>
          </p:nvPr>
        </p:nvGraphicFramePr>
        <p:xfrm>
          <a:off x="347360" y="5397500"/>
          <a:ext cx="8796639" cy="792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7064066" y="1212167"/>
            <a:ext cx="20432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</a:t>
            </a:r>
            <a:r>
              <a:rPr lang="en-US" sz="1200" i="1" dirty="0" smtClean="0"/>
              <a:t>aveat: map is not up to date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54907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709083" cy="7072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9084" y="0"/>
            <a:ext cx="8434916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 The CMS Collaboration – profile</a:t>
            </a:r>
            <a:endParaRPr lang="en-US" sz="4000" b="1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10" y="911867"/>
            <a:ext cx="7860563" cy="52403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06706" y="1204965"/>
            <a:ext cx="11995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Women</a:t>
            </a:r>
          </a:p>
          <a:p>
            <a:pPr algn="r"/>
            <a:r>
              <a:rPr lang="en-US" sz="2400" b="1" dirty="0" smtClean="0">
                <a:solidFill>
                  <a:srgbClr val="0000FF"/>
                </a:solidFill>
              </a:rPr>
              <a:t>Men </a:t>
            </a:r>
            <a:endParaRPr 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754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709083" cy="7072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9084" y="0"/>
            <a:ext cx="8434916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 The CMS Collaboration – age </a:t>
            </a:r>
            <a:endParaRPr lang="en-US" sz="4000" b="1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4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824" y="853991"/>
            <a:ext cx="7977716" cy="53184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50485" y="2984500"/>
            <a:ext cx="25333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~50% of collaboration: </a:t>
            </a:r>
          </a:p>
          <a:p>
            <a:pPr algn="ctr"/>
            <a:r>
              <a:rPr lang="en-US" sz="2000" dirty="0"/>
              <a:t>a</a:t>
            </a:r>
            <a:r>
              <a:rPr lang="en-US" sz="2000" dirty="0" smtClean="0"/>
              <a:t>ge &lt; 35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43663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709083" cy="707288"/>
          </a:xfrm>
          <a:prstGeom prst="rect">
            <a:avLst/>
          </a:prstGeom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13th, 2014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CMS Collaboration 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2D044-6F0C-A44C-85FD-2657997C64DC}" type="slidenum">
              <a:rPr lang="en-US" smtClean="0"/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09083" y="1"/>
            <a:ext cx="8434917" cy="7072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09084" y="39006"/>
            <a:ext cx="843491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The CMS Collaboration</a:t>
            </a:r>
            <a:endParaRPr lang="en-US" sz="36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43958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867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3169</TotalTime>
  <Words>131</Words>
  <Application>Microsoft Macintosh PowerPoint</Application>
  <PresentationFormat>On-screen Show (4:3)</PresentationFormat>
  <Paragraphs>38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Office Theme</vt:lpstr>
      <vt:lpstr>Custom Design</vt:lpstr>
      <vt:lpstr>1_Custom Design</vt:lpstr>
      <vt:lpstr>2_Custom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yyyy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xxxx yyyy</dc:creator>
  <cp:lastModifiedBy>xxxx yyyy</cp:lastModifiedBy>
  <cp:revision>92</cp:revision>
  <dcterms:created xsi:type="dcterms:W3CDTF">2014-07-14T10:04:43Z</dcterms:created>
  <dcterms:modified xsi:type="dcterms:W3CDTF">2014-10-13T12:05:21Z</dcterms:modified>
</cp:coreProperties>
</file>