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  <p:sldMasterId id="2147483685" r:id="rId4"/>
  </p:sldMasterIdLst>
  <p:notesMasterIdLst>
    <p:notesMasterId r:id="rId8"/>
  </p:notesMasterIdLst>
  <p:handoutMasterIdLst>
    <p:handoutMasterId r:id="rId9"/>
  </p:handoutMasterIdLst>
  <p:sldIdLst>
    <p:sldId id="256" r:id="rId5"/>
    <p:sldId id="282" r:id="rId6"/>
    <p:sldId id="28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5CA01-BAB2-8E49-B275-8BA90F128219}" type="datetime1">
              <a:rPr lang="en-US" smtClean="0"/>
              <a:t>13/10/14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7B3AF-6C07-5E45-8534-FA0D661F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22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26EFF-B918-704B-B420-FFB3F3D9404D}" type="datetime1">
              <a:rPr lang="en-US" smtClean="0"/>
              <a:t>13/10/14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33921-15B8-9846-9687-F8BD6C72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15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33921-15B8-9846-9687-F8BD6C725A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51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33921-15B8-9846-9687-F8BD6C725A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51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8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75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04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74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65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397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74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5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6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41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34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58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230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238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15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958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230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06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075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3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1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158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29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036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653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82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616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514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953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852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7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0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51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8998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891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772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597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0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7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2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6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61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3248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0180" y="6356350"/>
            <a:ext cx="5838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7320" y="6356350"/>
            <a:ext cx="869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4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0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3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276" r="5834"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7511" y="2783405"/>
            <a:ext cx="596549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chemeClr val="bg1"/>
                </a:solidFill>
              </a:rPr>
              <a:t>CMS </a:t>
            </a:r>
          </a:p>
          <a:p>
            <a:r>
              <a:rPr lang="en-US" sz="8000" b="1" dirty="0" smtClean="0">
                <a:solidFill>
                  <a:schemeClr val="bg1"/>
                </a:solidFill>
              </a:rPr>
              <a:t>Collaboration</a:t>
            </a:r>
          </a:p>
          <a:p>
            <a:r>
              <a:rPr lang="en-US" sz="4000" b="1" dirty="0" smtClean="0">
                <a:solidFill>
                  <a:schemeClr val="bg1"/>
                </a:solidFill>
              </a:rPr>
              <a:t>Career Event</a:t>
            </a:r>
          </a:p>
          <a:p>
            <a:r>
              <a:rPr lang="en-US" sz="4000" b="1" dirty="0" smtClean="0">
                <a:solidFill>
                  <a:schemeClr val="bg1"/>
                </a:solidFill>
              </a:rPr>
              <a:t>October 13</a:t>
            </a:r>
            <a:r>
              <a:rPr lang="en-US" sz="4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4000" b="1" dirty="0" smtClean="0">
                <a:solidFill>
                  <a:schemeClr val="bg1"/>
                </a:solidFill>
              </a:rPr>
              <a:t>, 2014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3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709083" cy="707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084" y="0"/>
            <a:ext cx="843491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One of the many physics results</a:t>
            </a:r>
            <a:endParaRPr lang="en-US" sz="4000" b="1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7930" y="882703"/>
            <a:ext cx="5705070" cy="547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663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709083" cy="707288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9083" y="1"/>
            <a:ext cx="8434917" cy="707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9084" y="39006"/>
            <a:ext cx="84349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 Skills of an experimental particle physicist</a:t>
            </a:r>
            <a:endParaRPr lang="en-US" sz="36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125" y="853182"/>
            <a:ext cx="7559167" cy="541362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393012" y="685337"/>
            <a:ext cx="2771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</a:t>
            </a:r>
            <a:r>
              <a:rPr lang="en-US" i="1" dirty="0" smtClean="0"/>
              <a:t> snap-shot of the diversity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63384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3176</TotalTime>
  <Words>46</Words>
  <Application>Microsoft Macintosh PowerPoint</Application>
  <PresentationFormat>On-screen Show (4:3)</PresentationFormat>
  <Paragraphs>15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Office Theme</vt:lpstr>
      <vt:lpstr>Custom Design</vt:lpstr>
      <vt:lpstr>1_Custom Design</vt:lpstr>
      <vt:lpstr>2_Custom Design</vt:lpstr>
      <vt:lpstr>PowerPoint Presentation</vt:lpstr>
      <vt:lpstr>PowerPoint Presentation</vt:lpstr>
      <vt:lpstr>PowerPoint Presentation</vt:lpstr>
    </vt:vector>
  </TitlesOfParts>
  <Company>yyyy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xxxx yyyy</dc:creator>
  <cp:lastModifiedBy>xxxx yyyy</cp:lastModifiedBy>
  <cp:revision>92</cp:revision>
  <dcterms:created xsi:type="dcterms:W3CDTF">2014-07-14T10:04:43Z</dcterms:created>
  <dcterms:modified xsi:type="dcterms:W3CDTF">2014-10-13T12:05:24Z</dcterms:modified>
</cp:coreProperties>
</file>