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0FA7C-8027-9140-A954-758CC1B18027}" type="datetimeFigureOut">
              <a:rPr lang="en-US" smtClean="0"/>
              <a:t>17/07/2014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B915A-6BC7-D64B-8A4E-E9554083B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9799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7EC3D-0BAF-8A43-967A-C3374955E4B6}" type="datetimeFigureOut">
              <a:rPr lang="en-US" smtClean="0"/>
              <a:t>17/07/2014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4ADBF-F172-954B-903F-CA70EFDBB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353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61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0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74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27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24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768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72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25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00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8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9FB72-F5B0-5240-B5F0-4C42F61F9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00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WG2 Higgs Properties topics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437" y="3886200"/>
            <a:ext cx="8747126" cy="1752600"/>
          </a:xfrm>
        </p:spPr>
        <p:txBody>
          <a:bodyPr/>
          <a:lstStyle/>
          <a:p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6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Inherent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Deviations</a:t>
            </a:r>
            <a:r>
              <a:rPr lang="en-US" dirty="0" smtClean="0"/>
              <a:t>:</a:t>
            </a:r>
            <a:r>
              <a:rPr lang="en-US" b="1" dirty="0"/>
              <a:t> </a:t>
            </a:r>
            <a:r>
              <a:rPr lang="en-US" dirty="0" err="1" smtClean="0"/>
              <a:t>κ</a:t>
            </a:r>
            <a:r>
              <a:rPr lang="en-US" dirty="0" smtClean="0"/>
              <a:t>-framework maintenance and upgrade</a:t>
            </a:r>
          </a:p>
          <a:p>
            <a:pPr lvl="1"/>
            <a:r>
              <a:rPr lang="en-US" dirty="0" smtClean="0"/>
              <a:t>Rein in </a:t>
            </a:r>
            <a:r>
              <a:rPr lang="en-US" dirty="0" err="1" smtClean="0"/>
              <a:t>tHq</a:t>
            </a:r>
            <a:r>
              <a:rPr lang="en-US" dirty="0" smtClean="0"/>
              <a:t>, </a:t>
            </a:r>
            <a:r>
              <a:rPr lang="en-US" dirty="0" err="1" smtClean="0"/>
              <a:t>gg</a:t>
            </a:r>
            <a:r>
              <a:rPr lang="en-US" dirty="0" err="1"/>
              <a:t>→</a:t>
            </a:r>
            <a:r>
              <a:rPr lang="en-US" dirty="0" err="1" smtClean="0"/>
              <a:t>ZH</a:t>
            </a:r>
            <a:r>
              <a:rPr lang="en-US" dirty="0" smtClean="0"/>
              <a:t>, H</a:t>
            </a:r>
            <a:r>
              <a:rPr lang="en-US" baseline="30000" dirty="0" smtClean="0"/>
              <a:t>＊</a:t>
            </a:r>
            <a:r>
              <a:rPr lang="en-US" dirty="0" smtClean="0"/>
              <a:t>, invisible, etc.</a:t>
            </a:r>
          </a:p>
          <a:p>
            <a:pPr lvl="1"/>
            <a:r>
              <a:rPr lang="en-US" dirty="0" smtClean="0"/>
              <a:t>THU for </a:t>
            </a:r>
            <a:r>
              <a:rPr lang="en-US" dirty="0" err="1" smtClean="0"/>
              <a:t>κ</a:t>
            </a:r>
            <a:r>
              <a:rPr lang="en-US" dirty="0" smtClean="0"/>
              <a:t> (SM) [with WG1].</a:t>
            </a:r>
          </a:p>
          <a:p>
            <a:pPr lvl="1"/>
            <a:r>
              <a:rPr lang="en-US" dirty="0" smtClean="0"/>
              <a:t>Extend to (</a:t>
            </a:r>
            <a:r>
              <a:rPr lang="en-US" dirty="0" err="1" smtClean="0"/>
              <a:t>parameterisations</a:t>
            </a:r>
            <a:r>
              <a:rPr lang="en-US" dirty="0" smtClean="0"/>
              <a:t>) of differential distributions?</a:t>
            </a:r>
          </a:p>
          <a:p>
            <a:pPr lvl="2"/>
            <a:r>
              <a:rPr lang="en-US" dirty="0" smtClean="0"/>
              <a:t>Like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(H), m(VH), etc.</a:t>
            </a:r>
          </a:p>
          <a:p>
            <a:pPr lvl="1"/>
            <a:r>
              <a:rPr lang="en-US" dirty="0" smtClean="0"/>
              <a:t>Are Spin-CP amplitudes good enough?</a:t>
            </a:r>
          </a:p>
          <a:p>
            <a:r>
              <a:rPr lang="en-US" b="1" dirty="0" smtClean="0"/>
              <a:t>Measurements</a:t>
            </a:r>
            <a:r>
              <a:rPr lang="en-US" dirty="0" smtClean="0"/>
              <a:t>:</a:t>
            </a:r>
            <a:r>
              <a:rPr lang="en-US" b="1" dirty="0"/>
              <a:t> </a:t>
            </a:r>
            <a:r>
              <a:rPr lang="en-US" dirty="0" smtClean="0"/>
              <a:t>Effective Field Theory (including CP)</a:t>
            </a:r>
          </a:p>
          <a:p>
            <a:pPr lvl="1"/>
            <a:r>
              <a:rPr lang="en-US" dirty="0" smtClean="0"/>
              <a:t>Tools’ choices of basis.</a:t>
            </a:r>
          </a:p>
          <a:p>
            <a:pPr lvl="1"/>
            <a:r>
              <a:rPr lang="en-US" dirty="0" smtClean="0"/>
              <a:t>“Rosetta stone” of bases.</a:t>
            </a:r>
          </a:p>
          <a:p>
            <a:pPr lvl="1"/>
            <a:r>
              <a:rPr lang="en-US" dirty="0" smtClean="0"/>
              <a:t>Benchmarks for gradual </a:t>
            </a:r>
            <a:r>
              <a:rPr lang="en-US" dirty="0"/>
              <a:t>i</a:t>
            </a:r>
            <a:r>
              <a:rPr lang="en-US" dirty="0" smtClean="0"/>
              <a:t>ncrease of number of coefficients.</a:t>
            </a:r>
          </a:p>
          <a:p>
            <a:pPr lvl="2"/>
            <a:r>
              <a:rPr lang="en-US" dirty="0" smtClean="0"/>
              <a:t>As done for </a:t>
            </a:r>
            <a:r>
              <a:rPr lang="en-US" dirty="0" err="1" smtClean="0"/>
              <a:t>κ</a:t>
            </a:r>
            <a:r>
              <a:rPr lang="en-US" dirty="0" smtClean="0"/>
              <a:t>: first μ, then (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f</a:t>
            </a:r>
            <a:r>
              <a:rPr lang="en-US" dirty="0" smtClean="0"/>
              <a:t>,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V</a:t>
            </a:r>
            <a:r>
              <a:rPr lang="en-US" dirty="0" smtClean="0"/>
              <a:t>), …, up to (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b</a:t>
            </a:r>
            <a:r>
              <a:rPr lang="en-US" dirty="0" smtClean="0"/>
              <a:t>,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τ</a:t>
            </a:r>
            <a:r>
              <a:rPr lang="en-US" dirty="0" smtClean="0"/>
              <a:t>,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t</a:t>
            </a:r>
            <a:r>
              <a:rPr lang="en-US" dirty="0" smtClean="0"/>
              <a:t>,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W</a:t>
            </a:r>
            <a:r>
              <a:rPr lang="en-US" dirty="0" smtClean="0"/>
              <a:t>,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Z</a:t>
            </a:r>
            <a:r>
              <a:rPr lang="en-US" dirty="0" smtClean="0"/>
              <a:t>,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g</a:t>
            </a:r>
            <a:r>
              <a:rPr lang="en-US" dirty="0" smtClean="0"/>
              <a:t>,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γ</a:t>
            </a:r>
            <a:r>
              <a:rPr lang="en-US" dirty="0" smtClean="0"/>
              <a:t>,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μ</a:t>
            </a:r>
            <a:r>
              <a:rPr lang="en-US" dirty="0" smtClean="0"/>
              <a:t>,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Zγ</a:t>
            </a:r>
            <a:r>
              <a:rPr lang="en-US" dirty="0" smtClean="0"/>
              <a:t>, </a:t>
            </a:r>
            <a:r>
              <a:rPr lang="en-US" dirty="0" err="1" smtClean="0"/>
              <a:t>κ</a:t>
            </a:r>
            <a:r>
              <a:rPr lang="en-US" baseline="-25000" dirty="0" err="1" smtClean="0"/>
              <a:t>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THU for </a:t>
            </a:r>
            <a:r>
              <a:rPr lang="en-US" dirty="0" smtClean="0"/>
              <a:t>EFT.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ow </a:t>
            </a:r>
            <a:r>
              <a:rPr lang="en-US" dirty="0"/>
              <a:t>mass new physics models </a:t>
            </a:r>
            <a:r>
              <a:rPr lang="en-US" dirty="0" smtClean="0"/>
              <a:t>[with WG3].</a:t>
            </a:r>
          </a:p>
          <a:p>
            <a:pPr lvl="1"/>
            <a:r>
              <a:rPr lang="en-US" dirty="0" smtClean="0"/>
              <a:t>Connection </a:t>
            </a:r>
            <a:r>
              <a:rPr lang="en-US" dirty="0" smtClean="0"/>
              <a:t>to LHC Electroweak WG.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5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Acquired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EXP→TH interface</a:t>
            </a:r>
          </a:p>
          <a:p>
            <a:pPr lvl="1"/>
            <a:r>
              <a:rPr lang="en-US" dirty="0" smtClean="0"/>
              <a:t>Likelihoods: dimensions, scanning, packaging, publication, etc.</a:t>
            </a:r>
          </a:p>
          <a:p>
            <a:pPr lvl="2"/>
            <a:r>
              <a:rPr lang="en-US" dirty="0" smtClean="0"/>
              <a:t>Decoupling-recoupling THU.</a:t>
            </a:r>
          </a:p>
          <a:p>
            <a:pPr lvl="1"/>
            <a:r>
              <a:rPr lang="en-US" dirty="0" err="1" smtClean="0"/>
              <a:t>Fiducial</a:t>
            </a:r>
            <a:r>
              <a:rPr lang="en-US" dirty="0" smtClean="0"/>
              <a:t> cross-sections.</a:t>
            </a:r>
          </a:p>
          <a:p>
            <a:pPr lvl="1"/>
            <a:r>
              <a:rPr lang="en-US" dirty="0" smtClean="0"/>
              <a:t>Interface the LHC Higgs Combination Group (ATLAS+CMS).</a:t>
            </a:r>
          </a:p>
          <a:p>
            <a:r>
              <a:rPr lang="en-US" b="1" dirty="0" smtClean="0"/>
              <a:t>Looking ahead</a:t>
            </a:r>
          </a:p>
          <a:p>
            <a:pPr lvl="1"/>
            <a:r>
              <a:rPr lang="en-US" dirty="0" smtClean="0"/>
              <a:t>Double Higgs characterization [with WG1].</a:t>
            </a:r>
          </a:p>
          <a:p>
            <a:pPr lvl="1"/>
            <a:r>
              <a:rPr lang="en-US" dirty="0" smtClean="0"/>
              <a:t>Identify limiting THU as EXPU decrease.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8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for the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plan for sub(sub(sub(sub)))groups.</a:t>
            </a:r>
          </a:p>
          <a:p>
            <a:pPr lvl="1"/>
            <a:r>
              <a:rPr lang="en-US" smtClean="0"/>
              <a:t>Shared topics </a:t>
            </a:r>
            <a:r>
              <a:rPr lang="en-US" dirty="0" smtClean="0"/>
              <a:t>with </a:t>
            </a:r>
            <a:r>
              <a:rPr lang="en-US" smtClean="0"/>
              <a:t>other WGs </a:t>
            </a:r>
            <a:r>
              <a:rPr lang="en-US" dirty="0" smtClean="0"/>
              <a:t>treated ad hoc.</a:t>
            </a:r>
          </a:p>
          <a:p>
            <a:r>
              <a:rPr lang="en-US" dirty="0" smtClean="0"/>
              <a:t>But:</a:t>
            </a:r>
          </a:p>
          <a:p>
            <a:pPr lvl="1"/>
            <a:r>
              <a:rPr lang="en-US" dirty="0" smtClean="0"/>
              <a:t>Dedicated meetings to different topics.</a:t>
            </a:r>
          </a:p>
          <a:p>
            <a:pPr lvl="1"/>
            <a:r>
              <a:rPr lang="en-US" dirty="0" smtClean="0"/>
              <a:t>Dedicated documents on specific topics.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WG2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FB72-F5B0-5240-B5F0-4C42F61F9E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77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268</Words>
  <Application>Microsoft Macintosh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WG2 Higgs Properties topics</vt:lpstr>
      <vt:lpstr>Inherent topics</vt:lpstr>
      <vt:lpstr>Acquired topics</vt:lpstr>
      <vt:lpstr>Ideas for the structure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WG2 topics</dc:title>
  <dc:creator>Andre David</dc:creator>
  <cp:lastModifiedBy>Andre David</cp:lastModifiedBy>
  <cp:revision>67</cp:revision>
  <dcterms:created xsi:type="dcterms:W3CDTF">2014-06-13T07:22:56Z</dcterms:created>
  <dcterms:modified xsi:type="dcterms:W3CDTF">2014-07-17T20:59:55Z</dcterms:modified>
</cp:coreProperties>
</file>