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58" r:id="rId4"/>
    <p:sldId id="257" r:id="rId5"/>
    <p:sldId id="256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A2A23-F450-419C-8408-D2D347C082A7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C49E-7650-4D72-BD61-2A7BEA904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04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A2A23-F450-419C-8408-D2D347C082A7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C49E-7650-4D72-BD61-2A7BEA904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22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A2A23-F450-419C-8408-D2D347C082A7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C49E-7650-4D72-BD61-2A7BEA904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268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A2A23-F450-419C-8408-D2D347C082A7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C49E-7650-4D72-BD61-2A7BEA904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559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A2A23-F450-419C-8408-D2D347C082A7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C49E-7650-4D72-BD61-2A7BEA904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133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A2A23-F450-419C-8408-D2D347C082A7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C49E-7650-4D72-BD61-2A7BEA904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581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A2A23-F450-419C-8408-D2D347C082A7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C49E-7650-4D72-BD61-2A7BEA904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47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A2A23-F450-419C-8408-D2D347C082A7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C49E-7650-4D72-BD61-2A7BEA904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322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A2A23-F450-419C-8408-D2D347C082A7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C49E-7650-4D72-BD61-2A7BEA904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020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A2A23-F450-419C-8408-D2D347C082A7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C49E-7650-4D72-BD61-2A7BEA904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677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A2A23-F450-419C-8408-D2D347C082A7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C49E-7650-4D72-BD61-2A7BEA904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7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A2A23-F450-419C-8408-D2D347C082A7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AC49E-7650-4D72-BD61-2A7BEA904F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458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449" y="1531515"/>
            <a:ext cx="8467900" cy="50291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03549" y="3588915"/>
            <a:ext cx="1588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Proton request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32349" y="5570115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Current integrator computer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18149" y="3284115"/>
            <a:ext cx="1265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Beam gates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06525" y="3600583"/>
            <a:ext cx="806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Vistars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33495" y="3399783"/>
            <a:ext cx="2009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Radiation monitor screen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52811" y="455041"/>
            <a:ext cx="3416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ISOLDE STATUS 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4053147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400" y="203200"/>
            <a:ext cx="84328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040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187" y="561975"/>
            <a:ext cx="8056263" cy="599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907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482600"/>
            <a:ext cx="43434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792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381000"/>
            <a:ext cx="7823200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292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556" t="3922" r="27451"/>
          <a:stretch/>
        </p:blipFill>
        <p:spPr>
          <a:xfrm>
            <a:off x="2060881" y="508000"/>
            <a:ext cx="3019119" cy="57731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8648" y="1028163"/>
            <a:ext cx="59436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94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533400"/>
            <a:ext cx="72136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238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13</Words>
  <Application>Microsoft Office PowerPoint</Application>
  <PresentationFormat>Widescreen</PresentationFormat>
  <Paragraphs>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Johnston</dc:creator>
  <cp:lastModifiedBy>Karl Johnston</cp:lastModifiedBy>
  <cp:revision>3</cp:revision>
  <dcterms:created xsi:type="dcterms:W3CDTF">2014-08-31T12:44:54Z</dcterms:created>
  <dcterms:modified xsi:type="dcterms:W3CDTF">2014-08-31T12:55:06Z</dcterms:modified>
</cp:coreProperties>
</file>