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93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75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28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16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76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7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32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A0571-5C0B-49C0-A1EF-19D552BA3B28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4F9A6-45AB-4F0A-BE2D-DBF7BF4D41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96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BGV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555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Installation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84450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522" y="519756"/>
            <a:ext cx="3759557" cy="1325563"/>
          </a:xfrm>
        </p:spPr>
        <p:txBody>
          <a:bodyPr/>
          <a:lstStyle/>
          <a:p>
            <a:pPr algn="ctr"/>
            <a:r>
              <a:rPr lang="en-GB" dirty="0" smtClean="0"/>
              <a:t>Alignment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62846" y="1168633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91953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Bake 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66316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BGV installation</vt:lpstr>
      <vt:lpstr>Installation</vt:lpstr>
      <vt:lpstr>Alignment</vt:lpstr>
      <vt:lpstr>Bake out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BGV installation</dc:title>
  <dc:creator>Paolo Magagnin</dc:creator>
  <cp:lastModifiedBy>Paolo Magagnin</cp:lastModifiedBy>
  <cp:revision>1</cp:revision>
  <dcterms:created xsi:type="dcterms:W3CDTF">2014-08-06T06:55:22Z</dcterms:created>
  <dcterms:modified xsi:type="dcterms:W3CDTF">2014-08-06T06:56:29Z</dcterms:modified>
</cp:coreProperties>
</file>