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57" r:id="rId6"/>
    <p:sldId id="264" r:id="rId7"/>
    <p:sldId id="262" r:id="rId8"/>
    <p:sldId id="263" r:id="rId9"/>
    <p:sldId id="261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2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589" autoAdjust="0"/>
    <p:restoredTop sz="93392" autoAdjust="0"/>
  </p:normalViewPr>
  <p:slideViewPr>
    <p:cSldViewPr snapToGrid="0" snapToObjects="1">
      <p:cViewPr>
        <p:scale>
          <a:sx n="99" d="100"/>
          <a:sy n="99" d="100"/>
        </p:scale>
        <p:origin x="-72" y="-57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9/22/2014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9" r:id="rId3"/>
    <p:sldLayoutId id="2147493460" r:id="rId4"/>
    <p:sldLayoutId id="2147493461" r:id="rId5"/>
    <p:sldLayoutId id="2147493462" r:id="rId6"/>
    <p:sldLayoutId id="2147493463" r:id="rId7"/>
    <p:sldLayoutId id="2147493464" r:id="rId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orenveld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99"/>
          <a:stretch/>
        </p:blipFill>
        <p:spPr>
          <a:xfrm>
            <a:off x="-36548" y="0"/>
            <a:ext cx="9281770" cy="521099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108080" y="4408223"/>
            <a:ext cx="3047679" cy="584776"/>
          </a:xfrm>
          <a:prstGeom prst="rect">
            <a:avLst/>
          </a:prstGeom>
          <a:solidFill>
            <a:schemeClr val="accent6">
              <a:lumMod val="50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Photo credit: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”</a:t>
            </a:r>
            <a:r>
              <a:rPr lang="en-US" sz="1200" dirty="0" err="1" smtClean="0">
                <a:solidFill>
                  <a:schemeClr val="bg1"/>
                </a:solidFill>
              </a:rPr>
              <a:t>Korenveld</a:t>
            </a:r>
            <a:r>
              <a:rPr lang="en-US" sz="1200" dirty="0" smtClean="0">
                <a:solidFill>
                  <a:schemeClr val="bg1"/>
                </a:solidFill>
              </a:rPr>
              <a:t>" </a:t>
            </a:r>
            <a:r>
              <a:rPr lang="en-US" sz="1200" dirty="0">
                <a:solidFill>
                  <a:schemeClr val="bg1"/>
                </a:solidFill>
              </a:rPr>
              <a:t>by </a:t>
            </a:r>
            <a:r>
              <a:rPr lang="en-US" sz="1200" dirty="0" smtClean="0">
                <a:solidFill>
                  <a:schemeClr val="bg1"/>
                </a:solidFill>
              </a:rPr>
              <a:t>Pieter </a:t>
            </a:r>
            <a:r>
              <a:rPr lang="en-US" sz="1200" dirty="0" err="1" smtClean="0">
                <a:solidFill>
                  <a:schemeClr val="bg1"/>
                </a:solidFill>
              </a:rPr>
              <a:t>Bezuijen</a:t>
            </a:r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800" dirty="0" smtClean="0">
                <a:solidFill>
                  <a:schemeClr val="bg1"/>
                </a:solidFill>
              </a:rPr>
              <a:t>http</a:t>
            </a:r>
            <a:r>
              <a:rPr lang="en-US" sz="800" dirty="0">
                <a:solidFill>
                  <a:schemeClr val="bg1"/>
                </a:solidFill>
              </a:rPr>
              <a:t>://</a:t>
            </a:r>
            <a:r>
              <a:rPr lang="en-US" sz="800" dirty="0" err="1">
                <a:solidFill>
                  <a:schemeClr val="bg1"/>
                </a:solidFill>
              </a:rPr>
              <a:t>goesinbeeld.thanq.eu</a:t>
            </a:r>
            <a:r>
              <a:rPr lang="en-US" sz="800" dirty="0">
                <a:solidFill>
                  <a:schemeClr val="bg1"/>
                </a:solidFill>
              </a:rPr>
              <a:t>/</a:t>
            </a:r>
            <a:r>
              <a:rPr lang="en-US" sz="800" dirty="0" err="1">
                <a:solidFill>
                  <a:schemeClr val="bg1"/>
                </a:solidFill>
              </a:rPr>
              <a:t>index.php</a:t>
            </a:r>
            <a:r>
              <a:rPr lang="en-US" sz="800" dirty="0">
                <a:solidFill>
                  <a:schemeClr val="bg1"/>
                </a:solidFill>
              </a:rPr>
              <a:t>/</a:t>
            </a:r>
            <a:r>
              <a:rPr lang="en-US" sz="800" dirty="0" err="1">
                <a:solidFill>
                  <a:schemeClr val="bg1"/>
                </a:solidFill>
              </a:rPr>
              <a:t>Goese</a:t>
            </a:r>
            <a:r>
              <a:rPr lang="en-US" sz="800" dirty="0">
                <a:solidFill>
                  <a:schemeClr val="bg1"/>
                </a:solidFill>
              </a:rPr>
              <a:t>-Polder/</a:t>
            </a:r>
            <a:r>
              <a:rPr lang="en-US" sz="800" dirty="0" err="1">
                <a:solidFill>
                  <a:schemeClr val="bg1"/>
                </a:solidFill>
              </a:rPr>
              <a:t>korenveld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75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orenveld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99"/>
          <a:stretch/>
        </p:blipFill>
        <p:spPr>
          <a:xfrm>
            <a:off x="-36548" y="0"/>
            <a:ext cx="9281770" cy="5210992"/>
          </a:xfrm>
          <a:prstGeom prst="rect">
            <a:avLst/>
          </a:prstGeom>
        </p:spPr>
      </p:pic>
      <p:pic>
        <p:nvPicPr>
          <p:cNvPr id="3" name="Picture 2" descr="NL_stick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192" y="1070152"/>
            <a:ext cx="802010" cy="5453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08080" y="4408223"/>
            <a:ext cx="3047679" cy="584776"/>
          </a:xfrm>
          <a:prstGeom prst="rect">
            <a:avLst/>
          </a:prstGeom>
          <a:solidFill>
            <a:schemeClr val="accent6">
              <a:lumMod val="50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Photo credit: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”</a:t>
            </a:r>
            <a:r>
              <a:rPr lang="en-US" sz="1200" dirty="0" err="1" smtClean="0">
                <a:solidFill>
                  <a:schemeClr val="bg1"/>
                </a:solidFill>
              </a:rPr>
              <a:t>Korenveld</a:t>
            </a:r>
            <a:r>
              <a:rPr lang="en-US" sz="1200" dirty="0" smtClean="0">
                <a:solidFill>
                  <a:schemeClr val="bg1"/>
                </a:solidFill>
              </a:rPr>
              <a:t>" </a:t>
            </a:r>
            <a:r>
              <a:rPr lang="en-US" sz="1200" dirty="0">
                <a:solidFill>
                  <a:schemeClr val="bg1"/>
                </a:solidFill>
              </a:rPr>
              <a:t>by </a:t>
            </a:r>
            <a:r>
              <a:rPr lang="en-US" sz="1200" dirty="0" smtClean="0">
                <a:solidFill>
                  <a:schemeClr val="bg1"/>
                </a:solidFill>
              </a:rPr>
              <a:t>Pieter </a:t>
            </a:r>
            <a:r>
              <a:rPr lang="en-US" sz="1200" dirty="0" err="1" smtClean="0">
                <a:solidFill>
                  <a:schemeClr val="bg1"/>
                </a:solidFill>
              </a:rPr>
              <a:t>Bezuijen</a:t>
            </a:r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800" dirty="0" smtClean="0">
                <a:solidFill>
                  <a:schemeClr val="bg1"/>
                </a:solidFill>
              </a:rPr>
              <a:t>http</a:t>
            </a:r>
            <a:r>
              <a:rPr lang="en-US" sz="800" dirty="0">
                <a:solidFill>
                  <a:schemeClr val="bg1"/>
                </a:solidFill>
              </a:rPr>
              <a:t>://</a:t>
            </a:r>
            <a:r>
              <a:rPr lang="en-US" sz="800" dirty="0" err="1">
                <a:solidFill>
                  <a:schemeClr val="bg1"/>
                </a:solidFill>
              </a:rPr>
              <a:t>goesinbeeld.thanq.eu</a:t>
            </a:r>
            <a:r>
              <a:rPr lang="en-US" sz="800" dirty="0">
                <a:solidFill>
                  <a:schemeClr val="bg1"/>
                </a:solidFill>
              </a:rPr>
              <a:t>/</a:t>
            </a:r>
            <a:r>
              <a:rPr lang="en-US" sz="800" dirty="0" err="1">
                <a:solidFill>
                  <a:schemeClr val="bg1"/>
                </a:solidFill>
              </a:rPr>
              <a:t>index.php</a:t>
            </a:r>
            <a:r>
              <a:rPr lang="en-US" sz="800" dirty="0">
                <a:solidFill>
                  <a:schemeClr val="bg1"/>
                </a:solidFill>
              </a:rPr>
              <a:t>/</a:t>
            </a:r>
            <a:r>
              <a:rPr lang="en-US" sz="800" dirty="0" err="1">
                <a:solidFill>
                  <a:schemeClr val="bg1"/>
                </a:solidFill>
              </a:rPr>
              <a:t>Goese</a:t>
            </a:r>
            <a:r>
              <a:rPr lang="en-US" sz="800" dirty="0">
                <a:solidFill>
                  <a:schemeClr val="bg1"/>
                </a:solidFill>
              </a:rPr>
              <a:t>-Polder/</a:t>
            </a:r>
            <a:r>
              <a:rPr lang="en-US" sz="800" dirty="0" err="1">
                <a:solidFill>
                  <a:schemeClr val="bg1"/>
                </a:solidFill>
              </a:rPr>
              <a:t>korenveld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7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orenveld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99"/>
          <a:stretch/>
        </p:blipFill>
        <p:spPr>
          <a:xfrm>
            <a:off x="-36548" y="0"/>
            <a:ext cx="9281770" cy="5210992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2546222" y="2016894"/>
            <a:ext cx="5600800" cy="1048756"/>
            <a:chOff x="2546222" y="1511214"/>
            <a:chExt cx="5600800" cy="1048756"/>
          </a:xfrm>
        </p:grpSpPr>
        <p:pic>
          <p:nvPicPr>
            <p:cNvPr id="5" name="Picture 4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94478" y="1511214"/>
              <a:ext cx="381366" cy="1048756"/>
            </a:xfrm>
            <a:prstGeom prst="rect">
              <a:avLst/>
            </a:prstGeom>
          </p:spPr>
        </p:pic>
        <p:pic>
          <p:nvPicPr>
            <p:cNvPr id="6" name="Picture 5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1312" y="1511214"/>
              <a:ext cx="381366" cy="1048756"/>
            </a:xfrm>
            <a:prstGeom prst="rect">
              <a:avLst/>
            </a:prstGeom>
          </p:spPr>
        </p:pic>
        <p:pic>
          <p:nvPicPr>
            <p:cNvPr id="7" name="Picture 6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4219" y="1511214"/>
              <a:ext cx="381366" cy="1048756"/>
            </a:xfrm>
            <a:prstGeom prst="rect">
              <a:avLst/>
            </a:prstGeom>
          </p:spPr>
        </p:pic>
        <p:pic>
          <p:nvPicPr>
            <p:cNvPr id="8" name="Picture 7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6265" y="1511214"/>
              <a:ext cx="381366" cy="1048756"/>
            </a:xfrm>
            <a:prstGeom prst="rect">
              <a:avLst/>
            </a:prstGeom>
          </p:spPr>
        </p:pic>
        <p:pic>
          <p:nvPicPr>
            <p:cNvPr id="9" name="Picture 8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5449" y="1511214"/>
              <a:ext cx="381366" cy="1048756"/>
            </a:xfrm>
            <a:prstGeom prst="rect">
              <a:avLst/>
            </a:prstGeom>
          </p:spPr>
        </p:pic>
        <p:pic>
          <p:nvPicPr>
            <p:cNvPr id="10" name="Picture 9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2283" y="1511214"/>
              <a:ext cx="381366" cy="1048756"/>
            </a:xfrm>
            <a:prstGeom prst="rect">
              <a:avLst/>
            </a:prstGeom>
          </p:spPr>
        </p:pic>
        <p:pic>
          <p:nvPicPr>
            <p:cNvPr id="11" name="Picture 10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5190" y="1511214"/>
              <a:ext cx="381366" cy="1048756"/>
            </a:xfrm>
            <a:prstGeom prst="rect">
              <a:avLst/>
            </a:prstGeom>
          </p:spPr>
        </p:pic>
        <p:pic>
          <p:nvPicPr>
            <p:cNvPr id="12" name="Picture 11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7236" y="1511214"/>
              <a:ext cx="381366" cy="1048756"/>
            </a:xfrm>
            <a:prstGeom prst="rect">
              <a:avLst/>
            </a:prstGeom>
          </p:spPr>
        </p:pic>
        <p:pic>
          <p:nvPicPr>
            <p:cNvPr id="13" name="Picture 12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6222" y="1511214"/>
              <a:ext cx="381366" cy="1048756"/>
            </a:xfrm>
            <a:prstGeom prst="rect">
              <a:avLst/>
            </a:prstGeom>
          </p:spPr>
        </p:pic>
        <p:pic>
          <p:nvPicPr>
            <p:cNvPr id="14" name="Picture 13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65656" y="1511214"/>
              <a:ext cx="381366" cy="1048756"/>
            </a:xfrm>
            <a:prstGeom prst="rect">
              <a:avLst/>
            </a:prstGeom>
          </p:spPr>
        </p:pic>
        <p:pic>
          <p:nvPicPr>
            <p:cNvPr id="15" name="Picture 14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5805" y="1511214"/>
              <a:ext cx="381366" cy="1048756"/>
            </a:xfrm>
            <a:prstGeom prst="rect">
              <a:avLst/>
            </a:prstGeom>
          </p:spPr>
        </p:pic>
        <p:pic>
          <p:nvPicPr>
            <p:cNvPr id="16" name="Picture 15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5245" y="1511214"/>
              <a:ext cx="381366" cy="1048756"/>
            </a:xfrm>
            <a:prstGeom prst="rect">
              <a:avLst/>
            </a:prstGeom>
          </p:spPr>
        </p:pic>
        <p:pic>
          <p:nvPicPr>
            <p:cNvPr id="17" name="Picture 16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0033" y="1511214"/>
              <a:ext cx="381366" cy="1048756"/>
            </a:xfrm>
            <a:prstGeom prst="rect">
              <a:avLst/>
            </a:prstGeom>
          </p:spPr>
        </p:pic>
        <p:pic>
          <p:nvPicPr>
            <p:cNvPr id="18" name="Picture 17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6867" y="1511214"/>
              <a:ext cx="381366" cy="1048756"/>
            </a:xfrm>
            <a:prstGeom prst="rect">
              <a:avLst/>
            </a:prstGeom>
          </p:spPr>
        </p:pic>
        <p:pic>
          <p:nvPicPr>
            <p:cNvPr id="19" name="Picture 18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9774" y="1511214"/>
              <a:ext cx="381366" cy="1048756"/>
            </a:xfrm>
            <a:prstGeom prst="rect">
              <a:avLst/>
            </a:prstGeom>
          </p:spPr>
        </p:pic>
        <p:pic>
          <p:nvPicPr>
            <p:cNvPr id="20" name="Picture 19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1820" y="1511214"/>
              <a:ext cx="381366" cy="1048756"/>
            </a:xfrm>
            <a:prstGeom prst="rect">
              <a:avLst/>
            </a:prstGeom>
          </p:spPr>
        </p:pic>
        <p:pic>
          <p:nvPicPr>
            <p:cNvPr id="21" name="Picture 20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1433" y="1511214"/>
              <a:ext cx="381366" cy="1048756"/>
            </a:xfrm>
            <a:prstGeom prst="rect">
              <a:avLst/>
            </a:prstGeom>
          </p:spPr>
        </p:pic>
        <p:pic>
          <p:nvPicPr>
            <p:cNvPr id="22" name="Picture 21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8267" y="1511214"/>
              <a:ext cx="381366" cy="1048756"/>
            </a:xfrm>
            <a:prstGeom prst="rect">
              <a:avLst/>
            </a:prstGeom>
          </p:spPr>
        </p:pic>
        <p:pic>
          <p:nvPicPr>
            <p:cNvPr id="23" name="Picture 22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1174" y="1511214"/>
              <a:ext cx="381366" cy="1048756"/>
            </a:xfrm>
            <a:prstGeom prst="rect">
              <a:avLst/>
            </a:prstGeom>
          </p:spPr>
        </p:pic>
        <p:pic>
          <p:nvPicPr>
            <p:cNvPr id="24" name="Picture 23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3220" y="1511214"/>
              <a:ext cx="381366" cy="1048756"/>
            </a:xfrm>
            <a:prstGeom prst="rect">
              <a:avLst/>
            </a:prstGeom>
          </p:spPr>
        </p:pic>
      </p:grpSp>
      <p:sp>
        <p:nvSpPr>
          <p:cNvPr id="27" name="Oval 26"/>
          <p:cNvSpPr/>
          <p:nvPr/>
        </p:nvSpPr>
        <p:spPr>
          <a:xfrm>
            <a:off x="2593252" y="1070152"/>
            <a:ext cx="5826101" cy="545367"/>
          </a:xfrm>
          <a:prstGeom prst="ellipse">
            <a:avLst/>
          </a:prstGeom>
          <a:solidFill>
            <a:srgbClr val="FBE2E6"/>
          </a:solidFill>
          <a:ln w="190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 smtClean="0">
                <a:solidFill>
                  <a:schemeClr val="accent6">
                    <a:lumMod val="50000"/>
                  </a:schemeClr>
                </a:solidFill>
              </a:rPr>
              <a:t>CERN </a:t>
            </a:r>
            <a:r>
              <a:rPr lang="en-US" sz="3000" b="1" dirty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en-US" sz="3000" b="1" dirty="0" smtClean="0">
                <a:solidFill>
                  <a:schemeClr val="accent6">
                    <a:lumMod val="50000"/>
                  </a:schemeClr>
                </a:solidFill>
              </a:rPr>
              <a:t>ember States</a:t>
            </a:r>
            <a:endParaRPr lang="en-US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08080" y="4408223"/>
            <a:ext cx="3047679" cy="584776"/>
          </a:xfrm>
          <a:prstGeom prst="rect">
            <a:avLst/>
          </a:prstGeom>
          <a:solidFill>
            <a:schemeClr val="accent6">
              <a:lumMod val="50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Photo credit: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”</a:t>
            </a:r>
            <a:r>
              <a:rPr lang="en-US" sz="1200" dirty="0" err="1" smtClean="0">
                <a:solidFill>
                  <a:schemeClr val="bg1"/>
                </a:solidFill>
              </a:rPr>
              <a:t>Korenveld</a:t>
            </a:r>
            <a:r>
              <a:rPr lang="en-US" sz="1200" dirty="0" smtClean="0">
                <a:solidFill>
                  <a:schemeClr val="bg1"/>
                </a:solidFill>
              </a:rPr>
              <a:t>" </a:t>
            </a:r>
            <a:r>
              <a:rPr lang="en-US" sz="1200" dirty="0">
                <a:solidFill>
                  <a:schemeClr val="bg1"/>
                </a:solidFill>
              </a:rPr>
              <a:t>by </a:t>
            </a:r>
            <a:r>
              <a:rPr lang="en-US" sz="1200" dirty="0" smtClean="0">
                <a:solidFill>
                  <a:schemeClr val="bg1"/>
                </a:solidFill>
              </a:rPr>
              <a:t>Pieter </a:t>
            </a:r>
            <a:r>
              <a:rPr lang="en-US" sz="1200" dirty="0" err="1" smtClean="0">
                <a:solidFill>
                  <a:schemeClr val="bg1"/>
                </a:solidFill>
              </a:rPr>
              <a:t>Bezuijen</a:t>
            </a:r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800" dirty="0" smtClean="0">
                <a:solidFill>
                  <a:schemeClr val="bg1"/>
                </a:solidFill>
              </a:rPr>
              <a:t>http</a:t>
            </a:r>
            <a:r>
              <a:rPr lang="en-US" sz="800" dirty="0">
                <a:solidFill>
                  <a:schemeClr val="bg1"/>
                </a:solidFill>
              </a:rPr>
              <a:t>://</a:t>
            </a:r>
            <a:r>
              <a:rPr lang="en-US" sz="800" dirty="0" err="1">
                <a:solidFill>
                  <a:schemeClr val="bg1"/>
                </a:solidFill>
              </a:rPr>
              <a:t>goesinbeeld.thanq.eu</a:t>
            </a:r>
            <a:r>
              <a:rPr lang="en-US" sz="800" dirty="0">
                <a:solidFill>
                  <a:schemeClr val="bg1"/>
                </a:solidFill>
              </a:rPr>
              <a:t>/</a:t>
            </a:r>
            <a:r>
              <a:rPr lang="en-US" sz="800" dirty="0" err="1">
                <a:solidFill>
                  <a:schemeClr val="bg1"/>
                </a:solidFill>
              </a:rPr>
              <a:t>index.php</a:t>
            </a:r>
            <a:r>
              <a:rPr lang="en-US" sz="800" dirty="0">
                <a:solidFill>
                  <a:schemeClr val="bg1"/>
                </a:solidFill>
              </a:rPr>
              <a:t>/</a:t>
            </a:r>
            <a:r>
              <a:rPr lang="en-US" sz="800" dirty="0" err="1">
                <a:solidFill>
                  <a:schemeClr val="bg1"/>
                </a:solidFill>
              </a:rPr>
              <a:t>Goese</a:t>
            </a:r>
            <a:r>
              <a:rPr lang="en-US" sz="800" dirty="0">
                <a:solidFill>
                  <a:schemeClr val="bg1"/>
                </a:solidFill>
              </a:rPr>
              <a:t>-Polder/</a:t>
            </a:r>
            <a:r>
              <a:rPr lang="en-US" sz="800" dirty="0" err="1">
                <a:solidFill>
                  <a:schemeClr val="bg1"/>
                </a:solidFill>
              </a:rPr>
              <a:t>korenveld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79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83951E-6 L -0.00139 -0.0956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47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orenveld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99"/>
          <a:stretch/>
        </p:blipFill>
        <p:spPr>
          <a:xfrm>
            <a:off x="-36548" y="0"/>
            <a:ext cx="9281770" cy="5210992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2535638" y="1527090"/>
            <a:ext cx="5600800" cy="1048756"/>
            <a:chOff x="2546222" y="1511214"/>
            <a:chExt cx="5600800" cy="1048756"/>
          </a:xfrm>
        </p:grpSpPr>
        <p:pic>
          <p:nvPicPr>
            <p:cNvPr id="5" name="Picture 4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94478" y="1511214"/>
              <a:ext cx="381366" cy="1048756"/>
            </a:xfrm>
            <a:prstGeom prst="rect">
              <a:avLst/>
            </a:prstGeom>
          </p:spPr>
        </p:pic>
        <p:pic>
          <p:nvPicPr>
            <p:cNvPr id="6" name="Picture 5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1312" y="1511214"/>
              <a:ext cx="381366" cy="1048756"/>
            </a:xfrm>
            <a:prstGeom prst="rect">
              <a:avLst/>
            </a:prstGeom>
          </p:spPr>
        </p:pic>
        <p:pic>
          <p:nvPicPr>
            <p:cNvPr id="7" name="Picture 6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4219" y="1511214"/>
              <a:ext cx="381366" cy="1048756"/>
            </a:xfrm>
            <a:prstGeom prst="rect">
              <a:avLst/>
            </a:prstGeom>
          </p:spPr>
        </p:pic>
        <p:pic>
          <p:nvPicPr>
            <p:cNvPr id="8" name="Picture 7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6265" y="1511214"/>
              <a:ext cx="381366" cy="1048756"/>
            </a:xfrm>
            <a:prstGeom prst="rect">
              <a:avLst/>
            </a:prstGeom>
          </p:spPr>
        </p:pic>
        <p:pic>
          <p:nvPicPr>
            <p:cNvPr id="9" name="Picture 8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5449" y="1511214"/>
              <a:ext cx="381366" cy="1048756"/>
            </a:xfrm>
            <a:prstGeom prst="rect">
              <a:avLst/>
            </a:prstGeom>
          </p:spPr>
        </p:pic>
        <p:pic>
          <p:nvPicPr>
            <p:cNvPr id="10" name="Picture 9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2283" y="1511214"/>
              <a:ext cx="381366" cy="1048756"/>
            </a:xfrm>
            <a:prstGeom prst="rect">
              <a:avLst/>
            </a:prstGeom>
          </p:spPr>
        </p:pic>
        <p:pic>
          <p:nvPicPr>
            <p:cNvPr id="11" name="Picture 10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5190" y="1511214"/>
              <a:ext cx="381366" cy="1048756"/>
            </a:xfrm>
            <a:prstGeom prst="rect">
              <a:avLst/>
            </a:prstGeom>
          </p:spPr>
        </p:pic>
        <p:pic>
          <p:nvPicPr>
            <p:cNvPr id="12" name="Picture 11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7236" y="1511214"/>
              <a:ext cx="381366" cy="1048756"/>
            </a:xfrm>
            <a:prstGeom prst="rect">
              <a:avLst/>
            </a:prstGeom>
          </p:spPr>
        </p:pic>
        <p:pic>
          <p:nvPicPr>
            <p:cNvPr id="13" name="Picture 12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6222" y="1511214"/>
              <a:ext cx="381366" cy="1048756"/>
            </a:xfrm>
            <a:prstGeom prst="rect">
              <a:avLst/>
            </a:prstGeom>
          </p:spPr>
        </p:pic>
        <p:pic>
          <p:nvPicPr>
            <p:cNvPr id="14" name="Picture 13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65656" y="1511214"/>
              <a:ext cx="381366" cy="1048756"/>
            </a:xfrm>
            <a:prstGeom prst="rect">
              <a:avLst/>
            </a:prstGeom>
          </p:spPr>
        </p:pic>
        <p:pic>
          <p:nvPicPr>
            <p:cNvPr id="15" name="Picture 14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5805" y="1511214"/>
              <a:ext cx="381366" cy="1048756"/>
            </a:xfrm>
            <a:prstGeom prst="rect">
              <a:avLst/>
            </a:prstGeom>
          </p:spPr>
        </p:pic>
        <p:pic>
          <p:nvPicPr>
            <p:cNvPr id="16" name="Picture 15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5245" y="1511214"/>
              <a:ext cx="381366" cy="1048756"/>
            </a:xfrm>
            <a:prstGeom prst="rect">
              <a:avLst/>
            </a:prstGeom>
          </p:spPr>
        </p:pic>
        <p:pic>
          <p:nvPicPr>
            <p:cNvPr id="17" name="Picture 16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0033" y="1511214"/>
              <a:ext cx="381366" cy="1048756"/>
            </a:xfrm>
            <a:prstGeom prst="rect">
              <a:avLst/>
            </a:prstGeom>
          </p:spPr>
        </p:pic>
        <p:pic>
          <p:nvPicPr>
            <p:cNvPr id="18" name="Picture 17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6867" y="1511214"/>
              <a:ext cx="381366" cy="1048756"/>
            </a:xfrm>
            <a:prstGeom prst="rect">
              <a:avLst/>
            </a:prstGeom>
          </p:spPr>
        </p:pic>
        <p:pic>
          <p:nvPicPr>
            <p:cNvPr id="19" name="Picture 18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9774" y="1511214"/>
              <a:ext cx="381366" cy="1048756"/>
            </a:xfrm>
            <a:prstGeom prst="rect">
              <a:avLst/>
            </a:prstGeom>
          </p:spPr>
        </p:pic>
        <p:pic>
          <p:nvPicPr>
            <p:cNvPr id="20" name="Picture 19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1820" y="1511214"/>
              <a:ext cx="381366" cy="1048756"/>
            </a:xfrm>
            <a:prstGeom prst="rect">
              <a:avLst/>
            </a:prstGeom>
          </p:spPr>
        </p:pic>
        <p:pic>
          <p:nvPicPr>
            <p:cNvPr id="21" name="Picture 20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1433" y="1511214"/>
              <a:ext cx="381366" cy="1048756"/>
            </a:xfrm>
            <a:prstGeom prst="rect">
              <a:avLst/>
            </a:prstGeom>
          </p:spPr>
        </p:pic>
        <p:pic>
          <p:nvPicPr>
            <p:cNvPr id="22" name="Picture 21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8267" y="1511214"/>
              <a:ext cx="381366" cy="1048756"/>
            </a:xfrm>
            <a:prstGeom prst="rect">
              <a:avLst/>
            </a:prstGeom>
          </p:spPr>
        </p:pic>
        <p:pic>
          <p:nvPicPr>
            <p:cNvPr id="23" name="Picture 22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1174" y="1511214"/>
              <a:ext cx="381366" cy="1048756"/>
            </a:xfrm>
            <a:prstGeom prst="rect">
              <a:avLst/>
            </a:prstGeom>
          </p:spPr>
        </p:pic>
        <p:pic>
          <p:nvPicPr>
            <p:cNvPr id="24" name="Picture 23" descr="strohal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3220" y="1511214"/>
              <a:ext cx="381366" cy="1048756"/>
            </a:xfrm>
            <a:prstGeom prst="rect">
              <a:avLst/>
            </a:prstGeom>
          </p:spPr>
        </p:pic>
      </p:grpSp>
      <p:sp>
        <p:nvSpPr>
          <p:cNvPr id="28" name="TextBox 27"/>
          <p:cNvSpPr txBox="1"/>
          <p:nvPr/>
        </p:nvSpPr>
        <p:spPr>
          <a:xfrm>
            <a:off x="6108080" y="4408223"/>
            <a:ext cx="3047679" cy="584776"/>
          </a:xfrm>
          <a:prstGeom prst="rect">
            <a:avLst/>
          </a:prstGeom>
          <a:solidFill>
            <a:schemeClr val="accent6">
              <a:lumMod val="50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Photo credit: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”</a:t>
            </a:r>
            <a:r>
              <a:rPr lang="en-US" sz="1200" dirty="0" err="1" smtClean="0">
                <a:solidFill>
                  <a:schemeClr val="bg1"/>
                </a:solidFill>
              </a:rPr>
              <a:t>Korenveld</a:t>
            </a:r>
            <a:r>
              <a:rPr lang="en-US" sz="1200" dirty="0" smtClean="0">
                <a:solidFill>
                  <a:schemeClr val="bg1"/>
                </a:solidFill>
              </a:rPr>
              <a:t>" </a:t>
            </a:r>
            <a:r>
              <a:rPr lang="en-US" sz="1200" dirty="0">
                <a:solidFill>
                  <a:schemeClr val="bg1"/>
                </a:solidFill>
              </a:rPr>
              <a:t>by </a:t>
            </a:r>
            <a:r>
              <a:rPr lang="en-US" sz="1200" dirty="0" smtClean="0">
                <a:solidFill>
                  <a:schemeClr val="bg1"/>
                </a:solidFill>
              </a:rPr>
              <a:t>Pieter </a:t>
            </a:r>
            <a:r>
              <a:rPr lang="en-US" sz="1200" dirty="0" err="1" smtClean="0">
                <a:solidFill>
                  <a:schemeClr val="bg1"/>
                </a:solidFill>
              </a:rPr>
              <a:t>Bezuijen</a:t>
            </a:r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800" dirty="0" smtClean="0">
                <a:solidFill>
                  <a:schemeClr val="bg1"/>
                </a:solidFill>
              </a:rPr>
              <a:t>http</a:t>
            </a:r>
            <a:r>
              <a:rPr lang="en-US" sz="800" dirty="0">
                <a:solidFill>
                  <a:schemeClr val="bg1"/>
                </a:solidFill>
              </a:rPr>
              <a:t>://</a:t>
            </a:r>
            <a:r>
              <a:rPr lang="en-US" sz="800" dirty="0" err="1">
                <a:solidFill>
                  <a:schemeClr val="bg1"/>
                </a:solidFill>
              </a:rPr>
              <a:t>goesinbeeld.thanq.eu</a:t>
            </a:r>
            <a:r>
              <a:rPr lang="en-US" sz="800" dirty="0">
                <a:solidFill>
                  <a:schemeClr val="bg1"/>
                </a:solidFill>
              </a:rPr>
              <a:t>/</a:t>
            </a:r>
            <a:r>
              <a:rPr lang="en-US" sz="800" dirty="0" err="1">
                <a:solidFill>
                  <a:schemeClr val="bg1"/>
                </a:solidFill>
              </a:rPr>
              <a:t>index.php</a:t>
            </a:r>
            <a:r>
              <a:rPr lang="en-US" sz="800" dirty="0">
                <a:solidFill>
                  <a:schemeClr val="bg1"/>
                </a:solidFill>
              </a:rPr>
              <a:t>/</a:t>
            </a:r>
            <a:r>
              <a:rPr lang="en-US" sz="800" dirty="0" err="1">
                <a:solidFill>
                  <a:schemeClr val="bg1"/>
                </a:solidFill>
              </a:rPr>
              <a:t>Goese</a:t>
            </a:r>
            <a:r>
              <a:rPr lang="en-US" sz="800" dirty="0">
                <a:solidFill>
                  <a:schemeClr val="bg1"/>
                </a:solidFill>
              </a:rPr>
              <a:t>-Polder/</a:t>
            </a:r>
            <a:r>
              <a:rPr lang="en-US" sz="800" dirty="0" err="1">
                <a:solidFill>
                  <a:schemeClr val="bg1"/>
                </a:solidFill>
              </a:rPr>
              <a:t>korenveld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94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ichigan_Stadium_201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3" b="9065"/>
          <a:stretch/>
        </p:blipFill>
        <p:spPr>
          <a:xfrm>
            <a:off x="-11760" y="-70560"/>
            <a:ext cx="9252521" cy="522582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08080" y="4408223"/>
            <a:ext cx="3047679" cy="646331"/>
          </a:xfrm>
          <a:prstGeom prst="rect">
            <a:avLst/>
          </a:prstGeom>
          <a:solidFill>
            <a:schemeClr val="accent6">
              <a:lumMod val="50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Photo credit: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"</a:t>
            </a:r>
            <a:r>
              <a:rPr lang="en-US" sz="1200" dirty="0">
                <a:solidFill>
                  <a:schemeClr val="bg1"/>
                </a:solidFill>
              </a:rPr>
              <a:t>Michigan Stadium 2011" by </a:t>
            </a:r>
            <a:r>
              <a:rPr lang="en-US" sz="1200" dirty="0" err="1" smtClean="0">
                <a:solidFill>
                  <a:schemeClr val="bg1"/>
                </a:solidFill>
              </a:rPr>
              <a:t>AndrewHorne</a:t>
            </a:r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1200" dirty="0" smtClean="0">
                <a:solidFill>
                  <a:schemeClr val="bg1"/>
                </a:solidFill>
              </a:rPr>
              <a:t>CC BY-SA 3.0,  http</a:t>
            </a:r>
            <a:r>
              <a:rPr lang="en-US" sz="1200" dirty="0">
                <a:solidFill>
                  <a:schemeClr val="bg1"/>
                </a:solidFill>
              </a:rPr>
              <a:t>://</a:t>
            </a:r>
            <a:r>
              <a:rPr lang="en-US" sz="1200" dirty="0" err="1">
                <a:solidFill>
                  <a:schemeClr val="bg1"/>
                </a:solidFill>
              </a:rPr>
              <a:t>buff.ly</a:t>
            </a:r>
            <a:r>
              <a:rPr lang="en-US" sz="1200" dirty="0">
                <a:solidFill>
                  <a:schemeClr val="bg1"/>
                </a:solidFill>
              </a:rPr>
              <a:t>/</a:t>
            </a:r>
            <a:r>
              <a:rPr lang="en-US" sz="1200" dirty="0" smtClean="0">
                <a:solidFill>
                  <a:schemeClr val="bg1"/>
                </a:solidFill>
              </a:rPr>
              <a:t>1sZUk86</a:t>
            </a:r>
          </a:p>
        </p:txBody>
      </p:sp>
    </p:spTree>
    <p:extLst>
      <p:ext uri="{BB962C8B-B14F-4D97-AF65-F5344CB8AC3E}">
        <p14:creationId xmlns:p14="http://schemas.microsoft.com/office/powerpoint/2010/main" val="3178382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209200_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41" y="-470397"/>
            <a:ext cx="9187659" cy="611516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08080" y="4408223"/>
            <a:ext cx="3047679" cy="461665"/>
          </a:xfrm>
          <a:prstGeom prst="rect">
            <a:avLst/>
          </a:prstGeom>
          <a:solidFill>
            <a:schemeClr val="accent6">
              <a:lumMod val="50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Photo credit: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CERN audiovisual media</a:t>
            </a:r>
          </a:p>
        </p:txBody>
      </p:sp>
    </p:spTree>
    <p:extLst>
      <p:ext uri="{BB962C8B-B14F-4D97-AF65-F5344CB8AC3E}">
        <p14:creationId xmlns:p14="http://schemas.microsoft.com/office/powerpoint/2010/main" val="33342793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-60ans_SdJ_v3">
  <a:themeElements>
    <a:clrScheme name="Personnalisée 8">
      <a:dk1>
        <a:srgbClr val="005DAB"/>
      </a:dk1>
      <a:lt1>
        <a:sysClr val="window" lastClr="FFFFFF"/>
      </a:lt1>
      <a:dk2>
        <a:srgbClr val="005DA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Presentation-60ans_SdJ_v3</Template>
  <TotalTime>1</TotalTime>
  <Words>74</Words>
  <Application>Microsoft Office PowerPoint</Application>
  <PresentationFormat>On-screen Show (16:9)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Presentation-60ans_SdJ_v3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Hauschild</dc:creator>
  <cp:lastModifiedBy>Michael Hauschild</cp:lastModifiedBy>
  <cp:revision>1</cp:revision>
  <dcterms:created xsi:type="dcterms:W3CDTF">2014-09-22T10:05:26Z</dcterms:created>
  <dcterms:modified xsi:type="dcterms:W3CDTF">2014-09-22T10:06:37Z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