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ppt/theme/theme1.xml" ContentType="application/vnd.openxmlformats-officedocument.theme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66F1F-CE9B-4651-A6AA-CD717754106B}" type="datetimeFigureOut">
              <a:rPr lang="en-US" smtClean="0"/>
              <a:t>6/13/2013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�#�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66F1F-CE9B-4651-A6AA-CD717754106B}" type="datetimeFigureOut">
              <a:rPr lang="en-US" smtClean="0"/>
              <a:t>6/13/2013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21451-1387-4CA6-816F-3879F97B5CBC}" type="slidenum">
              <a:rPr lang="en-US" smtClean="0"/>
              <a:t>�#�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�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�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Relationship Id="rId3" Type="http://schemas.openxmlformats.org/officeDocument/2006/relationships/image" Target="../media/image2.pn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jpeg"/><Relationship Id="rId3" Type="http://schemas.openxmlformats.org/officeDocument/2006/relationships/image" Target="../media/image2.pn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jpe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5.jpe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jpe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jpe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jpeg"/><Relationship Id="rId3" Type="http://schemas.openxmlformats.org/officeDocument/2006/relationships/image" Target="../media/image2.pn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jpeg"/><Relationship Id="rId3" Type="http://schemas.openxmlformats.org/officeDocument/2006/relationships/image" Target="../media/image2.pn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eg"/><Relationship Id="rId3" Type="http://schemas.openxmlformats.org/officeDocument/2006/relationships/image" Target="../media/image2.pn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eg"/><Relationship Id="rId3" Type="http://schemas.openxmlformats.org/officeDocument/2006/relationships/image" Target="../media/image2.pn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e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eg"/><Relationship Id="rId3" Type="http://schemas.openxmlformats.org/officeDocument/2006/relationships/image" Target="../media/image2.pn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eg"/><Relationship Id="rId3" Type="http://schemas.openxmlformats.org/officeDocument/2006/relationships/image" Target="../media/image2.pn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4.jpeg"/><Relationship Id="rId3" Type="http://schemas.openxmlformats.org/officeDocument/2006/relationships/image" Target="../media/image2.pn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3.jpe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jpeg"/><Relationship Id="rId3" Type="http://schemas.openxmlformats.org/officeDocument/2006/relationships/image" Target="../media/image2.pn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jpeg"/><Relationship Id="rId3" Type="http://schemas.openxmlformats.org/officeDocument/2006/relationships/image" Target="../media/image2.pn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jpeg"/><Relationship Id="rId3" Type="http://schemas.openxmlformats.org/officeDocument/2006/relationships/image" Target="../media/image2.pn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jpeg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jpeg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jpeg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jpeg"/><Relationship Id="rId3" Type="http://schemas.openxmlformats.org/officeDocument/2006/relationships/image" Target="../media/image2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3" Type="http://schemas.openxmlformats.org/officeDocument/2006/relationships/image" Target="../media/image2.png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jpeg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jpeg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jpeg"/><Relationship Id="rId3" Type="http://schemas.openxmlformats.org/officeDocument/2006/relationships/image" Target="../media/image2.png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jpeg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jpeg"/></Relationships>
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7.jpeg"/><Relationship Id="rId3" Type="http://schemas.openxmlformats.org/officeDocument/2006/relationships/image" Target="../media/image2.png"/></Relationships>

</file>

<file path=ppt/slides/_rels/slide3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6.jpeg"/><Relationship Id="rId3" Type="http://schemas.openxmlformats.org/officeDocument/2006/relationships/image" Target="../media/image2.pn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Relationship Id="rId3" Type="http://schemas.openxmlformats.org/officeDocument/2006/relationships/image" Target="../media/image2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Relationship Id="rId3" Type="http://schemas.openxmlformats.org/officeDocument/2006/relationships/image" Target="../media/image2.pn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e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jpeg"/><Relationship Id="rId3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Darkroom Daze - Creative Commons Attribution-NonCommercial-ShareAlike License  https://www.flickr.com/photos/25453448@N02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smiling_da_vinci - Creative Commons Attribution-NonCommercial License  https://www.flickr.com/photos/62186767@N00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elcovs - Creative Commons Attribution-ShareAlike License  https://www.flickr.com/photos/103454225@N06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shaire productions - Creative Commons Attribution License  https://www.flickr.com/photos/9822107@N08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Gwendal_ - Creative Commons Attribution-NonCommercial-ShareAlike License  https://www.flickr.com/photos/10661825@N07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milena mihaylova - Creative Commons Attribution License  https://www.flickr.com/photos/25758374@N00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bengrey - Creative Commons Attribution-ShareAlike License  https://www.flickr.com/photos/28196992@N07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Gwendal_ - Creative Commons Attribution-NonCommercial-ShareAlike License  https://www.flickr.com/photos/10661825@N07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dalbera - Creative Commons Attribution License  https://www.flickr.com/photos/72746018@N00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Grey cells - Creative Commons Attribution-NonCommercial License  https://www.flickr.com/photos/60242105@N00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magnuscanis - Creative Commons Attribution-NonCommercial-ShareAlike License  https://www.flickr.com/photos/41304989@N00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deanmeyersnet - Creative Commons Attribution-NonCommercial-ShareAlike License  https://www.flickr.com/photos/36363318@N04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saguayo - Creative Commons Attribution License  https://www.flickr.com/photos/94187100@N00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dalbera - Creative Commons Attribution License  https://www.flickr.com/photos/72746018@N00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inju - Creative Commons Attribution-NonCommercial-ShareAlike License  https://www.flickr.com/photos/35468141938@N01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programwitch - Creative Commons Attribution-NonCommercial-ShareAlike License  https://www.flickr.com/photos/56661936@N00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JASElabs - Creative Commons Attribution-NonCommercial-ShareAlike License  https://www.flickr.com/photos/8776396@N02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ohefin - Creative Commons Attribution-ShareAlike License  https://www.flickr.com/photos/47515486@N05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Dru! - Creative Commons Attribution-NonCommercial License  https://www.flickr.com/photos/36543076@N00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dalbera - Creative Commons Attribution License  https://www.flickr.com/photos/72746018@N00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dipurinku | MERGED - Creative Commons Attribution-NonCommercial-ShareAlike License  https://www.flickr.com/photos/62219432@N00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</vt:vector>
  </TitlesOfParts>
  <Company>officegen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officegen</dc:creator>
  <cp:lastModifiedBy>officegen</cp:lastModifiedBy>
  <cp:revision>1</cp:revision>
  <dcterms:created xsi:type="dcterms:W3CDTF">2015-06-19T05:58:34Z</dcterms:created>
  <dcterms:modified xsi:type="dcterms:W3CDTF">2015-06-19T05:58:34Z</dcterms:modified>
</cp:coreProperties>
</file>