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648C-97BF-4E5B-A438-100CB23A1B35}" type="datetimeFigureOut">
              <a:rPr lang="en-GB" smtClean="0"/>
              <a:t>31/07/2014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A003-E7B1-4319-B50D-9DDDA1A6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902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648C-97BF-4E5B-A438-100CB23A1B35}" type="datetimeFigureOut">
              <a:rPr lang="en-GB" smtClean="0"/>
              <a:t>31/07/2014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A003-E7B1-4319-B50D-9DDDA1A6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39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648C-97BF-4E5B-A438-100CB23A1B35}" type="datetimeFigureOut">
              <a:rPr lang="en-GB" smtClean="0"/>
              <a:t>31/07/2014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A003-E7B1-4319-B50D-9DDDA1A6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397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648C-97BF-4E5B-A438-100CB23A1B35}" type="datetimeFigureOut">
              <a:rPr lang="en-GB" smtClean="0"/>
              <a:t>31/07/2014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A003-E7B1-4319-B50D-9DDDA1A6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72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648C-97BF-4E5B-A438-100CB23A1B35}" type="datetimeFigureOut">
              <a:rPr lang="en-GB" smtClean="0"/>
              <a:t>31/07/2014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A003-E7B1-4319-B50D-9DDDA1A6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27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648C-97BF-4E5B-A438-100CB23A1B35}" type="datetimeFigureOut">
              <a:rPr lang="en-GB" smtClean="0"/>
              <a:t>31/07/2014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A003-E7B1-4319-B50D-9DDDA1A6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548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648C-97BF-4E5B-A438-100CB23A1B35}" type="datetimeFigureOut">
              <a:rPr lang="en-GB" smtClean="0"/>
              <a:t>31/07/2014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A003-E7B1-4319-B50D-9DDDA1A6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45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648C-97BF-4E5B-A438-100CB23A1B35}" type="datetimeFigureOut">
              <a:rPr lang="en-GB" smtClean="0"/>
              <a:t>31/07/2014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A003-E7B1-4319-B50D-9DDDA1A6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01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648C-97BF-4E5B-A438-100CB23A1B35}" type="datetimeFigureOut">
              <a:rPr lang="en-GB" smtClean="0"/>
              <a:t>31/07/2014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A003-E7B1-4319-B50D-9DDDA1A6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169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648C-97BF-4E5B-A438-100CB23A1B35}" type="datetimeFigureOut">
              <a:rPr lang="en-GB" smtClean="0"/>
              <a:t>31/07/2014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A003-E7B1-4319-B50D-9DDDA1A6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7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8648C-97BF-4E5B-A438-100CB23A1B35}" type="datetimeFigureOut">
              <a:rPr lang="en-GB" smtClean="0"/>
              <a:t>31/07/2014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8A003-E7B1-4319-B50D-9DDDA1A6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65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8648C-97BF-4E5B-A438-100CB23A1B35}" type="datetimeFigureOut">
              <a:rPr lang="en-GB" smtClean="0"/>
              <a:t>31/07/2014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8A003-E7B1-4319-B50D-9DDDA1A6AF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604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First look at impedance of </a:t>
            </a:r>
            <a:br>
              <a:rPr lang="en-GB" dirty="0" smtClean="0"/>
            </a:br>
            <a:r>
              <a:rPr lang="en-GB" dirty="0" smtClean="0"/>
              <a:t>RHIC stochastic cooling kickers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Benoit</a:t>
            </a:r>
          </a:p>
          <a:p>
            <a:endParaRPr lang="en-GB" dirty="0"/>
          </a:p>
          <a:p>
            <a:r>
              <a:rPr lang="en-GB" dirty="0" smtClean="0"/>
              <a:t>With the help of Fritz, Michaela, Mike Brennan, Mike Blaskiewicz, Vito de Monte and Kevin </a:t>
            </a:r>
            <a:r>
              <a:rPr lang="en-GB" dirty="0" err="1" smtClean="0"/>
              <a:t>Mernick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20136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disclaimer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Of course for LHC, the geometry should be adapted in order to have a real estimate of whether these kickers can be installed in the machine.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These studies are just there as a starting point.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4246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78098"/>
          </a:xfrm>
        </p:spPr>
        <p:txBody>
          <a:bodyPr/>
          <a:lstStyle/>
          <a:p>
            <a:r>
              <a:rPr lang="en-GB" dirty="0" smtClean="0"/>
              <a:t>Longitudinal effective impedance</a:t>
            </a:r>
            <a:endParaRPr lang="en-GB" dirty="0"/>
          </a:p>
        </p:txBody>
      </p:sp>
      <p:pic>
        <p:nvPicPr>
          <p:cNvPr id="4" name="Picture 5" descr="\\cern.ch\dfs\Users\b\bsalvant\Documents\Longitudinal impedan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5335587" cy="401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5415606"/>
            <a:ext cx="82679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When closed, the cavities dominate the longitudinal effective impedance</a:t>
            </a:r>
          </a:p>
          <a:p>
            <a:pPr marL="285750" indent="-285750">
              <a:buFont typeface="Wingdings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When opened, the impedance of one kicker cavity is (Z/n)</a:t>
            </a:r>
            <a:r>
              <a:rPr lang="en-GB" baseline="30000" dirty="0" smtClean="0">
                <a:sym typeface="Wingdings" panose="05000000000000000000" pitchFamily="2" charset="2"/>
              </a:rPr>
              <a:t>eff</a:t>
            </a:r>
            <a:r>
              <a:rPr lang="en-GB" dirty="0" smtClean="0">
                <a:sym typeface="Wingdings" panose="05000000000000000000" pitchFamily="2" charset="2"/>
              </a:rPr>
              <a:t> ~2 </a:t>
            </a:r>
            <a:r>
              <a:rPr lang="en-GB" dirty="0" err="1" smtClean="0">
                <a:sym typeface="Wingdings" panose="05000000000000000000" pitchFamily="2" charset="2"/>
              </a:rPr>
              <a:t>mOhm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			(i.e. ~2% of the full LHC impedance)</a:t>
            </a:r>
          </a:p>
          <a:p>
            <a:pPr marL="285750" indent="-285750">
              <a:buFont typeface="Wingdings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With 4 tanks, the impact on proton operation would be ~8% of full LHC impedance </a:t>
            </a:r>
          </a:p>
          <a:p>
            <a:r>
              <a:rPr lang="en-GB" dirty="0">
                <a:sym typeface="Wingdings" panose="05000000000000000000" pitchFamily="2" charset="2"/>
              </a:rPr>
              <a:t>	</a:t>
            </a:r>
            <a:r>
              <a:rPr lang="en-GB" dirty="0" smtClean="0">
                <a:sym typeface="Wingdings" panose="05000000000000000000" pitchFamily="2" charset="2"/>
              </a:rPr>
              <a:t>and is significant.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6339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Transverse effective impedance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8" name="Picture 4" descr="\\cern.ch\dfs\Users\b\bsalvant\Documents\transverse impedan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21526"/>
            <a:ext cx="5335587" cy="401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67544" y="5334726"/>
            <a:ext cx="82679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When closed, the cavities dominate the transverse effective impedance</a:t>
            </a:r>
          </a:p>
          <a:p>
            <a:pPr marL="285750" indent="-285750">
              <a:buFont typeface="Wingdings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When opened, the impedance of one kicker cavity is </a:t>
            </a:r>
            <a:r>
              <a:rPr lang="en-GB" dirty="0" err="1" smtClean="0">
                <a:sym typeface="Wingdings" panose="05000000000000000000" pitchFamily="2" charset="2"/>
              </a:rPr>
              <a:t>Z</a:t>
            </a:r>
            <a:r>
              <a:rPr lang="en-GB" baseline="30000" dirty="0" err="1" smtClean="0">
                <a:sym typeface="Wingdings" panose="05000000000000000000" pitchFamily="2" charset="2"/>
              </a:rPr>
              <a:t>eff</a:t>
            </a:r>
            <a:r>
              <a:rPr lang="en-GB" dirty="0" smtClean="0">
                <a:sym typeface="Wingdings" panose="05000000000000000000" pitchFamily="2" charset="2"/>
              </a:rPr>
              <a:t> ~25 </a:t>
            </a:r>
            <a:r>
              <a:rPr lang="en-GB" dirty="0" err="1" smtClean="0">
                <a:sym typeface="Wingdings" panose="05000000000000000000" pitchFamily="2" charset="2"/>
              </a:rPr>
              <a:t>kOhm</a:t>
            </a:r>
            <a:r>
              <a:rPr lang="en-GB" dirty="0" smtClean="0">
                <a:sym typeface="Wingdings" panose="05000000000000000000" pitchFamily="2" charset="2"/>
              </a:rPr>
              <a:t>/m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			(i.e. ~1.2% of the full LHC impedance at injection)</a:t>
            </a:r>
          </a:p>
          <a:p>
            <a:pPr marL="285750" indent="-285750">
              <a:buFont typeface="Wingdings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With 4 tanks, the impact on proton operation would be ~5% of full LHC impedance </a:t>
            </a:r>
          </a:p>
          <a:p>
            <a:r>
              <a:rPr lang="en-GB" dirty="0">
                <a:sym typeface="Wingdings" panose="05000000000000000000" pitchFamily="2" charset="2"/>
              </a:rPr>
              <a:t>	</a:t>
            </a:r>
            <a:r>
              <a:rPr lang="en-GB" dirty="0" smtClean="0">
                <a:sym typeface="Wingdings" panose="05000000000000000000" pitchFamily="2" charset="2"/>
              </a:rPr>
              <a:t>and is significant.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6769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5" descr="\\cern.ch\dfs\Users\b\bsalvant\Documents\Longitudinal impedanc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132856"/>
            <a:ext cx="4186762" cy="314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\\cern.ch\dfs\Users\b\bsalvant\Documents\transverse impedanc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132856"/>
            <a:ext cx="4399483" cy="330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195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Shunt impedance of the modes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4" t="21513" r="2229" b="28743"/>
          <a:stretch/>
        </p:blipFill>
        <p:spPr bwMode="auto">
          <a:xfrm>
            <a:off x="1259631" y="1844824"/>
            <a:ext cx="7073451" cy="391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82388" y="5877272"/>
            <a:ext cx="1827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Frequency in GHz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246653" y="3654246"/>
            <a:ext cx="266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Shunt impedance in </a:t>
            </a:r>
            <a:r>
              <a:rPr lang="en-GB" dirty="0" err="1" smtClean="0"/>
              <a:t>kOhm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3753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Power loss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188" y="990600"/>
            <a:ext cx="690562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00080" y="6197429"/>
            <a:ext cx="6513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Of the order of 10 kW for the first 2 modes around 50 to 60 MHz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7098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 pattern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9" t="20721" b="28742"/>
          <a:stretch/>
        </p:blipFill>
        <p:spPr bwMode="auto">
          <a:xfrm>
            <a:off x="1763688" y="2132856"/>
            <a:ext cx="6141887" cy="3355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517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(very preliminary)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If our simulations are correct, the RHIC kickers could not be installed in LHC as is due to large low frequency modes.</a:t>
            </a:r>
          </a:p>
          <a:p>
            <a:endParaRPr lang="en-GB" dirty="0"/>
          </a:p>
          <a:p>
            <a:r>
              <a:rPr lang="en-GB" dirty="0" smtClean="0"/>
              <a:t>However, these modes seem to be linked to the tank around the cavities, which of course could be optimized.</a:t>
            </a:r>
          </a:p>
          <a:p>
            <a:endParaRPr lang="en-GB" dirty="0"/>
          </a:p>
          <a:p>
            <a:r>
              <a:rPr lang="en-GB" dirty="0" smtClean="0"/>
              <a:t>The effective impedance of the RHIC kickers would represent 5 to 10% of the total LHC impedance, </a:t>
            </a:r>
            <a:r>
              <a:rPr lang="en-GB" smtClean="0"/>
              <a:t>which should be reduced.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6377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229</Words>
  <Application>Microsoft Office PowerPoint</Application>
  <PresentationFormat>On-screen Show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First look at impedance of  RHIC stochastic cooling kickers</vt:lpstr>
      <vt:lpstr>disclaimer</vt:lpstr>
      <vt:lpstr>Longitudinal effective impedance</vt:lpstr>
      <vt:lpstr>Transverse effective impedance</vt:lpstr>
      <vt:lpstr>PowerPoint Presentation</vt:lpstr>
      <vt:lpstr>Shunt impedance of the modes</vt:lpstr>
      <vt:lpstr>Power loss</vt:lpstr>
      <vt:lpstr>Mode pattern</vt:lpstr>
      <vt:lpstr>Conclusion (very preliminary)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look at impedance of  RHIC stochastic cooling kickers</dc:title>
  <dc:creator>Benoit Salvant</dc:creator>
  <cp:lastModifiedBy>Benoit Salvant</cp:lastModifiedBy>
  <cp:revision>10</cp:revision>
  <dcterms:created xsi:type="dcterms:W3CDTF">2014-07-30T16:21:59Z</dcterms:created>
  <dcterms:modified xsi:type="dcterms:W3CDTF">2014-07-31T13:56:23Z</dcterms:modified>
</cp:coreProperties>
</file>