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1394" r:id="rId2"/>
    <p:sldId id="1396" r:id="rId3"/>
    <p:sldId id="1395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66"/>
    <a:srgbClr val="BBE0E3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84" y="-4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2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2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Times New Roman" charset="0"/>
              </a:defRPr>
            </a:lvl1pPr>
          </a:lstStyle>
          <a:p>
            <a:pPr>
              <a:defRPr/>
            </a:pPr>
            <a:fld id="{C6B70CDB-04ED-DC41-A2B6-86D6C0F15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5725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44CA5-039B-1F4C-82B1-747DE6525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553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6EAFA-A7BB-E04B-B246-04A58EEFB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676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AAA6D-54E4-B840-9A8D-3C7DADAB16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796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EB26B-7315-9D4C-94E2-051AFB2BEE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289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F250C-C98F-E441-B6B3-A286290287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56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2E618-F6B3-A14B-818C-F8727D99E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49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22758-0594-0742-8285-5F72F7CB3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72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4225-EFC3-0D4A-89C7-CBD0B05A63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381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E8DB3-7AA2-334A-9872-06E808E82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766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346F0-B64F-F24C-BE96-E4845FFA3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12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748D8-C71E-0A42-81DB-25E9D70834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446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fld id="{E84045E8-60A1-0646-AA5D-38547FB715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CClayou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1720" y="260649"/>
            <a:ext cx="4678288" cy="1152127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4000" dirty="0" smtClean="0">
                <a:latin typeface="Times New Roman"/>
                <a:cs typeface="Times New Roman"/>
              </a:rPr>
              <a:t>FCC Physics Studies</a:t>
            </a:r>
            <a:endParaRPr lang="en-US" sz="4000" dirty="0">
              <a:latin typeface="Times New Roman"/>
              <a:cs typeface="Times New Roman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547664" y="6093296"/>
            <a:ext cx="6048672" cy="648072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l">
              <a:defRPr/>
            </a:pPr>
            <a:r>
              <a:rPr lang="en-US" dirty="0" smtClean="0">
                <a:latin typeface="Times New Roman"/>
                <a:cs typeface="Times New Roman"/>
              </a:rPr>
              <a:t>John Ellis - King’s </a:t>
            </a:r>
            <a:r>
              <a:rPr lang="en-US" dirty="0" smtClean="0">
                <a:latin typeface="Times New Roman"/>
                <a:cs typeface="Times New Roman"/>
              </a:rPr>
              <a:t>College London</a:t>
            </a:r>
          </a:p>
        </p:txBody>
      </p:sp>
      <p:pic>
        <p:nvPicPr>
          <p:cNvPr id="3" name="Picture 2" descr="KC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780928"/>
            <a:ext cx="3673376" cy="167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30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CClayou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3688" y="260649"/>
            <a:ext cx="4966320" cy="1152127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4000" dirty="0" smtClean="0">
                <a:latin typeface="Times New Roman"/>
                <a:cs typeface="Times New Roman"/>
              </a:rPr>
              <a:t>Kings College London</a:t>
            </a:r>
            <a:endParaRPr lang="en-US" sz="4000" dirty="0">
              <a:latin typeface="Times New Roman"/>
              <a:cs typeface="Times New Roman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84213" y="1628800"/>
            <a:ext cx="7775575" cy="4969197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l">
              <a:defRPr/>
            </a:pPr>
            <a:r>
              <a:rPr lang="en-US" dirty="0" smtClean="0">
                <a:latin typeface="Times New Roman"/>
                <a:cs typeface="Times New Roman"/>
              </a:rPr>
              <a:t>- Theoretical group with interests in collider 	physics, BSM and </a:t>
            </a:r>
            <a:r>
              <a:rPr lang="en-US" dirty="0" err="1" smtClean="0">
                <a:latin typeface="Times New Roman"/>
                <a:cs typeface="Times New Roman"/>
              </a:rPr>
              <a:t>astroparticle</a:t>
            </a:r>
            <a:r>
              <a:rPr lang="en-US" dirty="0" smtClean="0">
                <a:latin typeface="Times New Roman"/>
                <a:cs typeface="Times New Roman"/>
              </a:rPr>
              <a:t> physics</a:t>
            </a:r>
          </a:p>
          <a:p>
            <a:pPr algn="l">
              <a:defRPr/>
            </a:pPr>
            <a:r>
              <a:rPr lang="en-US" dirty="0" smtClean="0">
                <a:latin typeface="Times New Roman"/>
                <a:cs typeface="Times New Roman"/>
              </a:rPr>
              <a:t>- Participation in ATLAS</a:t>
            </a:r>
          </a:p>
          <a:p>
            <a:pPr algn="l">
              <a:defRPr/>
            </a:pPr>
            <a:r>
              <a:rPr lang="en-US" dirty="0" smtClean="0">
                <a:latin typeface="Times New Roman"/>
                <a:cs typeface="Times New Roman"/>
              </a:rPr>
              <a:t>	(one faculty member: top, Higgs)</a:t>
            </a:r>
          </a:p>
          <a:p>
            <a:pPr algn="l">
              <a:defRPr/>
            </a:pPr>
            <a:r>
              <a:rPr lang="en-US" dirty="0" smtClean="0">
                <a:latin typeface="Times New Roman"/>
                <a:cs typeface="Times New Roman"/>
              </a:rPr>
              <a:t>- Participation in </a:t>
            </a:r>
            <a:r>
              <a:rPr lang="en-US" dirty="0" err="1" smtClean="0">
                <a:latin typeface="Times New Roman"/>
                <a:cs typeface="Times New Roman"/>
              </a:rPr>
              <a:t>MoEDAL</a:t>
            </a:r>
            <a:endParaRPr lang="en-US" dirty="0" smtClean="0">
              <a:latin typeface="Times New Roman"/>
              <a:cs typeface="Times New Roman"/>
            </a:endParaRPr>
          </a:p>
          <a:p>
            <a:pPr algn="l">
              <a:defRPr/>
            </a:pPr>
            <a:r>
              <a:rPr lang="en-US" dirty="0" smtClean="0">
                <a:latin typeface="Times New Roman"/>
                <a:cs typeface="Times New Roman"/>
              </a:rPr>
              <a:t>	(three faculty members, incl. physics 			coordinator)</a:t>
            </a:r>
          </a:p>
          <a:p>
            <a:pPr algn="l">
              <a:defRPr/>
            </a:pPr>
            <a:r>
              <a:rPr lang="en-US" dirty="0" smtClean="0">
                <a:latin typeface="Times New Roman"/>
                <a:cs typeface="Times New Roman"/>
              </a:rPr>
              <a:t>- Close collaboration with Imperial College 	CMS group</a:t>
            </a:r>
          </a:p>
        </p:txBody>
      </p:sp>
    </p:spTree>
    <p:extLst>
      <p:ext uri="{BB962C8B-B14F-4D97-AF65-F5344CB8AC3E}">
        <p14:creationId xmlns:p14="http://schemas.microsoft.com/office/powerpoint/2010/main" val="400308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CClayou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3688" y="260649"/>
            <a:ext cx="4966320" cy="1152127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4000" dirty="0" smtClean="0">
                <a:latin typeface="Times New Roman"/>
                <a:cs typeface="Times New Roman"/>
              </a:rPr>
              <a:t>Kings College London</a:t>
            </a:r>
            <a:endParaRPr lang="en-US" sz="4000" dirty="0">
              <a:latin typeface="Times New Roman"/>
              <a:cs typeface="Times New Roman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84213" y="1628800"/>
            <a:ext cx="7775575" cy="4969197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457200" indent="-457200" algn="l">
              <a:buFontTx/>
              <a:buChar char="-"/>
              <a:defRPr/>
            </a:pPr>
            <a:r>
              <a:rPr lang="en-US" dirty="0" smtClean="0">
                <a:latin typeface="Times New Roman"/>
                <a:cs typeface="Times New Roman"/>
              </a:rPr>
              <a:t>Interested in physics of FCC-</a:t>
            </a:r>
            <a:r>
              <a:rPr lang="en-US" dirty="0" err="1" smtClean="0">
                <a:latin typeface="Times New Roman"/>
                <a:cs typeface="Times New Roman"/>
              </a:rPr>
              <a:t>ee</a:t>
            </a:r>
            <a:r>
              <a:rPr lang="en-US" dirty="0" smtClean="0">
                <a:latin typeface="Times New Roman"/>
                <a:cs typeface="Times New Roman"/>
              </a:rPr>
              <a:t>, 	    FCC-</a:t>
            </a:r>
            <a:r>
              <a:rPr lang="en-US" dirty="0" err="1" smtClean="0">
                <a:latin typeface="Times New Roman"/>
                <a:cs typeface="Times New Roman"/>
              </a:rPr>
              <a:t>hh</a:t>
            </a:r>
            <a:r>
              <a:rPr lang="en-US" dirty="0" smtClean="0">
                <a:latin typeface="Times New Roman"/>
                <a:cs typeface="Times New Roman"/>
              </a:rPr>
              <a:t>, interplay between them</a:t>
            </a:r>
          </a:p>
          <a:p>
            <a:pPr marL="457200" indent="-457200" algn="l">
              <a:buFontTx/>
              <a:buChar char="-"/>
              <a:defRPr/>
            </a:pPr>
            <a:r>
              <a:rPr lang="en-US" dirty="0">
                <a:latin typeface="Times New Roman"/>
                <a:cs typeface="Times New Roman"/>
              </a:rPr>
              <a:t>Two faculty members engaged (Bobby </a:t>
            </a:r>
            <a:r>
              <a:rPr lang="en-US" dirty="0" err="1">
                <a:latin typeface="Times New Roman"/>
                <a:cs typeface="Times New Roman"/>
              </a:rPr>
              <a:t>Acharya</a:t>
            </a:r>
            <a:r>
              <a:rPr lang="en-US" dirty="0">
                <a:latin typeface="Times New Roman"/>
                <a:cs typeface="Times New Roman"/>
              </a:rPr>
              <a:t>, John Ellis), postdocs, </a:t>
            </a:r>
            <a:r>
              <a:rPr lang="en-US" dirty="0" smtClean="0">
                <a:latin typeface="Times New Roman"/>
                <a:cs typeface="Times New Roman"/>
              </a:rPr>
              <a:t>students</a:t>
            </a:r>
          </a:p>
          <a:p>
            <a:pPr marL="457200" indent="-457200" algn="l">
              <a:buFontTx/>
              <a:buChar char="-"/>
              <a:defRPr/>
            </a:pPr>
            <a:r>
              <a:rPr lang="en-US" dirty="0" smtClean="0">
                <a:latin typeface="Times New Roman"/>
                <a:cs typeface="Times New Roman"/>
              </a:rPr>
              <a:t>Plan to collaborate with Imperial College London, ICTP Trieste, U. of Michigan</a:t>
            </a:r>
            <a:endParaRPr lang="en-US" dirty="0">
              <a:latin typeface="Times New Roman"/>
              <a:cs typeface="Times New Roman"/>
            </a:endParaRPr>
          </a:p>
          <a:p>
            <a:pPr marL="457200" indent="-457200" algn="l">
              <a:buFontTx/>
              <a:buChar char="-"/>
              <a:defRPr/>
            </a:pPr>
            <a:r>
              <a:rPr lang="en-US" dirty="0" smtClean="0">
                <a:latin typeface="Times New Roman"/>
                <a:cs typeface="Times New Roman"/>
              </a:rPr>
              <a:t>Funding currently through ERC grant to JE ‘</a:t>
            </a:r>
            <a:r>
              <a:rPr lang="en-US" dirty="0" err="1" smtClean="0">
                <a:latin typeface="Times New Roman"/>
                <a:cs typeface="Times New Roman"/>
              </a:rPr>
              <a:t>Terauniverse</a:t>
            </a:r>
            <a:r>
              <a:rPr lang="en-US" dirty="0" smtClean="0">
                <a:latin typeface="Times New Roman"/>
                <a:cs typeface="Times New Roman"/>
              </a:rPr>
              <a:t>’</a:t>
            </a:r>
          </a:p>
          <a:p>
            <a:pPr marL="457200" indent="-457200" algn="l">
              <a:buFontTx/>
              <a:buChar char="-"/>
              <a:defRPr/>
            </a:pPr>
            <a:r>
              <a:rPr lang="en-US" dirty="0" smtClean="0">
                <a:latin typeface="Times New Roman"/>
                <a:cs typeface="Times New Roman"/>
              </a:rPr>
              <a:t>Will seek other continuing sources</a:t>
            </a:r>
          </a:p>
        </p:txBody>
      </p:sp>
      <p:pic>
        <p:nvPicPr>
          <p:cNvPr id="3" name="Picture 2" descr="TLE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484784"/>
            <a:ext cx="2452646" cy="1282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457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31451</TotalTime>
  <Words>30</Words>
  <Application>Microsoft Macintosh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FCC Physics Studies</vt:lpstr>
      <vt:lpstr>Kings College London</vt:lpstr>
      <vt:lpstr>Kings College London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Phenomenology Beyond the Standard Model</dc:title>
  <cp:lastModifiedBy>CERN User</cp:lastModifiedBy>
  <cp:revision>498</cp:revision>
  <dcterms:modified xsi:type="dcterms:W3CDTF">2014-09-10T08:44:44Z</dcterms:modified>
</cp:coreProperties>
</file>