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91" d="100"/>
          <a:sy n="91" d="100"/>
        </p:scale>
        <p:origin x="-75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8A35ACE6-96B7-8241-917C-96CAF3C4D20C}" type="datetimeFigureOut">
              <a:rPr lang="en-US" smtClean="0"/>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2373731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8A35ACE6-96B7-8241-917C-96CAF3C4D20C}" type="datetimeFigureOut">
              <a:rPr lang="en-US" smtClean="0"/>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1878125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8A35ACE6-96B7-8241-917C-96CAF3C4D20C}" type="datetimeFigureOut">
              <a:rPr lang="en-US" smtClean="0"/>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835553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8A35ACE6-96B7-8241-917C-96CAF3C4D20C}" type="datetimeFigureOut">
              <a:rPr lang="en-US" smtClean="0"/>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3826076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A35ACE6-96B7-8241-917C-96CAF3C4D20C}" type="datetimeFigureOut">
              <a:rPr lang="en-US" smtClean="0"/>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2593934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8A35ACE6-96B7-8241-917C-96CAF3C4D20C}" type="datetimeFigureOut">
              <a:rPr lang="en-US" smtClean="0"/>
              <a:t>30/07/2014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498967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8A35ACE6-96B7-8241-917C-96CAF3C4D20C}" type="datetimeFigureOut">
              <a:rPr lang="en-US" smtClean="0"/>
              <a:t>30/07/2014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4274268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8A35ACE6-96B7-8241-917C-96CAF3C4D20C}" type="datetimeFigureOut">
              <a:rPr lang="en-US" smtClean="0"/>
              <a:t>30/07/2014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1742144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35ACE6-96B7-8241-917C-96CAF3C4D20C}" type="datetimeFigureOut">
              <a:rPr lang="en-US" smtClean="0"/>
              <a:t>30/07/2014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1956111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A35ACE6-96B7-8241-917C-96CAF3C4D20C}" type="datetimeFigureOut">
              <a:rPr lang="en-US" smtClean="0"/>
              <a:t>30/07/2014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623868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A35ACE6-96B7-8241-917C-96CAF3C4D20C}" type="datetimeFigureOut">
              <a:rPr lang="en-US" smtClean="0"/>
              <a:t>30/07/2014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E571A1-F4B1-C243-954E-6262D167A59D}" type="slidenum">
              <a:rPr lang="en-GB" smtClean="0"/>
              <a:t>‹#›</a:t>
            </a:fld>
            <a:endParaRPr lang="en-GB"/>
          </a:p>
        </p:txBody>
      </p:sp>
    </p:spTree>
    <p:extLst>
      <p:ext uri="{BB962C8B-B14F-4D97-AF65-F5344CB8AC3E}">
        <p14:creationId xmlns:p14="http://schemas.microsoft.com/office/powerpoint/2010/main" val="20933450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35ACE6-96B7-8241-917C-96CAF3C4D20C}" type="datetimeFigureOut">
              <a:rPr lang="en-US" smtClean="0"/>
              <a:t>30/07/2014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E571A1-F4B1-C243-954E-6262D167A59D}" type="slidenum">
              <a:rPr lang="en-GB" smtClean="0"/>
              <a:t>‹#›</a:t>
            </a:fld>
            <a:endParaRPr lang="en-GB"/>
          </a:p>
        </p:txBody>
      </p:sp>
    </p:spTree>
    <p:extLst>
      <p:ext uri="{BB962C8B-B14F-4D97-AF65-F5344CB8AC3E}">
        <p14:creationId xmlns:p14="http://schemas.microsoft.com/office/powerpoint/2010/main" val="1274902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WP4</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342318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Tasks - brief</a:t>
            </a:r>
            <a:endParaRPr lang="en-GB" dirty="0"/>
          </a:p>
        </p:txBody>
      </p:sp>
      <p:sp>
        <p:nvSpPr>
          <p:cNvPr id="3" name="Content Placeholder 2"/>
          <p:cNvSpPr>
            <a:spLocks noGrp="1"/>
          </p:cNvSpPr>
          <p:nvPr>
            <p:ph idx="1"/>
          </p:nvPr>
        </p:nvSpPr>
        <p:spPr/>
        <p:txBody>
          <a:bodyPr>
            <a:normAutofit/>
          </a:bodyPr>
          <a:lstStyle/>
          <a:p>
            <a:r>
              <a:rPr lang="en-GB" dirty="0"/>
              <a:t>2.1 </a:t>
            </a:r>
            <a:r>
              <a:rPr lang="en-GB" dirty="0" smtClean="0"/>
              <a:t>Interface deployment</a:t>
            </a:r>
            <a:endParaRPr lang="en-GB" dirty="0"/>
          </a:p>
          <a:p>
            <a:r>
              <a:rPr lang="en-GB" dirty="0"/>
              <a:t>2.2 Accounting &amp; metadata publishing </a:t>
            </a:r>
            <a:r>
              <a:rPr lang="en-GB" dirty="0" smtClean="0"/>
              <a:t>services</a:t>
            </a:r>
            <a:endParaRPr lang="en-GB" dirty="0"/>
          </a:p>
          <a:p>
            <a:r>
              <a:rPr lang="en-GB" dirty="0"/>
              <a:t>2.3 Online storage </a:t>
            </a:r>
            <a:r>
              <a:rPr lang="en-GB" dirty="0" smtClean="0"/>
              <a:t>model</a:t>
            </a:r>
            <a:endParaRPr lang="en-GB" dirty="0"/>
          </a:p>
          <a:p>
            <a:r>
              <a:rPr lang="en-GB" dirty="0"/>
              <a:t>2.4 Archival storage model</a:t>
            </a:r>
          </a:p>
          <a:p>
            <a:endParaRPr lang="en-GB" dirty="0"/>
          </a:p>
        </p:txBody>
      </p:sp>
    </p:spTree>
    <p:extLst>
      <p:ext uri="{BB962C8B-B14F-4D97-AF65-F5344CB8AC3E}">
        <p14:creationId xmlns:p14="http://schemas.microsoft.com/office/powerpoint/2010/main" val="4272096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Tasks – more detail</a:t>
            </a:r>
            <a:endParaRPr lang="en-GB" dirty="0"/>
          </a:p>
        </p:txBody>
      </p:sp>
      <p:sp>
        <p:nvSpPr>
          <p:cNvPr id="3" name="Content Placeholder 2"/>
          <p:cNvSpPr>
            <a:spLocks noGrp="1"/>
          </p:cNvSpPr>
          <p:nvPr>
            <p:ph idx="1"/>
          </p:nvPr>
        </p:nvSpPr>
        <p:spPr/>
        <p:txBody>
          <a:bodyPr>
            <a:normAutofit fontScale="62500" lnSpcReduction="20000"/>
          </a:bodyPr>
          <a:lstStyle/>
          <a:p>
            <a:r>
              <a:rPr lang="en-GB" dirty="0"/>
              <a:t>I</a:t>
            </a:r>
            <a:r>
              <a:rPr lang="en-GB" dirty="0" smtClean="0"/>
              <a:t>mplementation </a:t>
            </a:r>
            <a:r>
              <a:rPr lang="en-GB" dirty="0"/>
              <a:t>of the interfaces for data access and data ingestion and replication at existing datacentres with </a:t>
            </a:r>
            <a:r>
              <a:rPr lang="en-GB" dirty="0" smtClean="0"/>
              <a:t>a </a:t>
            </a:r>
            <a:r>
              <a:rPr lang="en-GB" dirty="0"/>
              <a:t>range of underlying existing and emerging storage technologies (</a:t>
            </a:r>
            <a:r>
              <a:rPr lang="en-GB" dirty="0" err="1"/>
              <a:t>ceph</a:t>
            </a:r>
            <a:r>
              <a:rPr lang="en-GB" dirty="0"/>
              <a:t>, EOS, </a:t>
            </a:r>
            <a:r>
              <a:rPr lang="en-GB" dirty="0" err="1"/>
              <a:t>dCache</a:t>
            </a:r>
            <a:r>
              <a:rPr lang="en-GB" dirty="0"/>
              <a:t>.</a:t>
            </a:r>
            <a:r>
              <a:rPr lang="en-GB" dirty="0" smtClean="0"/>
              <a:t>., )</a:t>
            </a:r>
            <a:r>
              <a:rPr lang="en-GB" dirty="0"/>
              <a:t>.</a:t>
            </a:r>
          </a:p>
          <a:p>
            <a:r>
              <a:rPr lang="en-GB" dirty="0"/>
              <a:t>I</a:t>
            </a:r>
            <a:r>
              <a:rPr lang="en-GB" dirty="0" smtClean="0"/>
              <a:t>mplement </a:t>
            </a:r>
            <a:r>
              <a:rPr lang="en-GB" dirty="0"/>
              <a:t>the services necessary to publish data storage and transfer accounting </a:t>
            </a:r>
            <a:r>
              <a:rPr lang="en-GB" dirty="0" smtClean="0"/>
              <a:t>and required metadata publishing.</a:t>
            </a:r>
            <a:endParaRPr lang="en-GB" dirty="0"/>
          </a:p>
          <a:p>
            <a:r>
              <a:rPr lang="en-GB" dirty="0" smtClean="0"/>
              <a:t>Online storage model </a:t>
            </a:r>
            <a:r>
              <a:rPr lang="en-GB" dirty="0"/>
              <a:t>which can be adjusted for increased HDD capacity, changing relative cost of different storage technologies (e.g. SSD) and their characteristics </a:t>
            </a:r>
            <a:r>
              <a:rPr lang="en-GB" dirty="0" smtClean="0"/>
              <a:t>(asynchronous access) taking </a:t>
            </a:r>
            <a:r>
              <a:rPr lang="en-GB" dirty="0"/>
              <a:t>into account emerging technology, for site level </a:t>
            </a:r>
            <a:r>
              <a:rPr lang="en-GB" dirty="0" smtClean="0"/>
              <a:t>storage. </a:t>
            </a:r>
            <a:r>
              <a:rPr lang="en-GB" dirty="0"/>
              <a:t>H</a:t>
            </a:r>
            <a:r>
              <a:rPr lang="en-GB" dirty="0" smtClean="0"/>
              <a:t>ow changes </a:t>
            </a:r>
            <a:r>
              <a:rPr lang="en-GB" dirty="0"/>
              <a:t>impact scalability of existing and emerging storage middleware and present a range of viable options for </a:t>
            </a:r>
            <a:r>
              <a:rPr lang="en-GB" dirty="0" err="1"/>
              <a:t>zetascale</a:t>
            </a:r>
            <a:r>
              <a:rPr lang="en-GB" dirty="0"/>
              <a:t> online storage. </a:t>
            </a:r>
          </a:p>
          <a:p>
            <a:r>
              <a:rPr lang="en-GB" dirty="0"/>
              <a:t>M</a:t>
            </a:r>
            <a:r>
              <a:rPr lang="en-GB" dirty="0" smtClean="0"/>
              <a:t>odel </a:t>
            </a:r>
            <a:r>
              <a:rPr lang="en-GB" dirty="0"/>
              <a:t>for archival storage based on </a:t>
            </a:r>
            <a:r>
              <a:rPr lang="en-GB" dirty="0" smtClean="0"/>
              <a:t>rage of plausible increases </a:t>
            </a:r>
            <a:r>
              <a:rPr lang="en-GB" dirty="0"/>
              <a:t>in size of tapes,  speed of writing and changing technologies etc. This might lead to different strategies for caching ahead of writing to tape as well as significant development to improve data organisation. (1PB tapes are unlikely to deal well with files of 1GB for example.</a:t>
            </a:r>
            <a:r>
              <a:rPr lang="en-GB" dirty="0" smtClean="0"/>
              <a:t>)</a:t>
            </a:r>
            <a:endParaRPr lang="en-GB" dirty="0"/>
          </a:p>
        </p:txBody>
      </p:sp>
    </p:spTree>
    <p:extLst>
      <p:ext uri="{BB962C8B-B14F-4D97-AF65-F5344CB8AC3E}">
        <p14:creationId xmlns:p14="http://schemas.microsoft.com/office/powerpoint/2010/main" val="16387037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TotalTime>
  <Words>203</Words>
  <Application>Microsoft Macintosh PowerPoint</Application>
  <PresentationFormat>On-screen Show (4:3)</PresentationFormat>
  <Paragraphs>11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WP4</vt:lpstr>
      <vt:lpstr>Tasks - brief</vt:lpstr>
      <vt:lpstr>Tasks – more detail</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WP4</dc:title>
  <dc:creator>Ian Collier</dc:creator>
  <cp:lastModifiedBy>Ian Collier</cp:lastModifiedBy>
  <cp:revision>4</cp:revision>
  <dcterms:created xsi:type="dcterms:W3CDTF">2014-07-30T08:58:24Z</dcterms:created>
  <dcterms:modified xsi:type="dcterms:W3CDTF">2014-07-30T09:32:00Z</dcterms:modified>
</cp:coreProperties>
</file>