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</p:sldIdLst>
  <p:sldSz cx="13004800" cy="9753600"/>
  <p:notesSz cx="6858000" cy="9144000"/>
  <p:defaultTextStyle>
    <a:lvl1pPr algn="ctr" defTabSz="584200">
      <a:defRPr sz="4200">
        <a:latin typeface="+mn-lt"/>
        <a:ea typeface="+mn-ea"/>
        <a:cs typeface="+mn-cs"/>
        <a:sym typeface="Gill Sans"/>
      </a:defRPr>
    </a:lvl1pPr>
    <a:lvl2pPr indent="342900" algn="ctr" defTabSz="584200">
      <a:defRPr sz="4200">
        <a:latin typeface="+mn-lt"/>
        <a:ea typeface="+mn-ea"/>
        <a:cs typeface="+mn-cs"/>
        <a:sym typeface="Gill Sans"/>
      </a:defRPr>
    </a:lvl2pPr>
    <a:lvl3pPr indent="685800" algn="ctr" defTabSz="584200">
      <a:defRPr sz="4200">
        <a:latin typeface="+mn-lt"/>
        <a:ea typeface="+mn-ea"/>
        <a:cs typeface="+mn-cs"/>
        <a:sym typeface="Gill Sans"/>
      </a:defRPr>
    </a:lvl3pPr>
    <a:lvl4pPr indent="1028700" algn="ctr" defTabSz="584200">
      <a:defRPr sz="4200">
        <a:latin typeface="+mn-lt"/>
        <a:ea typeface="+mn-ea"/>
        <a:cs typeface="+mn-cs"/>
        <a:sym typeface="Gill Sans"/>
      </a:defRPr>
    </a:lvl4pPr>
    <a:lvl5pPr indent="1371600" algn="ctr" defTabSz="584200">
      <a:defRPr sz="4200">
        <a:latin typeface="+mn-lt"/>
        <a:ea typeface="+mn-ea"/>
        <a:cs typeface="+mn-cs"/>
        <a:sym typeface="Gill Sans"/>
      </a:defRPr>
    </a:lvl5pPr>
    <a:lvl6pPr indent="1714500" algn="ctr" defTabSz="584200">
      <a:defRPr sz="4200">
        <a:latin typeface="+mn-lt"/>
        <a:ea typeface="+mn-ea"/>
        <a:cs typeface="+mn-cs"/>
        <a:sym typeface="Gill Sans"/>
      </a:defRPr>
    </a:lvl6pPr>
    <a:lvl7pPr indent="2057400" algn="ctr" defTabSz="584200">
      <a:defRPr sz="4200">
        <a:latin typeface="+mn-lt"/>
        <a:ea typeface="+mn-ea"/>
        <a:cs typeface="+mn-cs"/>
        <a:sym typeface="Gill Sans"/>
      </a:defRPr>
    </a:lvl7pPr>
    <a:lvl8pPr indent="2400300" algn="ctr" defTabSz="584200">
      <a:defRPr sz="4200">
        <a:latin typeface="+mn-lt"/>
        <a:ea typeface="+mn-ea"/>
        <a:cs typeface="+mn-cs"/>
        <a:sym typeface="Gill Sans"/>
      </a:defRPr>
    </a:lvl8pPr>
    <a:lvl9pPr indent="2743200" algn="ctr" defTabSz="584200">
      <a:defRPr sz="4200">
        <a:latin typeface="+mn-lt"/>
        <a:ea typeface="+mn-ea"/>
        <a:cs typeface="+mn-cs"/>
        <a:sym typeface="Gill San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42" name="Shape 4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584200">
      <a:defRPr sz="2200">
        <a:latin typeface="Lucida Grande"/>
        <a:ea typeface="Lucida Grande"/>
        <a:cs typeface="Lucida Grande"/>
        <a:sym typeface="Lucida Grande"/>
      </a:defRPr>
    </a:lvl1pPr>
    <a:lvl2pPr indent="228600" defTabSz="584200">
      <a:defRPr sz="2200">
        <a:latin typeface="Lucida Grande"/>
        <a:ea typeface="Lucida Grande"/>
        <a:cs typeface="Lucida Grande"/>
        <a:sym typeface="Lucida Grande"/>
      </a:defRPr>
    </a:lvl2pPr>
    <a:lvl3pPr indent="457200" defTabSz="584200">
      <a:defRPr sz="2200">
        <a:latin typeface="Lucida Grande"/>
        <a:ea typeface="Lucida Grande"/>
        <a:cs typeface="Lucida Grande"/>
        <a:sym typeface="Lucida Grande"/>
      </a:defRPr>
    </a:lvl3pPr>
    <a:lvl4pPr indent="685800" defTabSz="584200">
      <a:defRPr sz="2200">
        <a:latin typeface="Lucida Grande"/>
        <a:ea typeface="Lucida Grande"/>
        <a:cs typeface="Lucida Grande"/>
        <a:sym typeface="Lucida Grande"/>
      </a:defRPr>
    </a:lvl4pPr>
    <a:lvl5pPr indent="914400" defTabSz="584200">
      <a:defRPr sz="2200">
        <a:latin typeface="Lucida Grande"/>
        <a:ea typeface="Lucida Grande"/>
        <a:cs typeface="Lucida Grande"/>
        <a:sym typeface="Lucida Grande"/>
      </a:defRPr>
    </a:lvl5pPr>
    <a:lvl6pPr indent="1143000" defTabSz="584200">
      <a:defRPr sz="2200">
        <a:latin typeface="Lucida Grande"/>
        <a:ea typeface="Lucida Grande"/>
        <a:cs typeface="Lucida Grande"/>
        <a:sym typeface="Lucida Grande"/>
      </a:defRPr>
    </a:lvl6pPr>
    <a:lvl7pPr indent="1371600" defTabSz="584200">
      <a:defRPr sz="2200">
        <a:latin typeface="Lucida Grande"/>
        <a:ea typeface="Lucida Grande"/>
        <a:cs typeface="Lucida Grande"/>
        <a:sym typeface="Lucida Grande"/>
      </a:defRPr>
    </a:lvl7pPr>
    <a:lvl8pPr indent="1600200" defTabSz="584200">
      <a:defRPr sz="2200">
        <a:latin typeface="Lucida Grande"/>
        <a:ea typeface="Lucida Grande"/>
        <a:cs typeface="Lucida Grande"/>
        <a:sym typeface="Lucida Grande"/>
      </a:defRPr>
    </a:lvl8pPr>
    <a:lvl9pPr indent="1828800" defTabSz="58420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7" name="Shape 7"/>
          <p:cNvSpPr/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600"/>
            </a:lvl1pPr>
            <a:lvl2pPr marL="0" indent="0" algn="ctr">
              <a:spcBef>
                <a:spcPts val="0"/>
              </a:spcBef>
              <a:buSzTx/>
              <a:buNone/>
              <a:defRPr sz="3600"/>
            </a:lvl2pPr>
            <a:lvl3pPr marL="0" indent="0" algn="ctr">
              <a:spcBef>
                <a:spcPts val="0"/>
              </a:spcBef>
              <a:buSzTx/>
              <a:buNone/>
              <a:defRPr sz="3600"/>
            </a:lvl3pPr>
            <a:lvl4pPr marL="0" indent="0" algn="ctr">
              <a:spcBef>
                <a:spcPts val="0"/>
              </a:spcBef>
              <a:buSzTx/>
              <a:buNone/>
              <a:defRPr sz="3600"/>
            </a:lvl4pPr>
            <a:lvl5pPr marL="0" indent="0" algn="ctr">
              <a:spcBef>
                <a:spcPts val="0"/>
              </a:spcBef>
              <a:buSzTx/>
              <a:buNone/>
              <a:defRPr sz="3600"/>
            </a:lvl5pPr>
          </a:lstStyle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/>
          <p:nvPr>
            <p:ph type="title"/>
          </p:nvPr>
        </p:nvSpPr>
        <p:spPr>
          <a:xfrm>
            <a:off x="635000" y="1409700"/>
            <a:ext cx="5867400" cy="33020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7000"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 lvl="0">
              <a:defRPr sz="1800"/>
            </a:pPr>
            <a:r>
              <a:rPr sz="7000"/>
              <a:t>Title Text</a:t>
            </a:r>
          </a:p>
        </p:txBody>
      </p:sp>
      <p:sp>
        <p:nvSpPr>
          <p:cNvPr id="28" name="Shape 28"/>
          <p:cNvSpPr/>
          <p:nvPr>
            <p:ph type="body" idx="1"/>
          </p:nvPr>
        </p:nvSpPr>
        <p:spPr>
          <a:xfrm>
            <a:off x="635000" y="4787900"/>
            <a:ext cx="5867400" cy="33020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Gill Sans"/>
              </a:defRPr>
            </a:lvl1pPr>
            <a:lvl2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Gill Sans"/>
              </a:defRPr>
            </a:lvl2pPr>
            <a:lvl3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Gill Sans"/>
              </a:defRPr>
            </a:lvl3pPr>
            <a:lvl4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Gill Sans"/>
              </a:defRPr>
            </a:lvl4pPr>
            <a:lvl5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Gill Sans"/>
              </a:defRPr>
            </a:lvl5pPr>
          </a:lstStyle>
          <a:p>
            <a:pPr lvl="0">
              <a:defRPr sz="1800"/>
            </a:pPr>
            <a:r>
              <a:rPr sz="3400"/>
              <a:t>Body Level One</a:t>
            </a:r>
            <a:endParaRPr sz="3400"/>
          </a:p>
          <a:p>
            <a:pPr lvl="1">
              <a:defRPr sz="1800"/>
            </a:pPr>
            <a:r>
              <a:rPr sz="3400"/>
              <a:t>Body Level Two</a:t>
            </a:r>
            <a:endParaRPr sz="3400"/>
          </a:p>
          <a:p>
            <a:pPr lvl="2">
              <a:defRPr sz="1800"/>
            </a:pPr>
            <a:r>
              <a:rPr sz="3400"/>
              <a:t>Body Level Three</a:t>
            </a:r>
            <a:endParaRPr sz="3400"/>
          </a:p>
          <a:p>
            <a:pPr lvl="3">
              <a:defRPr sz="1800"/>
            </a:pPr>
            <a:r>
              <a:rPr sz="3400"/>
              <a:t>Body Level Four</a:t>
            </a:r>
            <a:endParaRPr sz="3400"/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type="title"/>
          </p:nvPr>
        </p:nvSpPr>
        <p:spPr>
          <a:xfrm>
            <a:off x="635000" y="1409700"/>
            <a:ext cx="5867400" cy="33020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7000"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 lvl="0">
              <a:defRPr sz="1800"/>
            </a:pPr>
            <a:r>
              <a:rPr sz="7000"/>
              <a:t>Title Text</a:t>
            </a:r>
          </a:p>
        </p:txBody>
      </p:sp>
      <p:sp>
        <p:nvSpPr>
          <p:cNvPr id="31" name="Shape 31"/>
          <p:cNvSpPr/>
          <p:nvPr>
            <p:ph type="body" idx="1"/>
          </p:nvPr>
        </p:nvSpPr>
        <p:spPr>
          <a:xfrm>
            <a:off x="635000" y="4787900"/>
            <a:ext cx="5867400" cy="33020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Gill Sans"/>
              </a:defRPr>
            </a:lvl1pPr>
            <a:lvl2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Gill Sans"/>
              </a:defRPr>
            </a:lvl2pPr>
            <a:lvl3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Gill Sans"/>
              </a:defRPr>
            </a:lvl3pPr>
            <a:lvl4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Gill Sans"/>
              </a:defRPr>
            </a:lvl4pPr>
            <a:lvl5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Gill Sans"/>
              </a:defRPr>
            </a:lvl5pPr>
          </a:lstStyle>
          <a:p>
            <a:pPr lvl="0">
              <a:defRPr sz="1800"/>
            </a:pPr>
            <a:r>
              <a:rPr sz="3400"/>
              <a:t>Body Level One</a:t>
            </a:r>
            <a:endParaRPr sz="3400"/>
          </a:p>
          <a:p>
            <a:pPr lvl="1">
              <a:defRPr sz="1800"/>
            </a:pPr>
            <a:r>
              <a:rPr sz="3400"/>
              <a:t>Body Level Two</a:t>
            </a:r>
            <a:endParaRPr sz="3400"/>
          </a:p>
          <a:p>
            <a:pPr lvl="2">
              <a:defRPr sz="1800"/>
            </a:pPr>
            <a:r>
              <a:rPr sz="3400"/>
              <a:t>Body Level Three</a:t>
            </a:r>
            <a:endParaRPr sz="3400"/>
          </a:p>
          <a:p>
            <a:pPr lvl="3">
              <a:defRPr sz="1800"/>
            </a:pPr>
            <a:r>
              <a:rPr sz="3400"/>
              <a:t>Body Level Four</a:t>
            </a:r>
            <a:endParaRPr sz="3400"/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34" name="Shape 34"/>
          <p:cNvSpPr/>
          <p:nvPr>
            <p:ph type="body" idx="1"/>
          </p:nvPr>
        </p:nvSpPr>
        <p:spPr>
          <a:xfrm>
            <a:off x="1270000" y="2768600"/>
            <a:ext cx="50419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buSzPct val="171000"/>
              <a:defRPr sz="3200">
                <a:latin typeface="+mn-lt"/>
                <a:ea typeface="+mn-ea"/>
                <a:cs typeface="+mn-cs"/>
                <a:sym typeface="Gill Sans"/>
              </a:defRPr>
            </a:lvl1pPr>
            <a:lvl2pPr marL="1256620" indent="-494620">
              <a:spcBef>
                <a:spcPts val="3800"/>
              </a:spcBef>
              <a:buSzPct val="171000"/>
              <a:defRPr sz="3200">
                <a:latin typeface="+mn-lt"/>
                <a:ea typeface="+mn-ea"/>
                <a:cs typeface="+mn-cs"/>
                <a:sym typeface="Gill Sans"/>
              </a:defRPr>
            </a:lvl2pPr>
            <a:lvl3pPr marL="1701120" indent="-494620">
              <a:spcBef>
                <a:spcPts val="3800"/>
              </a:spcBef>
              <a:buSzPct val="171000"/>
              <a:defRPr sz="3200">
                <a:latin typeface="+mn-lt"/>
                <a:ea typeface="+mn-ea"/>
                <a:cs typeface="+mn-cs"/>
                <a:sym typeface="Gill Sans"/>
              </a:defRPr>
            </a:lvl3pPr>
            <a:lvl4pPr marL="2145620" indent="-494620">
              <a:spcBef>
                <a:spcPts val="3800"/>
              </a:spcBef>
              <a:buSzPct val="171000"/>
              <a:defRPr sz="3200">
                <a:latin typeface="+mn-lt"/>
                <a:ea typeface="+mn-ea"/>
                <a:cs typeface="+mn-cs"/>
                <a:sym typeface="Gill Sans"/>
              </a:defRPr>
            </a:lvl4pPr>
            <a:lvl5pPr marL="2590120" indent="-494620">
              <a:spcBef>
                <a:spcPts val="3800"/>
              </a:spcBef>
              <a:buSzPct val="171000"/>
              <a:defRPr sz="3200">
                <a:latin typeface="+mn-lt"/>
                <a:ea typeface="+mn-ea"/>
                <a:cs typeface="+mn-cs"/>
                <a:sym typeface="Gill Sans"/>
              </a:defRPr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37" name="Shape 37"/>
          <p:cNvSpPr/>
          <p:nvPr>
            <p:ph type="body" idx="1"/>
          </p:nvPr>
        </p:nvSpPr>
        <p:spPr>
          <a:xfrm>
            <a:off x="1270000" y="2768600"/>
            <a:ext cx="50419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buSzPct val="171000"/>
              <a:defRPr sz="3200">
                <a:latin typeface="+mn-lt"/>
                <a:ea typeface="+mn-ea"/>
                <a:cs typeface="+mn-cs"/>
                <a:sym typeface="Gill Sans"/>
              </a:defRPr>
            </a:lvl1pPr>
            <a:lvl2pPr marL="1256620" indent="-494620">
              <a:spcBef>
                <a:spcPts val="3800"/>
              </a:spcBef>
              <a:buSzPct val="171000"/>
              <a:defRPr sz="3200">
                <a:latin typeface="+mn-lt"/>
                <a:ea typeface="+mn-ea"/>
                <a:cs typeface="+mn-cs"/>
                <a:sym typeface="Gill Sans"/>
              </a:defRPr>
            </a:lvl2pPr>
            <a:lvl3pPr marL="1701120" indent="-494620">
              <a:spcBef>
                <a:spcPts val="3800"/>
              </a:spcBef>
              <a:buSzPct val="171000"/>
              <a:defRPr sz="3200">
                <a:latin typeface="+mn-lt"/>
                <a:ea typeface="+mn-ea"/>
                <a:cs typeface="+mn-cs"/>
                <a:sym typeface="Gill Sans"/>
              </a:defRPr>
            </a:lvl3pPr>
            <a:lvl4pPr marL="2145620" indent="-494620">
              <a:spcBef>
                <a:spcPts val="3800"/>
              </a:spcBef>
              <a:buSzPct val="171000"/>
              <a:defRPr sz="3200">
                <a:latin typeface="+mn-lt"/>
                <a:ea typeface="+mn-ea"/>
                <a:cs typeface="+mn-cs"/>
                <a:sym typeface="Gill Sans"/>
              </a:defRPr>
            </a:lvl4pPr>
            <a:lvl5pPr marL="2590120" indent="-494620">
              <a:spcBef>
                <a:spcPts val="3800"/>
              </a:spcBef>
              <a:buSzPct val="171000"/>
              <a:defRPr sz="3200">
                <a:latin typeface="+mn-lt"/>
                <a:ea typeface="+mn-ea"/>
                <a:cs typeface="+mn-cs"/>
                <a:sym typeface="Gill Sans"/>
              </a:defRPr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40" name="Shape 40"/>
          <p:cNvSpPr/>
          <p:nvPr>
            <p:ph type="body" idx="1"/>
          </p:nvPr>
        </p:nvSpPr>
        <p:spPr>
          <a:xfrm>
            <a:off x="7772400" y="2768600"/>
            <a:ext cx="39624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buSzPct val="171000"/>
              <a:defRPr sz="3200">
                <a:latin typeface="+mn-lt"/>
                <a:ea typeface="+mn-ea"/>
                <a:cs typeface="+mn-cs"/>
                <a:sym typeface="Gill Sans"/>
              </a:defRPr>
            </a:lvl1pPr>
            <a:lvl2pPr marL="1256620" indent="-494620">
              <a:spcBef>
                <a:spcPts val="3800"/>
              </a:spcBef>
              <a:buSzPct val="171000"/>
              <a:defRPr sz="3200">
                <a:latin typeface="+mn-lt"/>
                <a:ea typeface="+mn-ea"/>
                <a:cs typeface="+mn-cs"/>
                <a:sym typeface="Gill Sans"/>
              </a:defRPr>
            </a:lvl2pPr>
            <a:lvl3pPr marL="1701120" indent="-494620">
              <a:spcBef>
                <a:spcPts val="3800"/>
              </a:spcBef>
              <a:buSzPct val="171000"/>
              <a:defRPr sz="3200">
                <a:latin typeface="+mn-lt"/>
                <a:ea typeface="+mn-ea"/>
                <a:cs typeface="+mn-cs"/>
                <a:sym typeface="Gill Sans"/>
              </a:defRPr>
            </a:lvl3pPr>
            <a:lvl4pPr marL="2145620" indent="-494620">
              <a:spcBef>
                <a:spcPts val="3800"/>
              </a:spcBef>
              <a:buSzPct val="171000"/>
              <a:defRPr sz="3200">
                <a:latin typeface="+mn-lt"/>
                <a:ea typeface="+mn-ea"/>
                <a:cs typeface="+mn-cs"/>
                <a:sym typeface="Gill Sans"/>
              </a:defRPr>
            </a:lvl4pPr>
            <a:lvl5pPr marL="2590120" indent="-494620">
              <a:spcBef>
                <a:spcPts val="3800"/>
              </a:spcBef>
              <a:buSzPct val="171000"/>
              <a:defRPr sz="3200">
                <a:latin typeface="+mn-lt"/>
                <a:ea typeface="+mn-ea"/>
                <a:cs typeface="+mn-cs"/>
                <a:sym typeface="Gill Sans"/>
              </a:defRPr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10" name="Shape 1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200"/>
              <a:t>Body Level One</a:t>
            </a:r>
            <a:endParaRPr sz="4200"/>
          </a:p>
          <a:p>
            <a:pPr lvl="1">
              <a:defRPr sz="1800"/>
            </a:pPr>
            <a:r>
              <a:rPr sz="4200"/>
              <a:t>Body Level Two</a:t>
            </a:r>
            <a:endParaRPr sz="4200"/>
          </a:p>
          <a:p>
            <a:pPr lvl="2">
              <a:defRPr sz="1800"/>
            </a:pPr>
            <a:r>
              <a:rPr sz="4200"/>
              <a:t>Body Level Three</a:t>
            </a:r>
            <a:endParaRPr sz="4200"/>
          </a:p>
          <a:p>
            <a:pPr lvl="3">
              <a:defRPr sz="1800"/>
            </a:pPr>
            <a:r>
              <a:rPr sz="4200"/>
              <a:t>Body Level Four</a:t>
            </a:r>
            <a:endParaRPr sz="4200"/>
          </a:p>
          <a:p>
            <a:pPr lvl="4">
              <a:defRPr sz="1800"/>
            </a:pPr>
            <a:r>
              <a:rPr sz="4200"/>
              <a:t>Body Level Five</a:t>
            </a:r>
          </a:p>
        </p:txBody>
      </p:sp>
      <p:sp>
        <p:nvSpPr>
          <p:cNvPr id="11" name="Shape 1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14" name="Shape 1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 numCol="2" spcCol="523240" anchor="t"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>
            <p:ph type="body" idx="1"/>
          </p:nvPr>
        </p:nvSpPr>
        <p:spPr>
          <a:xfrm>
            <a:off x="1270000" y="1270000"/>
            <a:ext cx="10464800" cy="7213600"/>
          </a:xfrm>
          <a:prstGeom prst="rect">
            <a:avLst/>
          </a:prstGeom>
        </p:spPr>
        <p:txBody>
          <a:bodyPr/>
          <a:lstStyle>
            <a:lvl1pPr>
              <a:spcBef>
                <a:spcPts val="4800"/>
              </a:spcBef>
              <a:buSzPct val="171000"/>
              <a:defRPr>
                <a:latin typeface="+mn-lt"/>
                <a:ea typeface="+mn-ea"/>
                <a:cs typeface="+mn-cs"/>
                <a:sym typeface="Gill Sans"/>
              </a:defRPr>
            </a:lvl1pPr>
            <a:lvl2pPr>
              <a:spcBef>
                <a:spcPts val="4800"/>
              </a:spcBef>
              <a:buSzPct val="171000"/>
              <a:defRPr>
                <a:latin typeface="+mn-lt"/>
                <a:ea typeface="+mn-ea"/>
                <a:cs typeface="+mn-cs"/>
                <a:sym typeface="Gill Sans"/>
              </a:defRPr>
            </a:lvl2pPr>
            <a:lvl3pPr>
              <a:spcBef>
                <a:spcPts val="4800"/>
              </a:spcBef>
              <a:buSzPct val="171000"/>
              <a:defRPr>
                <a:latin typeface="+mn-lt"/>
                <a:ea typeface="+mn-ea"/>
                <a:cs typeface="+mn-cs"/>
                <a:sym typeface="Gill Sans"/>
              </a:defRPr>
            </a:lvl3pPr>
            <a:lvl4pPr>
              <a:spcBef>
                <a:spcPts val="4800"/>
              </a:spcBef>
              <a:buSzPct val="171000"/>
              <a:defRPr>
                <a:latin typeface="+mn-lt"/>
                <a:ea typeface="+mn-ea"/>
                <a:cs typeface="+mn-cs"/>
                <a:sym typeface="Gill Sans"/>
              </a:defRPr>
            </a:lvl4pPr>
            <a:lvl5pPr>
              <a:spcBef>
                <a:spcPts val="4800"/>
              </a:spcBef>
              <a:buSzPct val="171000"/>
              <a:defRPr>
                <a:latin typeface="+mn-lt"/>
                <a:ea typeface="+mn-ea"/>
                <a:cs typeface="+mn-cs"/>
                <a:sym typeface="Gill Sans"/>
              </a:defRPr>
            </a:lvl5pPr>
          </a:lstStyle>
          <a:p>
            <a:pPr lvl="0">
              <a:defRPr sz="1800"/>
            </a:pPr>
            <a:r>
              <a:rPr sz="4200"/>
              <a:t>Body Level One</a:t>
            </a:r>
            <a:endParaRPr sz="4200"/>
          </a:p>
          <a:p>
            <a:pPr lvl="1">
              <a:defRPr sz="1800"/>
            </a:pPr>
            <a:r>
              <a:rPr sz="4200"/>
              <a:t>Body Level Two</a:t>
            </a:r>
            <a:endParaRPr sz="4200"/>
          </a:p>
          <a:p>
            <a:pPr lvl="2">
              <a:defRPr sz="1800"/>
            </a:pPr>
            <a:r>
              <a:rPr sz="4200"/>
              <a:t>Body Level Three</a:t>
            </a:r>
            <a:endParaRPr sz="4200"/>
          </a:p>
          <a:p>
            <a:pPr lvl="3">
              <a:defRPr sz="1800"/>
            </a:pPr>
            <a:r>
              <a:rPr sz="4200"/>
              <a:t>Body Level Four</a:t>
            </a:r>
            <a:endParaRPr sz="4200"/>
          </a:p>
          <a:p>
            <a:pPr lvl="4">
              <a:defRPr sz="1800"/>
            </a:pPr>
            <a:r>
              <a:rPr sz="4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 lvl="0">
              <a:defRPr sz="1800"/>
            </a:pPr>
            <a:r>
              <a:rPr sz="84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>
            <p:ph type="title"/>
          </p:nvPr>
        </p:nvSpPr>
        <p:spPr>
          <a:xfrm>
            <a:off x="1270000" y="2971800"/>
            <a:ext cx="10464800" cy="3810000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 lvl="0">
              <a:defRPr sz="1800"/>
            </a:pPr>
            <a:r>
              <a:rPr sz="84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>
            <p:ph type="title"/>
          </p:nvPr>
        </p:nvSpPr>
        <p:spPr>
          <a:xfrm>
            <a:off x="1270000" y="7366000"/>
            <a:ext cx="10464800" cy="1701800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 lvl="0">
              <a:defRPr sz="1800"/>
            </a:pPr>
            <a:r>
              <a:rPr sz="84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>
            <p:ph type="title"/>
          </p:nvPr>
        </p:nvSpPr>
        <p:spPr>
          <a:xfrm>
            <a:off x="1270000" y="7366000"/>
            <a:ext cx="10464800" cy="1701800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 lvl="0">
              <a:defRPr sz="1800"/>
            </a:pPr>
            <a:r>
              <a:rPr sz="84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4200"/>
              <a:t>Body Level One</a:t>
            </a:r>
            <a:endParaRPr sz="4200"/>
          </a:p>
          <a:p>
            <a:pPr lvl="1">
              <a:defRPr sz="1800"/>
            </a:pPr>
            <a:r>
              <a:rPr sz="4200"/>
              <a:t>Body Level Two</a:t>
            </a:r>
            <a:endParaRPr sz="4200"/>
          </a:p>
          <a:p>
            <a:pPr lvl="2">
              <a:defRPr sz="1800"/>
            </a:pPr>
            <a:r>
              <a:rPr sz="4200"/>
              <a:t>Body Level Three</a:t>
            </a:r>
            <a:endParaRPr sz="4200"/>
          </a:p>
          <a:p>
            <a:pPr lvl="3">
              <a:defRPr sz="1800"/>
            </a:pPr>
            <a:r>
              <a:rPr sz="4200"/>
              <a:t>Body Level Four</a:t>
            </a:r>
            <a:endParaRPr sz="4200"/>
          </a:p>
          <a:p>
            <a:pPr lvl="4">
              <a:defRPr sz="1800"/>
            </a:pPr>
            <a:r>
              <a:rPr sz="4200"/>
              <a:t>Body Level Five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12620853" y="9347200"/>
            <a:ext cx="424994" cy="436396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>
              <a:defRPr sz="2200">
                <a:latin typeface="+mj-lt"/>
                <a:ea typeface="+mj-ea"/>
                <a:cs typeface="+mj-cs"/>
                <a:sym typeface="Helvetica Neue Light"/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transition spd="med" advClick="1"/>
  <p:txStyles>
    <p:titleStyle>
      <a:lvl1pPr algn="ctr" defTabSz="584200">
        <a:defRPr sz="8400">
          <a:latin typeface="+mj-lt"/>
          <a:ea typeface="+mj-ea"/>
          <a:cs typeface="+mj-cs"/>
          <a:sym typeface="Helvetica Neue Light"/>
        </a:defRPr>
      </a:lvl1pPr>
      <a:lvl2pPr indent="228600" algn="ctr" defTabSz="584200">
        <a:defRPr sz="8400">
          <a:latin typeface="+mj-lt"/>
          <a:ea typeface="+mj-ea"/>
          <a:cs typeface="+mj-cs"/>
          <a:sym typeface="Helvetica Neue Light"/>
        </a:defRPr>
      </a:lvl2pPr>
      <a:lvl3pPr indent="457200" algn="ctr" defTabSz="584200">
        <a:defRPr sz="8400">
          <a:latin typeface="+mj-lt"/>
          <a:ea typeface="+mj-ea"/>
          <a:cs typeface="+mj-cs"/>
          <a:sym typeface="Helvetica Neue Light"/>
        </a:defRPr>
      </a:lvl3pPr>
      <a:lvl4pPr indent="685800" algn="ctr" defTabSz="584200">
        <a:defRPr sz="8400">
          <a:latin typeface="+mj-lt"/>
          <a:ea typeface="+mj-ea"/>
          <a:cs typeface="+mj-cs"/>
          <a:sym typeface="Helvetica Neue Light"/>
        </a:defRPr>
      </a:lvl4pPr>
      <a:lvl5pPr indent="914400" algn="ctr" defTabSz="584200">
        <a:defRPr sz="8400">
          <a:latin typeface="+mj-lt"/>
          <a:ea typeface="+mj-ea"/>
          <a:cs typeface="+mj-cs"/>
          <a:sym typeface="Helvetica Neue Light"/>
        </a:defRPr>
      </a:lvl5pPr>
      <a:lvl6pPr indent="1143000" algn="ctr" defTabSz="584200">
        <a:defRPr sz="8400">
          <a:latin typeface="+mj-lt"/>
          <a:ea typeface="+mj-ea"/>
          <a:cs typeface="+mj-cs"/>
          <a:sym typeface="Helvetica Neue Light"/>
        </a:defRPr>
      </a:lvl6pPr>
      <a:lvl7pPr indent="1371600" algn="ctr" defTabSz="584200">
        <a:defRPr sz="8400">
          <a:latin typeface="+mj-lt"/>
          <a:ea typeface="+mj-ea"/>
          <a:cs typeface="+mj-cs"/>
          <a:sym typeface="Helvetica Neue Light"/>
        </a:defRPr>
      </a:lvl7pPr>
      <a:lvl8pPr indent="1600200" algn="ctr" defTabSz="584200">
        <a:defRPr sz="8400">
          <a:latin typeface="+mj-lt"/>
          <a:ea typeface="+mj-ea"/>
          <a:cs typeface="+mj-cs"/>
          <a:sym typeface="Helvetica Neue Light"/>
        </a:defRPr>
      </a:lvl8pPr>
      <a:lvl9pPr indent="1828800" algn="ctr" defTabSz="584200">
        <a:defRPr sz="8400">
          <a:latin typeface="+mj-lt"/>
          <a:ea typeface="+mj-ea"/>
          <a:cs typeface="+mj-cs"/>
          <a:sym typeface="Helvetica Neue Light"/>
        </a:defRPr>
      </a:lvl9pPr>
    </p:titleStyle>
    <p:bodyStyle>
      <a:lvl1pPr marL="889000" indent="-571500" defTabSz="584200">
        <a:spcBef>
          <a:spcPts val="2400"/>
        </a:spcBef>
        <a:buSzPct val="85000"/>
        <a:buChar char="•"/>
        <a:defRPr sz="4200">
          <a:latin typeface="+mj-lt"/>
          <a:ea typeface="+mj-ea"/>
          <a:cs typeface="+mj-cs"/>
          <a:sym typeface="Helvetica Neue Light"/>
        </a:defRPr>
      </a:lvl1pPr>
      <a:lvl2pPr marL="1333500" indent="-571500" defTabSz="584200">
        <a:spcBef>
          <a:spcPts val="2400"/>
        </a:spcBef>
        <a:buSzPct val="85000"/>
        <a:buChar char="•"/>
        <a:defRPr sz="4200">
          <a:latin typeface="+mj-lt"/>
          <a:ea typeface="+mj-ea"/>
          <a:cs typeface="+mj-cs"/>
          <a:sym typeface="Helvetica Neue Light"/>
        </a:defRPr>
      </a:lvl2pPr>
      <a:lvl3pPr marL="1778000" indent="-571500" defTabSz="584200">
        <a:spcBef>
          <a:spcPts val="2400"/>
        </a:spcBef>
        <a:buSzPct val="85000"/>
        <a:buChar char="•"/>
        <a:defRPr sz="4200">
          <a:latin typeface="+mj-lt"/>
          <a:ea typeface="+mj-ea"/>
          <a:cs typeface="+mj-cs"/>
          <a:sym typeface="Helvetica Neue Light"/>
        </a:defRPr>
      </a:lvl3pPr>
      <a:lvl4pPr marL="2222500" indent="-571500" defTabSz="584200">
        <a:spcBef>
          <a:spcPts val="2400"/>
        </a:spcBef>
        <a:buSzPct val="85000"/>
        <a:buChar char="•"/>
        <a:defRPr sz="4200">
          <a:latin typeface="+mj-lt"/>
          <a:ea typeface="+mj-ea"/>
          <a:cs typeface="+mj-cs"/>
          <a:sym typeface="Helvetica Neue Light"/>
        </a:defRPr>
      </a:lvl4pPr>
      <a:lvl5pPr marL="2667000" indent="-571500" defTabSz="584200">
        <a:spcBef>
          <a:spcPts val="2400"/>
        </a:spcBef>
        <a:buSzPct val="85000"/>
        <a:buChar char="•"/>
        <a:defRPr sz="4200">
          <a:latin typeface="+mj-lt"/>
          <a:ea typeface="+mj-ea"/>
          <a:cs typeface="+mj-cs"/>
          <a:sym typeface="Helvetica Neue Light"/>
        </a:defRPr>
      </a:lvl5pPr>
      <a:lvl6pPr marL="3022600" indent="-571500" defTabSz="584200">
        <a:spcBef>
          <a:spcPts val="2400"/>
        </a:spcBef>
        <a:buSzPct val="85000"/>
        <a:buChar char="•"/>
        <a:defRPr sz="4200">
          <a:latin typeface="+mj-lt"/>
          <a:ea typeface="+mj-ea"/>
          <a:cs typeface="+mj-cs"/>
          <a:sym typeface="Helvetica Neue Light"/>
        </a:defRPr>
      </a:lvl6pPr>
      <a:lvl7pPr marL="3378200" indent="-571500" defTabSz="584200">
        <a:spcBef>
          <a:spcPts val="2400"/>
        </a:spcBef>
        <a:buSzPct val="85000"/>
        <a:buChar char="•"/>
        <a:defRPr sz="4200">
          <a:latin typeface="+mj-lt"/>
          <a:ea typeface="+mj-ea"/>
          <a:cs typeface="+mj-cs"/>
          <a:sym typeface="Helvetica Neue Light"/>
        </a:defRPr>
      </a:lvl7pPr>
      <a:lvl8pPr marL="3733800" indent="-571500" defTabSz="584200">
        <a:spcBef>
          <a:spcPts val="2400"/>
        </a:spcBef>
        <a:buSzPct val="85000"/>
        <a:buChar char="•"/>
        <a:defRPr sz="4200">
          <a:latin typeface="+mj-lt"/>
          <a:ea typeface="+mj-ea"/>
          <a:cs typeface="+mj-cs"/>
          <a:sym typeface="Helvetica Neue Light"/>
        </a:defRPr>
      </a:lvl8pPr>
      <a:lvl9pPr marL="4089400" indent="-571500" defTabSz="584200">
        <a:spcBef>
          <a:spcPts val="2400"/>
        </a:spcBef>
        <a:buSzPct val="85000"/>
        <a:buChar char="•"/>
        <a:defRPr sz="4200">
          <a:latin typeface="+mj-lt"/>
          <a:ea typeface="+mj-ea"/>
          <a:cs typeface="+mj-cs"/>
          <a:sym typeface="Helvetica Neue Light"/>
        </a:defRPr>
      </a:lvl9pPr>
    </p:bodyStyle>
    <p:otherStyle>
      <a:lvl1pPr algn="ctr" defTabSz="584200">
        <a:defRPr sz="2200">
          <a:solidFill>
            <a:schemeClr val="tx1"/>
          </a:solidFill>
          <a:latin typeface="+mn-lt"/>
          <a:ea typeface="+mn-ea"/>
          <a:cs typeface="+mn-cs"/>
          <a:sym typeface="Helvetica Neue Light"/>
        </a:defRPr>
      </a:lvl1pPr>
      <a:lvl2pPr indent="228600" algn="ctr" defTabSz="584200">
        <a:defRPr sz="2200">
          <a:solidFill>
            <a:schemeClr val="tx1"/>
          </a:solidFill>
          <a:latin typeface="+mn-lt"/>
          <a:ea typeface="+mn-ea"/>
          <a:cs typeface="+mn-cs"/>
          <a:sym typeface="Helvetica Neue Light"/>
        </a:defRPr>
      </a:lvl2pPr>
      <a:lvl3pPr indent="457200" algn="ctr" defTabSz="584200">
        <a:defRPr sz="2200">
          <a:solidFill>
            <a:schemeClr val="tx1"/>
          </a:solidFill>
          <a:latin typeface="+mn-lt"/>
          <a:ea typeface="+mn-ea"/>
          <a:cs typeface="+mn-cs"/>
          <a:sym typeface="Helvetica Neue Light"/>
        </a:defRPr>
      </a:lvl3pPr>
      <a:lvl4pPr indent="685800" algn="ctr" defTabSz="584200">
        <a:defRPr sz="2200">
          <a:solidFill>
            <a:schemeClr val="tx1"/>
          </a:solidFill>
          <a:latin typeface="+mn-lt"/>
          <a:ea typeface="+mn-ea"/>
          <a:cs typeface="+mn-cs"/>
          <a:sym typeface="Helvetica Neue Light"/>
        </a:defRPr>
      </a:lvl4pPr>
      <a:lvl5pPr indent="914400" algn="ctr" defTabSz="584200">
        <a:defRPr sz="2200">
          <a:solidFill>
            <a:schemeClr val="tx1"/>
          </a:solidFill>
          <a:latin typeface="+mn-lt"/>
          <a:ea typeface="+mn-ea"/>
          <a:cs typeface="+mn-cs"/>
          <a:sym typeface="Helvetica Neue Light"/>
        </a:defRPr>
      </a:lvl5pPr>
      <a:lvl6pPr indent="1143000" algn="ctr" defTabSz="584200">
        <a:defRPr sz="2200">
          <a:solidFill>
            <a:schemeClr val="tx1"/>
          </a:solidFill>
          <a:latin typeface="+mn-lt"/>
          <a:ea typeface="+mn-ea"/>
          <a:cs typeface="+mn-cs"/>
          <a:sym typeface="Helvetica Neue Light"/>
        </a:defRPr>
      </a:lvl6pPr>
      <a:lvl7pPr indent="1371600" algn="ctr" defTabSz="584200">
        <a:defRPr sz="2200">
          <a:solidFill>
            <a:schemeClr val="tx1"/>
          </a:solidFill>
          <a:latin typeface="+mn-lt"/>
          <a:ea typeface="+mn-ea"/>
          <a:cs typeface="+mn-cs"/>
          <a:sym typeface="Helvetica Neue Light"/>
        </a:defRPr>
      </a:lvl7pPr>
      <a:lvl8pPr indent="1600200" algn="ctr" defTabSz="584200">
        <a:defRPr sz="2200">
          <a:solidFill>
            <a:schemeClr val="tx1"/>
          </a:solidFill>
          <a:latin typeface="+mn-lt"/>
          <a:ea typeface="+mn-ea"/>
          <a:cs typeface="+mn-cs"/>
          <a:sym typeface="Helvetica Neue Light"/>
        </a:defRPr>
      </a:lvl8pPr>
      <a:lvl9pPr indent="1828800" algn="ctr" defTabSz="584200">
        <a:defRPr sz="2200">
          <a:solidFill>
            <a:schemeClr val="tx1"/>
          </a:solidFill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hyperlink" Target="mailto:konrad.jende@cern.ch" TargetMode="Externa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7.png"/><Relationship Id="rId4" Type="http://schemas.openxmlformats.org/officeDocument/2006/relationships/image" Target="../media/image10.pn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-22225"/>
            <a:ext cx="13055600" cy="97917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5" name="dropped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98653" y="646746"/>
            <a:ext cx="2803129" cy="2765758"/>
          </a:xfrm>
          <a:prstGeom prst="rect">
            <a:avLst/>
          </a:prstGeom>
          <a:ln w="12700">
            <a:miter lim="400000"/>
          </a:ln>
        </p:spPr>
      </p:pic>
      <p:sp>
        <p:nvSpPr>
          <p:cNvPr id="46" name="Shape 46"/>
          <p:cNvSpPr/>
          <p:nvPr/>
        </p:nvSpPr>
        <p:spPr>
          <a:xfrm>
            <a:off x="431334" y="6788150"/>
            <a:ext cx="12131679" cy="736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Konrad Jende, UK Teacher Programme 2014</a:t>
            </a:r>
          </a:p>
        </p:txBody>
      </p:sp>
      <p:sp>
        <p:nvSpPr>
          <p:cNvPr id="47" name="Shape 47"/>
          <p:cNvSpPr/>
          <p:nvPr/>
        </p:nvSpPr>
        <p:spPr>
          <a:xfrm>
            <a:off x="2395600" y="4882422"/>
            <a:ext cx="8219060" cy="1080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5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500">
                <a:solidFill>
                  <a:srgbClr val="FFFFFF"/>
                </a:solidFill>
              </a:rPr>
              <a:t>Programme Objectives</a:t>
            </a:r>
          </a:p>
        </p:txBody>
      </p:sp>
    </p:spTree>
  </p:cSld>
  <p:clrMapOvr>
    <a:masterClrMapping/>
  </p:clrMapOvr>
  <p:transition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5500"/>
            </a:lvl1pPr>
          </a:lstStyle>
          <a:p>
            <a:pPr lvl="0">
              <a:defRPr sz="1800"/>
            </a:pPr>
            <a:r>
              <a:rPr sz="5500"/>
              <a:t>CERN’s Teacher Programmes</a:t>
            </a:r>
          </a:p>
        </p:txBody>
      </p:sp>
      <p:sp>
        <p:nvSpPr>
          <p:cNvPr id="102" name="Shape 102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2200"/>
            </a:fld>
          </a:p>
        </p:txBody>
      </p:sp>
      <p:pic>
        <p:nvPicPr>
          <p:cNvPr id="103" name="Screen Shot 2014-07-07 at 08.18.39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87500" y="1903162"/>
            <a:ext cx="9829800" cy="744403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5500"/>
            </a:lvl1pPr>
          </a:lstStyle>
          <a:p>
            <a:pPr lvl="0">
              <a:defRPr sz="1800"/>
            </a:pPr>
            <a:r>
              <a:rPr sz="5500"/>
              <a:t>CERN’s Teachers’ Programmes</a:t>
            </a:r>
          </a:p>
        </p:txBody>
      </p:sp>
      <p:sp>
        <p:nvSpPr>
          <p:cNvPr id="106" name="Shape 106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2200"/>
            </a:fld>
          </a:p>
        </p:txBody>
      </p:sp>
      <p:sp>
        <p:nvSpPr>
          <p:cNvPr id="107" name="Shape 107"/>
          <p:cNvSpPr/>
          <p:nvPr/>
        </p:nvSpPr>
        <p:spPr>
          <a:xfrm>
            <a:off x="1460500" y="2882900"/>
            <a:ext cx="10464800" cy="6438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 marL="952500" indent="-635000" algn="l" defTabSz="457200">
              <a:buSzPct val="100000"/>
              <a:buAutoNum type="arabicParenBoth" startAt="1"/>
              <a:defRPr sz="1800"/>
            </a:pPr>
            <a:r>
              <a:rPr sz="3000">
                <a:latin typeface="+mj-lt"/>
                <a:ea typeface="+mj-ea"/>
                <a:cs typeface="+mj-cs"/>
                <a:sym typeface="Helvetica Neue Light"/>
              </a:rPr>
              <a:t>2 days to one week long national teachers’ programmes (NTP) in native language</a:t>
            </a:r>
            <a:endParaRPr sz="3000">
              <a:latin typeface="+mj-lt"/>
              <a:ea typeface="+mj-ea"/>
              <a:cs typeface="+mj-cs"/>
              <a:sym typeface="Helvetica Neue Light"/>
            </a:endParaRPr>
          </a:p>
          <a:p>
            <a:pPr lvl="0" algn="l" defTabSz="457200">
              <a:defRPr sz="1800"/>
            </a:pPr>
            <a:endParaRPr sz="3000">
              <a:latin typeface="+mj-lt"/>
              <a:ea typeface="+mj-ea"/>
              <a:cs typeface="+mj-cs"/>
              <a:sym typeface="Helvetica Neue Light"/>
            </a:endParaRPr>
          </a:p>
          <a:p>
            <a:pPr lvl="0" marL="952500" indent="-635000" algn="l" defTabSz="457200">
              <a:buSzPct val="100000"/>
              <a:buAutoNum type="arabicParenBoth" startAt="2"/>
              <a:defRPr sz="1800"/>
            </a:pPr>
            <a:r>
              <a:rPr sz="3000">
                <a:latin typeface="+mj-lt"/>
                <a:ea typeface="+mj-ea"/>
                <a:cs typeface="+mj-cs"/>
                <a:sym typeface="Helvetica Neue Light"/>
              </a:rPr>
              <a:t>three week long High School Teachers Programme (HST) in English</a:t>
            </a:r>
          </a:p>
        </p:txBody>
      </p:sp>
    </p:spTree>
  </p:cSld>
  <p:clrMapOvr>
    <a:masterClrMapping/>
  </p:clrMapOvr>
  <p:transition spd="med" advClick="1"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500"/>
              <a:t>CERN’s Teachers’ Programmes</a:t>
            </a:r>
            <a:endParaRPr sz="5500"/>
          </a:p>
          <a:p>
            <a:pPr lvl="0">
              <a:defRPr sz="1800"/>
            </a:pPr>
            <a:r>
              <a:rPr sz="5500"/>
              <a:t>Stats 1</a:t>
            </a:r>
          </a:p>
        </p:txBody>
      </p:sp>
      <p:sp>
        <p:nvSpPr>
          <p:cNvPr id="110" name="Shape 110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2200"/>
            </a:fld>
          </a:p>
        </p:txBody>
      </p:sp>
      <p:pic>
        <p:nvPicPr>
          <p:cNvPr id="111" name="dropped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57300" y="2540000"/>
            <a:ext cx="10472490" cy="72263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500"/>
              <a:t>CERN’s Teachers’ Programmes</a:t>
            </a:r>
            <a:endParaRPr sz="5500"/>
          </a:p>
          <a:p>
            <a:pPr lvl="0">
              <a:defRPr sz="1800"/>
            </a:pPr>
            <a:r>
              <a:rPr sz="5500"/>
              <a:t>Stats 2</a:t>
            </a:r>
          </a:p>
        </p:txBody>
      </p:sp>
      <p:sp>
        <p:nvSpPr>
          <p:cNvPr id="114" name="Shape 114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2200"/>
            </a:fld>
          </a:p>
        </p:txBody>
      </p:sp>
      <p:pic>
        <p:nvPicPr>
          <p:cNvPr id="115" name="stats1Screen Shot 2014-09-22 at 19.22.3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90207" y="2554792"/>
            <a:ext cx="10224386" cy="690192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5500"/>
            </a:lvl1pPr>
          </a:lstStyle>
          <a:p>
            <a:pPr lvl="0">
              <a:defRPr sz="1800"/>
            </a:pPr>
            <a:r>
              <a:rPr sz="5500"/>
              <a:t>Outcome and To-Do-List</a:t>
            </a:r>
          </a:p>
        </p:txBody>
      </p:sp>
      <p:sp>
        <p:nvSpPr>
          <p:cNvPr id="118" name="Shape 118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2200"/>
            </a:fld>
          </a:p>
        </p:txBody>
      </p:sp>
      <p:sp>
        <p:nvSpPr>
          <p:cNvPr id="119" name="Shape 119"/>
          <p:cNvSpPr/>
          <p:nvPr/>
        </p:nvSpPr>
        <p:spPr>
          <a:xfrm>
            <a:off x="2489200" y="2400300"/>
            <a:ext cx="8013700" cy="6438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 marL="635000" indent="-317500" algn="l" defTabSz="457200">
              <a:lnSpc>
                <a:spcPct val="150000"/>
              </a:lnSpc>
              <a:buSzPct val="85000"/>
              <a:buChar char="•"/>
              <a:defRPr sz="1800"/>
            </a:pPr>
            <a:r>
              <a:rPr sz="2500">
                <a:latin typeface="Helvetica Neue Thin"/>
                <a:ea typeface="Helvetica Neue Thin"/>
                <a:cs typeface="Helvetica Neue Thin"/>
                <a:sym typeface="Helvetica Neue Thin"/>
              </a:rPr>
              <a:t>newly inspired, motivated and confident teachers</a:t>
            </a:r>
            <a:endParaRPr sz="2500">
              <a:latin typeface="Helvetica Neue Thin"/>
              <a:ea typeface="Helvetica Neue Thin"/>
              <a:cs typeface="Helvetica Neue Thin"/>
              <a:sym typeface="Helvetica Neue Thin"/>
            </a:endParaRPr>
          </a:p>
          <a:p>
            <a:pPr lvl="0" marL="635000" indent="-317500" algn="l" defTabSz="457200">
              <a:lnSpc>
                <a:spcPct val="150000"/>
              </a:lnSpc>
              <a:buSzPct val="85000"/>
              <a:buChar char="•"/>
              <a:defRPr sz="1800"/>
            </a:pPr>
            <a:r>
              <a:rPr sz="2500">
                <a:latin typeface="Helvetica Neue Thin"/>
                <a:ea typeface="Helvetica Neue Thin"/>
                <a:cs typeface="Helvetica Neue Thin"/>
                <a:sym typeface="Helvetica Neue Thin"/>
              </a:rPr>
              <a:t>inspiring and motivating teachers</a:t>
            </a:r>
            <a:endParaRPr sz="2500">
              <a:latin typeface="Helvetica Neue Thin"/>
              <a:ea typeface="Helvetica Neue Thin"/>
              <a:cs typeface="Helvetica Neue Thin"/>
              <a:sym typeface="Helvetica Neue Thin"/>
            </a:endParaRPr>
          </a:p>
          <a:p>
            <a:pPr lvl="0" marL="635000" indent="-317500" algn="l" defTabSz="457200">
              <a:lnSpc>
                <a:spcPct val="150000"/>
              </a:lnSpc>
              <a:buSzPct val="85000"/>
              <a:buChar char="•"/>
              <a:defRPr sz="1800"/>
            </a:pPr>
            <a:endParaRPr sz="2500">
              <a:latin typeface="Helvetica Neue Thin"/>
              <a:ea typeface="Helvetica Neue Thin"/>
              <a:cs typeface="Helvetica Neue Thin"/>
              <a:sym typeface="Helvetica Neue Thin"/>
            </a:endParaRPr>
          </a:p>
          <a:p>
            <a:pPr lvl="0" marL="635000" indent="-317500" algn="l" defTabSz="457200">
              <a:lnSpc>
                <a:spcPct val="150000"/>
              </a:lnSpc>
              <a:buSzPct val="85000"/>
              <a:buChar char="•"/>
              <a:defRPr sz="1800"/>
            </a:pPr>
            <a:r>
              <a:rPr sz="2500">
                <a:latin typeface="Helvetica Neue Thin"/>
                <a:ea typeface="Helvetica Neue Thin"/>
                <a:cs typeface="Helvetica Neue Thin"/>
                <a:sym typeface="Helvetica Neue Thin"/>
              </a:rPr>
              <a:t>Share your experience with your students!</a:t>
            </a:r>
            <a:endParaRPr sz="2500">
              <a:latin typeface="Helvetica Neue Thin"/>
              <a:ea typeface="Helvetica Neue Thin"/>
              <a:cs typeface="Helvetica Neue Thin"/>
              <a:sym typeface="Helvetica Neue Thin"/>
            </a:endParaRPr>
          </a:p>
          <a:p>
            <a:pPr lvl="0" marL="635000" indent="-317500" algn="l" defTabSz="457200">
              <a:lnSpc>
                <a:spcPct val="150000"/>
              </a:lnSpc>
              <a:buSzPct val="85000"/>
              <a:buChar char="•"/>
              <a:defRPr sz="1800"/>
            </a:pPr>
            <a:r>
              <a:rPr sz="2500">
                <a:latin typeface="Helvetica Neue Thin"/>
                <a:ea typeface="Helvetica Neue Thin"/>
                <a:cs typeface="Helvetica Neue Thin"/>
                <a:sym typeface="Helvetica Neue Thin"/>
              </a:rPr>
              <a:t>Share your experience with colleagues!</a:t>
            </a:r>
            <a:endParaRPr sz="2500">
              <a:latin typeface="Helvetica Neue Thin"/>
              <a:ea typeface="Helvetica Neue Thin"/>
              <a:cs typeface="Helvetica Neue Thin"/>
              <a:sym typeface="Helvetica Neue Thin"/>
            </a:endParaRPr>
          </a:p>
          <a:p>
            <a:pPr lvl="0" marL="635000" indent="-317500" algn="l" defTabSz="457200">
              <a:lnSpc>
                <a:spcPct val="150000"/>
              </a:lnSpc>
              <a:buSzPct val="85000"/>
              <a:buChar char="•"/>
              <a:defRPr sz="1800"/>
            </a:pPr>
            <a:r>
              <a:rPr sz="2500">
                <a:latin typeface="Helvetica Neue Thin"/>
                <a:ea typeface="Helvetica Neue Thin"/>
                <a:cs typeface="Helvetica Neue Thin"/>
                <a:sym typeface="Helvetica Neue Thin"/>
              </a:rPr>
              <a:t>Share your experience with the general public!</a:t>
            </a:r>
            <a:endParaRPr sz="2500">
              <a:latin typeface="Helvetica Neue Thin"/>
              <a:ea typeface="Helvetica Neue Thin"/>
              <a:cs typeface="Helvetica Neue Thin"/>
              <a:sym typeface="Helvetica Neue Thin"/>
            </a:endParaRPr>
          </a:p>
          <a:p>
            <a:pPr lvl="0" marL="635000" indent="-317500" algn="l" defTabSz="457200">
              <a:lnSpc>
                <a:spcPct val="150000"/>
              </a:lnSpc>
              <a:buSzPct val="85000"/>
              <a:buChar char="•"/>
              <a:defRPr sz="1800"/>
            </a:pPr>
            <a:endParaRPr sz="2500">
              <a:latin typeface="Helvetica Neue Thin"/>
              <a:ea typeface="Helvetica Neue Thin"/>
              <a:cs typeface="Helvetica Neue Thin"/>
              <a:sym typeface="Helvetica Neue Thin"/>
            </a:endParaRPr>
          </a:p>
          <a:p>
            <a:pPr lvl="0" marL="635000" indent="-317500" algn="l" defTabSz="457200">
              <a:lnSpc>
                <a:spcPct val="150000"/>
              </a:lnSpc>
              <a:buSzPct val="85000"/>
              <a:buChar char="•"/>
              <a:defRPr sz="1800"/>
            </a:pPr>
            <a:r>
              <a:rPr sz="2500">
                <a:latin typeface="Helvetica Neue Thin"/>
                <a:ea typeface="Helvetica Neue Thin"/>
                <a:cs typeface="Helvetica Neue Thin"/>
                <a:sym typeface="Helvetica Neue Thin"/>
              </a:rPr>
              <a:t>Act as ambassador for science/engineering in general and particle physics in particular</a:t>
            </a:r>
            <a:endParaRPr sz="2500">
              <a:latin typeface="Helvetica Neue Thin"/>
              <a:ea typeface="Helvetica Neue Thin"/>
              <a:cs typeface="Helvetica Neue Thin"/>
              <a:sym typeface="Helvetica Neue Thin"/>
            </a:endParaRPr>
          </a:p>
          <a:p>
            <a:pPr lvl="0" marL="635000" indent="-317500" algn="l" defTabSz="457200">
              <a:lnSpc>
                <a:spcPct val="150000"/>
              </a:lnSpc>
              <a:buSzPct val="85000"/>
              <a:buChar char="•"/>
              <a:defRPr sz="1800"/>
            </a:pPr>
            <a:r>
              <a:rPr sz="2500">
                <a:latin typeface="Helvetica Neue Thin"/>
                <a:ea typeface="Helvetica Neue Thin"/>
                <a:cs typeface="Helvetica Neue Thin"/>
                <a:sym typeface="Helvetica Neue Thin"/>
              </a:rPr>
              <a:t>Organize follow-up activities</a:t>
            </a:r>
            <a:endParaRPr sz="2500">
              <a:latin typeface="Helvetica Neue Thin"/>
              <a:ea typeface="Helvetica Neue Thin"/>
              <a:cs typeface="Helvetica Neue Thin"/>
              <a:sym typeface="Helvetica Neue Thin"/>
            </a:endParaRPr>
          </a:p>
          <a:p>
            <a:pPr lvl="0" marL="635000" indent="-317500" algn="l" defTabSz="457200">
              <a:lnSpc>
                <a:spcPct val="150000"/>
              </a:lnSpc>
              <a:buSzPct val="85000"/>
              <a:buChar char="•"/>
              <a:defRPr sz="1800"/>
            </a:pPr>
            <a:r>
              <a:rPr sz="2500">
                <a:latin typeface="Helvetica Neue Thin"/>
                <a:ea typeface="Helvetica Neue Thin"/>
                <a:cs typeface="Helvetica Neue Thin"/>
                <a:sym typeface="Helvetica Neue Thin"/>
              </a:rPr>
              <a:t>Promote our programmes</a:t>
            </a:r>
          </a:p>
        </p:txBody>
      </p:sp>
    </p:spTree>
  </p:cSld>
  <p:clrMapOvr>
    <a:masterClrMapping/>
  </p:clrMapOvr>
  <p:transition spd="med" advClick="1"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Any questions?</a:t>
            </a:r>
          </a:p>
        </p:txBody>
      </p:sp>
      <p:pic>
        <p:nvPicPr>
          <p:cNvPr id="122" name="dropped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819400" y="2425700"/>
            <a:ext cx="7366000" cy="4889500"/>
          </a:xfrm>
          <a:prstGeom prst="rect">
            <a:avLst/>
          </a:prstGeom>
          <a:ln w="12700">
            <a:miter lim="400000"/>
          </a:ln>
        </p:spPr>
      </p:pic>
      <p:sp>
        <p:nvSpPr>
          <p:cNvPr id="123" name="Shape 123"/>
          <p:cNvSpPr/>
          <p:nvPr/>
        </p:nvSpPr>
        <p:spPr>
          <a:xfrm>
            <a:off x="2084827" y="7556500"/>
            <a:ext cx="8840725" cy="170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defTabSz="457200">
              <a:lnSpc>
                <a:spcPct val="150000"/>
              </a:lnSpc>
              <a:defRPr sz="1800"/>
            </a:pPr>
            <a:r>
              <a:rPr sz="4200">
                <a:latin typeface="Helvetica Neue Thin"/>
                <a:ea typeface="Helvetica Neue Thin"/>
                <a:cs typeface="Helvetica Neue Thin"/>
                <a:sym typeface="Helvetica Neue Thin"/>
              </a:rPr>
              <a:t>Konrad Jende - </a:t>
            </a:r>
            <a:r>
              <a:rPr sz="4200" u="sng">
                <a:latin typeface="Helvetica Neue Thin"/>
                <a:ea typeface="Helvetica Neue Thin"/>
                <a:cs typeface="Helvetica Neue Thin"/>
                <a:sym typeface="Helvetica Neue Thin"/>
                <a:hlinkClick r:id="rId3" invalidUrl="" action="" tgtFrame="" tooltip="" history="1" highlightClick="0" endSnd="0"/>
              </a:rPr>
              <a:t>konrad.jende@cern.ch</a:t>
            </a:r>
            <a:endParaRPr sz="4200">
              <a:latin typeface="Helvetica Neue Thin"/>
              <a:ea typeface="Helvetica Neue Thin"/>
              <a:cs typeface="Helvetica Neue Thin"/>
              <a:sym typeface="Helvetica Neue Thin"/>
            </a:endParaRPr>
          </a:p>
          <a:p>
            <a:pPr lvl="0" defTabSz="457200">
              <a:lnSpc>
                <a:spcPct val="150000"/>
              </a:lnSpc>
              <a:defRPr sz="1800"/>
            </a:pPr>
            <a:r>
              <a:rPr sz="4200">
                <a:latin typeface="Helvetica Neue Thin"/>
                <a:ea typeface="Helvetica Neue Thin"/>
                <a:cs typeface="Helvetica Neue Thin"/>
                <a:sym typeface="Helvetica Neue Thin"/>
              </a:rPr>
              <a:t>33-R-010  +41 76 487 0246</a:t>
            </a:r>
          </a:p>
        </p:txBody>
      </p:sp>
      <p:sp>
        <p:nvSpPr>
          <p:cNvPr id="124" name="Shape 124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2200"/>
            </a:fld>
          </a:p>
        </p:txBody>
      </p:sp>
    </p:spTree>
  </p:cSld>
  <p:clrMapOvr>
    <a:masterClrMapping/>
  </p:clrMapOvr>
  <p:transition spd="med" advClick="1"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dropped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98653" y="646746"/>
            <a:ext cx="2803129" cy="2765758"/>
          </a:xfrm>
          <a:prstGeom prst="rect">
            <a:avLst/>
          </a:prstGeom>
          <a:ln w="12700">
            <a:miter lim="400000"/>
          </a:ln>
        </p:spPr>
      </p:pic>
      <p:sp>
        <p:nvSpPr>
          <p:cNvPr id="50" name="Shape 50"/>
          <p:cNvSpPr/>
          <p:nvPr/>
        </p:nvSpPr>
        <p:spPr>
          <a:xfrm>
            <a:off x="2395600" y="4882422"/>
            <a:ext cx="8219060" cy="1080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500">
                <a:latin typeface="+mj-lt"/>
                <a:ea typeface="+mj-ea"/>
                <a:cs typeface="+mj-cs"/>
                <a:sym typeface="Helvetica Neue Light"/>
              </a:defRPr>
            </a:lvl1pPr>
          </a:lstStyle>
          <a:p>
            <a:pPr lvl="0">
              <a:defRPr sz="1800"/>
            </a:pPr>
            <a:r>
              <a:rPr sz="6500"/>
              <a:t>Programme Objectives</a:t>
            </a:r>
          </a:p>
        </p:txBody>
      </p:sp>
      <p:sp>
        <p:nvSpPr>
          <p:cNvPr id="51" name="Shape 51"/>
          <p:cNvSpPr/>
          <p:nvPr/>
        </p:nvSpPr>
        <p:spPr>
          <a:xfrm>
            <a:off x="431334" y="6788150"/>
            <a:ext cx="12131679" cy="736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Helvetica Neue Light"/>
              </a:defRPr>
            </a:lvl1pPr>
          </a:lstStyle>
          <a:p>
            <a:pPr lvl="0">
              <a:defRPr sz="1800"/>
            </a:pPr>
            <a:r>
              <a:rPr sz="4200"/>
              <a:t>Konrad Jende, UK Teacher Programme 2014</a:t>
            </a:r>
          </a:p>
        </p:txBody>
      </p:sp>
    </p:spTree>
  </p:cSld>
  <p:clrMapOvr>
    <a:masterClrMapping/>
  </p:clrMapOvr>
  <p:transition spd="med" advClick="1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6000"/>
            </a:lvl1pPr>
          </a:lstStyle>
          <a:p>
            <a:pPr lvl="0">
              <a:defRPr sz="1800"/>
            </a:pPr>
            <a:r>
              <a:rPr sz="6000"/>
              <a:t>How to bring modern science into classroom?</a:t>
            </a:r>
          </a:p>
        </p:txBody>
      </p:sp>
      <p:sp>
        <p:nvSpPr>
          <p:cNvPr id="54" name="Shape 54"/>
          <p:cNvSpPr/>
          <p:nvPr>
            <p:ph type="sldNum" sz="quarter" idx="2"/>
          </p:nvPr>
        </p:nvSpPr>
        <p:spPr>
          <a:xfrm>
            <a:off x="12620853" y="9347200"/>
            <a:ext cx="424994" cy="43639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2200"/>
            </a:fld>
          </a:p>
        </p:txBody>
      </p:sp>
      <p:pic>
        <p:nvPicPr>
          <p:cNvPr id="55" name="dropped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62200" y="4168424"/>
            <a:ext cx="4114800" cy="1752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56" name="dropped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8100" y="4116871"/>
            <a:ext cx="1854200" cy="1856011"/>
          </a:xfrm>
          <a:prstGeom prst="rect">
            <a:avLst/>
          </a:prstGeom>
          <a:ln w="12700">
            <a:miter lim="400000"/>
          </a:ln>
        </p:spPr>
      </p:pic>
      <p:pic>
        <p:nvPicPr>
          <p:cNvPr id="57" name="droppedImage.png"/>
          <p:cNvPicPr/>
          <p:nvPr/>
        </p:nvPicPr>
        <p:blipFill>
          <a:blip r:embed="rId4">
            <a:extLst/>
          </a:blip>
          <a:srcRect l="32190" t="35714" r="0" b="0"/>
          <a:stretch>
            <a:fillRect/>
          </a:stretch>
        </p:blipFill>
        <p:spPr>
          <a:xfrm>
            <a:off x="6591300" y="4165600"/>
            <a:ext cx="2782303" cy="1758479"/>
          </a:xfrm>
          <a:prstGeom prst="rect">
            <a:avLst/>
          </a:prstGeom>
          <a:ln w="12700">
            <a:miter lim="400000"/>
          </a:ln>
        </p:spPr>
      </p:pic>
      <p:pic>
        <p:nvPicPr>
          <p:cNvPr id="58" name="droppedImage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0236200" y="4165107"/>
            <a:ext cx="5372100" cy="1753094"/>
          </a:xfrm>
          <a:prstGeom prst="rect">
            <a:avLst/>
          </a:prstGeom>
          <a:ln w="12700">
            <a:miter lim="400000"/>
          </a:ln>
        </p:spPr>
      </p:pic>
      <p:sp>
        <p:nvSpPr>
          <p:cNvPr id="59" name="Shape 59"/>
          <p:cNvSpPr/>
          <p:nvPr/>
        </p:nvSpPr>
        <p:spPr>
          <a:xfrm flipH="1" flipV="1">
            <a:off x="9338174" y="5041899"/>
            <a:ext cx="885327" cy="2"/>
          </a:xfrm>
          <a:prstGeom prst="line">
            <a:avLst/>
          </a:prstGeom>
          <a:ln w="63500">
            <a:solidFill>
              <a:srgbClr val="669C35"/>
            </a:solidFill>
            <a:miter lim="400000"/>
            <a:headEnd type="stealth"/>
            <a:tailEnd type="stealth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0" name="Shape 60"/>
          <p:cNvSpPr/>
          <p:nvPr/>
        </p:nvSpPr>
        <p:spPr>
          <a:xfrm flipH="1" flipV="1">
            <a:off x="1676400" y="5044876"/>
            <a:ext cx="885327" cy="1"/>
          </a:xfrm>
          <a:prstGeom prst="line">
            <a:avLst/>
          </a:prstGeom>
          <a:ln w="63500">
            <a:solidFill>
              <a:srgbClr val="669C35"/>
            </a:solidFill>
            <a:miter lim="400000"/>
            <a:headEnd type="stealth"/>
            <a:tailEnd type="stealth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1" name="Shape 61"/>
          <p:cNvSpPr/>
          <p:nvPr/>
        </p:nvSpPr>
        <p:spPr>
          <a:xfrm flipH="1" flipV="1">
            <a:off x="5676900" y="5040062"/>
            <a:ext cx="885327" cy="2"/>
          </a:xfrm>
          <a:prstGeom prst="line">
            <a:avLst/>
          </a:prstGeom>
          <a:ln w="63500">
            <a:solidFill>
              <a:srgbClr val="669C35"/>
            </a:solidFill>
            <a:miter lim="400000"/>
            <a:headEnd type="stealth"/>
            <a:tailEnd type="stealth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</p:spTree>
  </p:cSld>
  <p:clrMapOvr>
    <a:masterClrMapping/>
  </p:clrMapOvr>
  <p:transition spd="med" advClick="1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6000"/>
            </a:lvl1pPr>
          </a:lstStyle>
          <a:p>
            <a:pPr lvl="0">
              <a:defRPr sz="1800"/>
            </a:pPr>
            <a:r>
              <a:rPr sz="6000"/>
              <a:t>How to bring modern science into classroom?</a:t>
            </a:r>
          </a:p>
        </p:txBody>
      </p:sp>
      <p:sp>
        <p:nvSpPr>
          <p:cNvPr id="64" name="Shape 64"/>
          <p:cNvSpPr/>
          <p:nvPr>
            <p:ph type="sldNum" sz="quarter" idx="2"/>
          </p:nvPr>
        </p:nvSpPr>
        <p:spPr>
          <a:xfrm>
            <a:off x="12620853" y="9347200"/>
            <a:ext cx="424994" cy="43639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2200"/>
            </a:fld>
          </a:p>
        </p:txBody>
      </p:sp>
      <p:pic>
        <p:nvPicPr>
          <p:cNvPr id="65" name="dropped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6700" y="2920695"/>
            <a:ext cx="4660900" cy="1985544"/>
          </a:xfrm>
          <a:prstGeom prst="rect">
            <a:avLst/>
          </a:prstGeom>
          <a:ln w="12700">
            <a:miter lim="400000"/>
          </a:ln>
        </p:spPr>
      </p:pic>
      <p:pic>
        <p:nvPicPr>
          <p:cNvPr id="66" name="dropped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76400" y="6613983"/>
            <a:ext cx="2781300" cy="2784017"/>
          </a:xfrm>
          <a:prstGeom prst="rect">
            <a:avLst/>
          </a:prstGeom>
          <a:ln w="12700">
            <a:miter lim="400000"/>
          </a:ln>
        </p:spPr>
      </p:pic>
      <p:pic>
        <p:nvPicPr>
          <p:cNvPr id="67" name="droppedImage.png"/>
          <p:cNvPicPr/>
          <p:nvPr/>
        </p:nvPicPr>
        <p:blipFill>
          <a:blip r:embed="rId4">
            <a:extLst/>
          </a:blip>
          <a:srcRect l="32190" t="35713" r="0" b="0"/>
          <a:stretch>
            <a:fillRect/>
          </a:stretch>
        </p:blipFill>
        <p:spPr>
          <a:xfrm>
            <a:off x="8153400" y="2768600"/>
            <a:ext cx="3326269" cy="2102279"/>
          </a:xfrm>
          <a:prstGeom prst="rect">
            <a:avLst/>
          </a:prstGeom>
          <a:ln w="12700">
            <a:miter lim="400000"/>
          </a:ln>
        </p:spPr>
      </p:pic>
      <p:sp>
        <p:nvSpPr>
          <p:cNvPr id="68" name="Shape 68"/>
          <p:cNvSpPr/>
          <p:nvPr/>
        </p:nvSpPr>
        <p:spPr>
          <a:xfrm flipH="1" flipV="1">
            <a:off x="3066130" y="4955657"/>
            <a:ext cx="1" cy="1343544"/>
          </a:xfrm>
          <a:prstGeom prst="line">
            <a:avLst/>
          </a:prstGeom>
          <a:ln w="63500">
            <a:solidFill>
              <a:srgbClr val="669C35"/>
            </a:solidFill>
            <a:miter lim="400000"/>
            <a:headEnd type="stealth"/>
            <a:tailEnd type="stealth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9" name="Shape 69"/>
          <p:cNvSpPr/>
          <p:nvPr/>
        </p:nvSpPr>
        <p:spPr>
          <a:xfrm flipH="1" flipV="1">
            <a:off x="5626099" y="3909762"/>
            <a:ext cx="1739901" cy="2"/>
          </a:xfrm>
          <a:prstGeom prst="line">
            <a:avLst/>
          </a:prstGeom>
          <a:ln w="63500">
            <a:solidFill>
              <a:srgbClr val="669C35"/>
            </a:solidFill>
            <a:miter lim="400000"/>
            <a:headEnd type="stealth"/>
            <a:tailEnd type="stealth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72" name="Group 72"/>
          <p:cNvGrpSpPr/>
          <p:nvPr/>
        </p:nvGrpSpPr>
        <p:grpSpPr>
          <a:xfrm>
            <a:off x="8267700" y="6616207"/>
            <a:ext cx="6464300" cy="2426193"/>
            <a:chOff x="0" y="0"/>
            <a:chExt cx="6464299" cy="2426192"/>
          </a:xfrm>
        </p:grpSpPr>
        <p:pic>
          <p:nvPicPr>
            <p:cNvPr id="70" name="droppedImage.png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0"/>
              <a:ext cx="6464300" cy="21095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1" name="Shape 71"/>
            <p:cNvSpPr/>
            <p:nvPr/>
          </p:nvSpPr>
          <p:spPr>
            <a:xfrm>
              <a:off x="3276600" y="13192"/>
              <a:ext cx="1968500" cy="2413001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73" name="Shape 73"/>
          <p:cNvSpPr/>
          <p:nvPr/>
        </p:nvSpPr>
        <p:spPr>
          <a:xfrm flipH="1" flipV="1">
            <a:off x="9814221" y="4952999"/>
            <a:ext cx="1" cy="1343545"/>
          </a:xfrm>
          <a:prstGeom prst="line">
            <a:avLst/>
          </a:prstGeom>
          <a:ln w="63500">
            <a:solidFill>
              <a:srgbClr val="669C35"/>
            </a:solidFill>
            <a:miter lim="400000"/>
            <a:headEnd type="stealth"/>
            <a:tailEnd type="stealth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4" name="Shape 74"/>
          <p:cNvSpPr/>
          <p:nvPr/>
        </p:nvSpPr>
        <p:spPr>
          <a:xfrm flipH="1" flipV="1">
            <a:off x="5626100" y="8007349"/>
            <a:ext cx="1739901" cy="2"/>
          </a:xfrm>
          <a:prstGeom prst="line">
            <a:avLst/>
          </a:prstGeom>
          <a:ln w="63500">
            <a:solidFill>
              <a:srgbClr val="669C35"/>
            </a:solidFill>
            <a:miter lim="400000"/>
            <a:headEnd type="stealth"/>
            <a:tailEnd type="stealth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5" name="Shape 75"/>
          <p:cNvSpPr/>
          <p:nvPr/>
        </p:nvSpPr>
        <p:spPr>
          <a:xfrm flipH="1" flipV="1">
            <a:off x="4724398" y="4870449"/>
            <a:ext cx="3175548" cy="2016672"/>
          </a:xfrm>
          <a:prstGeom prst="line">
            <a:avLst/>
          </a:prstGeom>
          <a:ln w="63500">
            <a:solidFill>
              <a:srgbClr val="669C35"/>
            </a:solidFill>
            <a:miter lim="400000"/>
            <a:headEnd type="stealth"/>
            <a:tailEnd type="stealth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6" name="Shape 76"/>
          <p:cNvSpPr/>
          <p:nvPr/>
        </p:nvSpPr>
        <p:spPr>
          <a:xfrm flipV="1">
            <a:off x="4848521" y="4865787"/>
            <a:ext cx="3000675" cy="1951456"/>
          </a:xfrm>
          <a:prstGeom prst="line">
            <a:avLst/>
          </a:prstGeom>
          <a:ln w="63500">
            <a:solidFill>
              <a:srgbClr val="669C35"/>
            </a:solidFill>
            <a:miter lim="400000"/>
            <a:headEnd type="stealth"/>
            <a:tailEnd type="stealth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</p:spTree>
  </p:cSld>
  <p:clrMapOvr>
    <a:masterClrMapping/>
  </p:clrMapOvr>
  <p:transition spd="med" advClick="1"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6000"/>
            </a:lvl1pPr>
          </a:lstStyle>
          <a:p>
            <a:pPr lvl="0">
              <a:defRPr sz="1800"/>
            </a:pPr>
            <a:r>
              <a:rPr sz="6000"/>
              <a:t>We need you!</a:t>
            </a:r>
          </a:p>
        </p:txBody>
      </p:sp>
      <p:sp>
        <p:nvSpPr>
          <p:cNvPr id="79" name="Shape 79"/>
          <p:cNvSpPr/>
          <p:nvPr>
            <p:ph type="sldNum" sz="quarter" idx="2"/>
          </p:nvPr>
        </p:nvSpPr>
        <p:spPr>
          <a:xfrm>
            <a:off x="12620853" y="9347200"/>
            <a:ext cx="424994" cy="43639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2200"/>
            </a:fld>
          </a:p>
        </p:txBody>
      </p:sp>
      <p:pic>
        <p:nvPicPr>
          <p:cNvPr id="80" name="dropped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9600" y="5854700"/>
            <a:ext cx="4979783" cy="3327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81" name="droppedImage.png"/>
          <p:cNvPicPr/>
          <p:nvPr/>
        </p:nvPicPr>
        <p:blipFill>
          <a:blip r:embed="rId3">
            <a:extLst/>
          </a:blip>
          <a:srcRect l="23428" t="20000" r="0" b="0"/>
          <a:stretch>
            <a:fillRect/>
          </a:stretch>
        </p:blipFill>
        <p:spPr>
          <a:xfrm>
            <a:off x="3429000" y="3987800"/>
            <a:ext cx="5105400" cy="355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82" name="droppedImage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048500" y="2356280"/>
            <a:ext cx="5105400" cy="340952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Our objectives</a:t>
            </a:r>
          </a:p>
        </p:txBody>
      </p:sp>
      <p:sp>
        <p:nvSpPr>
          <p:cNvPr id="85" name="Shape 85"/>
          <p:cNvSpPr/>
          <p:nvPr>
            <p:ph type="sldNum" sz="quarter" idx="2"/>
          </p:nvPr>
        </p:nvSpPr>
        <p:spPr>
          <a:xfrm>
            <a:off x="12620853" y="9347200"/>
            <a:ext cx="424994" cy="43639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2200"/>
            </a:fld>
          </a:p>
        </p:txBody>
      </p:sp>
      <p:sp>
        <p:nvSpPr>
          <p:cNvPr id="86" name="Shape 86"/>
          <p:cNvSpPr/>
          <p:nvPr/>
        </p:nvSpPr>
        <p:spPr>
          <a:xfrm>
            <a:off x="1460500" y="2882900"/>
            <a:ext cx="10464800" cy="6438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 marL="635000" indent="-317500" algn="l" defTabSz="457200">
              <a:lnSpc>
                <a:spcPct val="150000"/>
              </a:lnSpc>
              <a:buSzPct val="85000"/>
              <a:buChar char="•"/>
              <a:defRPr sz="1800"/>
            </a:pPr>
            <a:r>
              <a:rPr sz="2500">
                <a:latin typeface="+mj-lt"/>
                <a:ea typeface="+mj-ea"/>
                <a:cs typeface="+mj-cs"/>
                <a:sym typeface="Helvetica Neue Light"/>
              </a:rPr>
              <a:t>Raise and Maintain the interest of students in moderns science</a:t>
            </a:r>
            <a:endParaRPr sz="2500">
              <a:latin typeface="+mj-lt"/>
              <a:ea typeface="+mj-ea"/>
              <a:cs typeface="+mj-cs"/>
              <a:sym typeface="Helvetica Neue Light"/>
            </a:endParaRPr>
          </a:p>
          <a:p>
            <a:pPr lvl="1" marL="952500" indent="-317500" algn="l" defTabSz="457200">
              <a:lnSpc>
                <a:spcPct val="150000"/>
              </a:lnSpc>
              <a:buSzPct val="85000"/>
              <a:buChar char="•"/>
              <a:defRPr sz="1800"/>
            </a:pPr>
            <a:r>
              <a:rPr sz="2500">
                <a:latin typeface="+mj-lt"/>
                <a:ea typeface="+mj-ea"/>
                <a:cs typeface="+mj-cs"/>
                <a:sym typeface="Helvetica Neue Light"/>
              </a:rPr>
              <a:t>Motivate them to continue scientific education at school</a:t>
            </a:r>
            <a:endParaRPr sz="2500">
              <a:latin typeface="+mj-lt"/>
              <a:ea typeface="+mj-ea"/>
              <a:cs typeface="+mj-cs"/>
              <a:sym typeface="Helvetica Neue Light"/>
            </a:endParaRPr>
          </a:p>
          <a:p>
            <a:pPr lvl="1" marL="952500" indent="-317500" algn="l" defTabSz="457200">
              <a:lnSpc>
                <a:spcPct val="150000"/>
              </a:lnSpc>
              <a:buSzPct val="85000"/>
              <a:buChar char="•"/>
              <a:defRPr sz="1800"/>
            </a:pPr>
            <a:r>
              <a:rPr sz="2500">
                <a:latin typeface="+mj-lt"/>
                <a:ea typeface="+mj-ea"/>
                <a:cs typeface="+mj-cs"/>
                <a:sym typeface="Helvetica Neue Light"/>
              </a:rPr>
              <a:t>help them to better understand the physical world</a:t>
            </a:r>
            <a:endParaRPr sz="2500">
              <a:latin typeface="+mj-lt"/>
              <a:ea typeface="+mj-ea"/>
              <a:cs typeface="+mj-cs"/>
              <a:sym typeface="Helvetica Neue Light"/>
            </a:endParaRPr>
          </a:p>
          <a:p>
            <a:pPr lvl="0" algn="l" defTabSz="457200">
              <a:lnSpc>
                <a:spcPct val="150000"/>
              </a:lnSpc>
              <a:defRPr sz="1800"/>
            </a:pPr>
            <a:endParaRPr sz="2500">
              <a:latin typeface="+mj-lt"/>
              <a:ea typeface="+mj-ea"/>
              <a:cs typeface="+mj-cs"/>
              <a:sym typeface="Helvetica Neue Light"/>
            </a:endParaRPr>
          </a:p>
          <a:p>
            <a:pPr lvl="0" marL="635000" indent="-317500" algn="l" defTabSz="457200">
              <a:lnSpc>
                <a:spcPct val="150000"/>
              </a:lnSpc>
              <a:buSzPct val="85000"/>
              <a:buChar char="•"/>
              <a:defRPr sz="1800"/>
            </a:pPr>
            <a:r>
              <a:rPr sz="2500">
                <a:latin typeface="+mj-lt"/>
                <a:ea typeface="+mj-ea"/>
                <a:cs typeface="+mj-cs"/>
                <a:sym typeface="Helvetica Neue Light"/>
              </a:rPr>
              <a:t>Instil a feeling of mystery and discovery potential</a:t>
            </a:r>
            <a:endParaRPr sz="2500">
              <a:latin typeface="+mj-lt"/>
              <a:ea typeface="+mj-ea"/>
              <a:cs typeface="+mj-cs"/>
              <a:sym typeface="Helvetica Neue Light"/>
            </a:endParaRPr>
          </a:p>
          <a:p>
            <a:pPr lvl="1" marL="952500" indent="-317500" algn="l" defTabSz="457200">
              <a:lnSpc>
                <a:spcPct val="150000"/>
              </a:lnSpc>
              <a:buSzPct val="85000"/>
              <a:buChar char="•"/>
              <a:defRPr sz="1800"/>
            </a:pPr>
            <a:r>
              <a:rPr sz="2500">
                <a:latin typeface="+mj-lt"/>
                <a:ea typeface="+mj-ea"/>
                <a:cs typeface="+mj-cs"/>
                <a:sym typeface="Helvetica Neue Light"/>
              </a:rPr>
              <a:t>Motivate students to study science/engineering at universities</a:t>
            </a:r>
            <a:endParaRPr sz="2500">
              <a:latin typeface="+mj-lt"/>
              <a:ea typeface="+mj-ea"/>
              <a:cs typeface="+mj-cs"/>
              <a:sym typeface="Helvetica Neue Light"/>
            </a:endParaRPr>
          </a:p>
          <a:p>
            <a:pPr lvl="0" marL="635000" indent="-317500" algn="l" defTabSz="457200">
              <a:lnSpc>
                <a:spcPct val="150000"/>
              </a:lnSpc>
              <a:buSzPct val="85000"/>
              <a:buChar char="•"/>
              <a:defRPr sz="1800"/>
            </a:pPr>
            <a:endParaRPr sz="2500">
              <a:latin typeface="+mj-lt"/>
              <a:ea typeface="+mj-ea"/>
              <a:cs typeface="+mj-cs"/>
              <a:sym typeface="Helvetica Neue Light"/>
            </a:endParaRPr>
          </a:p>
          <a:p>
            <a:pPr lvl="0" marL="635000" indent="-317500" algn="l" defTabSz="457200">
              <a:lnSpc>
                <a:spcPct val="150000"/>
              </a:lnSpc>
              <a:buSzPct val="85000"/>
              <a:buChar char="•"/>
              <a:defRPr sz="1800"/>
            </a:pPr>
            <a:r>
              <a:rPr sz="2500">
                <a:latin typeface="+mj-lt"/>
                <a:ea typeface="+mj-ea"/>
                <a:cs typeface="+mj-cs"/>
                <a:sym typeface="Helvetica Neue Light"/>
              </a:rPr>
              <a:t>Improve scientific literacy</a:t>
            </a:r>
            <a:endParaRPr sz="2500">
              <a:latin typeface="+mj-lt"/>
              <a:ea typeface="+mj-ea"/>
              <a:cs typeface="+mj-cs"/>
              <a:sym typeface="Helvetica Neue Light"/>
            </a:endParaRPr>
          </a:p>
          <a:p>
            <a:pPr lvl="1" marL="952500" indent="-317500" algn="l" defTabSz="457200">
              <a:lnSpc>
                <a:spcPct val="150000"/>
              </a:lnSpc>
              <a:buSzPct val="85000"/>
              <a:buChar char="•"/>
              <a:defRPr sz="1800"/>
            </a:pPr>
            <a:r>
              <a:rPr sz="2500">
                <a:latin typeface="+mj-lt"/>
                <a:ea typeface="+mj-ea"/>
                <a:cs typeface="+mj-cs"/>
                <a:sym typeface="Helvetica Neue Light"/>
              </a:rPr>
              <a:t>Prepare the future generation of scientists/engineers</a:t>
            </a:r>
          </a:p>
        </p:txBody>
      </p:sp>
    </p:spTree>
  </p:cSld>
  <p:clrMapOvr>
    <a:masterClrMapping/>
  </p:clrMapOvr>
  <p:transition spd="med" advClick="1"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5500"/>
            </a:lvl1pPr>
          </a:lstStyle>
          <a:p>
            <a:pPr lvl="0">
              <a:defRPr sz="1800"/>
            </a:pPr>
            <a:r>
              <a:rPr sz="5500"/>
              <a:t>How researchers view science</a:t>
            </a:r>
          </a:p>
        </p:txBody>
      </p:sp>
      <p:sp>
        <p:nvSpPr>
          <p:cNvPr id="89" name="Shape 89"/>
          <p:cNvSpPr/>
          <p:nvPr>
            <p:ph type="sldNum" sz="quarter" idx="2"/>
          </p:nvPr>
        </p:nvSpPr>
        <p:spPr>
          <a:xfrm>
            <a:off x="12620853" y="9347200"/>
            <a:ext cx="424994" cy="43639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2200"/>
            </a:fld>
          </a:p>
        </p:txBody>
      </p:sp>
      <p:pic>
        <p:nvPicPr>
          <p:cNvPr id="90" name="dropped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51000" y="2298700"/>
            <a:ext cx="9709131" cy="66548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5500"/>
            </a:lvl1pPr>
          </a:lstStyle>
          <a:p>
            <a:pPr lvl="0">
              <a:defRPr sz="1800"/>
            </a:pPr>
            <a:r>
              <a:rPr sz="5500"/>
              <a:t>How students view science</a:t>
            </a:r>
          </a:p>
        </p:txBody>
      </p:sp>
      <p:sp>
        <p:nvSpPr>
          <p:cNvPr id="93" name="Shape 93"/>
          <p:cNvSpPr/>
          <p:nvPr>
            <p:ph type="sldNum" sz="quarter" idx="2"/>
          </p:nvPr>
        </p:nvSpPr>
        <p:spPr>
          <a:xfrm>
            <a:off x="12620853" y="9347200"/>
            <a:ext cx="424994" cy="43639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2200"/>
            </a:fld>
          </a:p>
        </p:txBody>
      </p:sp>
      <p:pic>
        <p:nvPicPr>
          <p:cNvPr id="94" name="Screen Shot 2014-07-07 at 08.15.37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39900" y="2004372"/>
            <a:ext cx="9525000" cy="724122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>
            <p:ph type="title"/>
          </p:nvPr>
        </p:nvSpPr>
        <p:spPr>
          <a:xfrm>
            <a:off x="774700" y="254000"/>
            <a:ext cx="11442700" cy="2438400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</a:lstStyle>
          <a:p>
            <a:pPr lvl="0">
              <a:defRPr sz="1800"/>
            </a:pPr>
            <a:r>
              <a:rPr sz="5500"/>
              <a:t>Take students on a sight-seeing tour</a:t>
            </a:r>
          </a:p>
        </p:txBody>
      </p:sp>
      <p:sp>
        <p:nvSpPr>
          <p:cNvPr id="97" name="Shape 97"/>
          <p:cNvSpPr/>
          <p:nvPr>
            <p:ph type="sldNum" sz="quarter" idx="2"/>
          </p:nvPr>
        </p:nvSpPr>
        <p:spPr>
          <a:xfrm>
            <a:off x="12620853" y="9347200"/>
            <a:ext cx="424994" cy="43639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2200"/>
            </a:fld>
          </a:p>
        </p:txBody>
      </p:sp>
      <p:pic>
        <p:nvPicPr>
          <p:cNvPr id="98" name="Screen Shot 2014-07-07 at 08.16.1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95400" y="2015545"/>
            <a:ext cx="10414000" cy="7204655"/>
          </a:xfrm>
          <a:prstGeom prst="rect">
            <a:avLst/>
          </a:prstGeom>
          <a:ln w="12700">
            <a:miter lim="400000"/>
          </a:ln>
        </p:spPr>
      </p:pic>
      <p:sp>
        <p:nvSpPr>
          <p:cNvPr id="99" name="Shape 99"/>
          <p:cNvSpPr/>
          <p:nvPr>
            <p:ph type="body" idx="1"/>
          </p:nvPr>
        </p:nvSpPr>
        <p:spPr>
          <a:xfrm>
            <a:off x="3251200" y="8839200"/>
            <a:ext cx="6502400" cy="1193800"/>
          </a:xfrm>
          <a:prstGeom prst="rect">
            <a:avLst/>
          </a:prstGeom>
        </p:spPr>
        <p:txBody>
          <a:bodyPr/>
          <a:lstStyle>
            <a:lvl1pPr marL="0" indent="0" algn="ctr" defTabSz="457200">
              <a:lnSpc>
                <a:spcPct val="150000"/>
              </a:lnSpc>
              <a:spcBef>
                <a:spcPts val="0"/>
              </a:spcBef>
              <a:buSzTx/>
              <a:buNone/>
              <a:defRPr sz="2500"/>
            </a:lvl1pPr>
          </a:lstStyle>
          <a:p>
            <a:pPr lvl="0">
              <a:defRPr sz="1800"/>
            </a:pPr>
            <a:r>
              <a:rPr sz="2500"/>
              <a:t>Link modern physics to school curriculum</a:t>
            </a:r>
          </a:p>
        </p:txBody>
      </p:sp>
    </p:spTree>
  </p:cSld>
  <p:clrMapOvr>
    <a:masterClrMapping/>
  </p:clrMapOvr>
  <p:transition spd="med" advClick="1">
    <p:dissolve/>
  </p:transition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Neue Light"/>
        <a:ea typeface="Helvetica Neue Light"/>
        <a:cs typeface="Helvetica Neue Light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Neue Light"/>
        <a:ea typeface="Helvetica Neue Light"/>
        <a:cs typeface="Helvetica Neue Light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