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3004800" cy="9753600"/>
  <p:notesSz cx="6858000" cy="9144000"/>
  <p:defaultTextStyle>
    <a:lvl1pPr algn="ctr" defTabSz="584200">
      <a:defRPr sz="4200">
        <a:latin typeface="+mn-lt"/>
        <a:ea typeface="+mn-ea"/>
        <a:cs typeface="+mn-cs"/>
        <a:sym typeface="Gill Sans"/>
      </a:defRPr>
    </a:lvl1pPr>
    <a:lvl2pPr indent="342900" algn="ctr" defTabSz="584200">
      <a:defRPr sz="4200">
        <a:latin typeface="+mn-lt"/>
        <a:ea typeface="+mn-ea"/>
        <a:cs typeface="+mn-cs"/>
        <a:sym typeface="Gill Sans"/>
      </a:defRPr>
    </a:lvl2pPr>
    <a:lvl3pPr indent="685800" algn="ctr" defTabSz="584200">
      <a:defRPr sz="4200">
        <a:latin typeface="+mn-lt"/>
        <a:ea typeface="+mn-ea"/>
        <a:cs typeface="+mn-cs"/>
        <a:sym typeface="Gill Sans"/>
      </a:defRPr>
    </a:lvl3pPr>
    <a:lvl4pPr indent="1028700" algn="ctr" defTabSz="584200">
      <a:defRPr sz="4200">
        <a:latin typeface="+mn-lt"/>
        <a:ea typeface="+mn-ea"/>
        <a:cs typeface="+mn-cs"/>
        <a:sym typeface="Gill Sans"/>
      </a:defRPr>
    </a:lvl4pPr>
    <a:lvl5pPr indent="1371600" algn="ctr" defTabSz="584200">
      <a:defRPr sz="4200">
        <a:latin typeface="+mn-lt"/>
        <a:ea typeface="+mn-ea"/>
        <a:cs typeface="+mn-cs"/>
        <a:sym typeface="Gill Sans"/>
      </a:defRPr>
    </a:lvl5pPr>
    <a:lvl6pPr indent="1714500" algn="ctr" defTabSz="584200">
      <a:defRPr sz="4200">
        <a:latin typeface="+mn-lt"/>
        <a:ea typeface="+mn-ea"/>
        <a:cs typeface="+mn-cs"/>
        <a:sym typeface="Gill Sans"/>
      </a:defRPr>
    </a:lvl6pPr>
    <a:lvl7pPr indent="2057400" algn="ctr" defTabSz="584200">
      <a:defRPr sz="4200">
        <a:latin typeface="+mn-lt"/>
        <a:ea typeface="+mn-ea"/>
        <a:cs typeface="+mn-cs"/>
        <a:sym typeface="Gill Sans"/>
      </a:defRPr>
    </a:lvl7pPr>
    <a:lvl8pPr indent="2400300" algn="ctr" defTabSz="584200">
      <a:defRPr sz="4200">
        <a:latin typeface="+mn-lt"/>
        <a:ea typeface="+mn-ea"/>
        <a:cs typeface="+mn-cs"/>
        <a:sym typeface="Gill Sans"/>
      </a:defRPr>
    </a:lvl8pPr>
    <a:lvl9pPr indent="2743200" algn="ctr" defTabSz="584200">
      <a:defRPr sz="42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2" name="Shape 4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1" name="Shape 31"/>
          <p:cNvSpPr/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1pPr>
            <a:lvl2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2pPr>
            <a:lvl3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3pPr>
            <a:lvl4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4pPr>
            <a:lvl5pPr marL="0" indent="0" algn="ctr">
              <a:spcBef>
                <a:spcPts val="0"/>
              </a:spcBef>
              <a:buSzTx/>
              <a:buNone/>
              <a:defRPr sz="34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400"/>
              <a:t>Body Level One</a:t>
            </a:r>
            <a:endParaRPr sz="3400"/>
          </a:p>
          <a:p>
            <a:pPr lvl="1">
              <a:defRPr sz="1800"/>
            </a:pPr>
            <a:r>
              <a:rPr sz="3400"/>
              <a:t>Body Level Two</a:t>
            </a:r>
            <a:endParaRPr sz="3400"/>
          </a:p>
          <a:p>
            <a:pPr lvl="2">
              <a:defRPr sz="1800"/>
            </a:pPr>
            <a:r>
              <a:rPr sz="3400"/>
              <a:t>Body Level Three</a:t>
            </a:r>
            <a:endParaRPr sz="3400"/>
          </a:p>
          <a:p>
            <a:pPr lvl="3">
              <a:defRPr sz="1800"/>
            </a:pPr>
            <a:r>
              <a:rPr sz="3400"/>
              <a:t>Body Level Four</a:t>
            </a:r>
            <a:endParaRPr sz="3400"/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4" name="Shape 34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1pPr>
            <a:lvl2pPr marL="1256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2pPr>
            <a:lvl3pPr marL="1701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3pPr>
            <a:lvl4pPr marL="2145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4pPr>
            <a:lvl5pPr marL="2590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7" name="Shape 37"/>
          <p:cNvSpPr/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1pPr>
            <a:lvl2pPr marL="1256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2pPr>
            <a:lvl3pPr marL="1701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3pPr>
            <a:lvl4pPr marL="2145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4pPr>
            <a:lvl5pPr marL="2590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1pPr>
            <a:lvl2pPr marL="1256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2pPr>
            <a:lvl3pPr marL="1701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3pPr>
            <a:lvl4pPr marL="21456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4pPr>
            <a:lvl5pPr marL="2590120" indent="-494620">
              <a:spcBef>
                <a:spcPts val="3800"/>
              </a:spcBef>
              <a:buSzPct val="171000"/>
              <a:defRPr sz="3200"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0" name="Shape 1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11" name="Shape 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1pPr>
            <a:lvl2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2pPr>
            <a:lvl3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3pPr>
            <a:lvl4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4pPr>
            <a:lvl5pPr>
              <a:spcBef>
                <a:spcPts val="4800"/>
              </a:spcBef>
              <a:buSzPct val="171000"/>
              <a:defRPr>
                <a:latin typeface="+mn-lt"/>
                <a:ea typeface="+mn-ea"/>
                <a:cs typeface="+mn-cs"/>
                <a:sym typeface="Gill Sans"/>
              </a:defRPr>
            </a:lvl5pPr>
          </a:lstStyle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  <a:ea typeface="+mn-ea"/>
                <a:cs typeface="+mn-cs"/>
                <a:sym typeface="Gill Sans"/>
              </a:defRPr>
            </a:lvl1pPr>
          </a:lstStyle>
          <a:p>
            <a:pPr lvl="0">
              <a:defRPr sz="1800"/>
            </a:pPr>
            <a:r>
              <a:rPr sz="84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4200"/>
              <a:t>Body Level One</a:t>
            </a:r>
            <a:endParaRPr sz="4200"/>
          </a:p>
          <a:p>
            <a:pPr lvl="1">
              <a:defRPr sz="1800"/>
            </a:pPr>
            <a:r>
              <a:rPr sz="4200"/>
              <a:t>Body Level Two</a:t>
            </a:r>
            <a:endParaRPr sz="4200"/>
          </a:p>
          <a:p>
            <a:pPr lvl="2">
              <a:defRPr sz="1800"/>
            </a:pPr>
            <a:r>
              <a:rPr sz="4200"/>
              <a:t>Body Level Three</a:t>
            </a:r>
            <a:endParaRPr sz="4200"/>
          </a:p>
          <a:p>
            <a:pPr lvl="3">
              <a:defRPr sz="1800"/>
            </a:pPr>
            <a:r>
              <a:rPr sz="4200"/>
              <a:t>Body Level Four</a:t>
            </a:r>
            <a:endParaRPr sz="4200"/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2200"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84200">
        <a:defRPr sz="8400">
          <a:latin typeface="+mj-lt"/>
          <a:ea typeface="+mj-ea"/>
          <a:cs typeface="+mj-cs"/>
          <a:sym typeface="Helvetica Neue Light"/>
        </a:defRPr>
      </a:lvl1pPr>
      <a:lvl2pPr indent="228600" algn="ctr" defTabSz="584200">
        <a:defRPr sz="8400">
          <a:latin typeface="+mj-lt"/>
          <a:ea typeface="+mj-ea"/>
          <a:cs typeface="+mj-cs"/>
          <a:sym typeface="Helvetica Neue Light"/>
        </a:defRPr>
      </a:lvl2pPr>
      <a:lvl3pPr indent="457200" algn="ctr" defTabSz="584200">
        <a:defRPr sz="8400">
          <a:latin typeface="+mj-lt"/>
          <a:ea typeface="+mj-ea"/>
          <a:cs typeface="+mj-cs"/>
          <a:sym typeface="Helvetica Neue Light"/>
        </a:defRPr>
      </a:lvl3pPr>
      <a:lvl4pPr indent="685800" algn="ctr" defTabSz="584200">
        <a:defRPr sz="8400">
          <a:latin typeface="+mj-lt"/>
          <a:ea typeface="+mj-ea"/>
          <a:cs typeface="+mj-cs"/>
          <a:sym typeface="Helvetica Neue Light"/>
        </a:defRPr>
      </a:lvl4pPr>
      <a:lvl5pPr indent="914400" algn="ctr" defTabSz="584200">
        <a:defRPr sz="8400">
          <a:latin typeface="+mj-lt"/>
          <a:ea typeface="+mj-ea"/>
          <a:cs typeface="+mj-cs"/>
          <a:sym typeface="Helvetica Neue Light"/>
        </a:defRPr>
      </a:lvl5pPr>
      <a:lvl6pPr indent="1143000" algn="ctr" defTabSz="584200">
        <a:defRPr sz="8400">
          <a:latin typeface="+mj-lt"/>
          <a:ea typeface="+mj-ea"/>
          <a:cs typeface="+mj-cs"/>
          <a:sym typeface="Helvetica Neue Light"/>
        </a:defRPr>
      </a:lvl6pPr>
      <a:lvl7pPr indent="1371600" algn="ctr" defTabSz="584200">
        <a:defRPr sz="8400">
          <a:latin typeface="+mj-lt"/>
          <a:ea typeface="+mj-ea"/>
          <a:cs typeface="+mj-cs"/>
          <a:sym typeface="Helvetica Neue Light"/>
        </a:defRPr>
      </a:lvl7pPr>
      <a:lvl8pPr indent="1600200" algn="ctr" defTabSz="584200">
        <a:defRPr sz="8400">
          <a:latin typeface="+mj-lt"/>
          <a:ea typeface="+mj-ea"/>
          <a:cs typeface="+mj-cs"/>
          <a:sym typeface="Helvetica Neue Light"/>
        </a:defRPr>
      </a:lvl8pPr>
      <a:lvl9pPr indent="1828800" algn="ctr" defTabSz="584200">
        <a:defRPr sz="8400">
          <a:latin typeface="+mj-lt"/>
          <a:ea typeface="+mj-ea"/>
          <a:cs typeface="+mj-cs"/>
          <a:sym typeface="Helvetica Neue Light"/>
        </a:defRPr>
      </a:lvl9pPr>
    </p:titleStyle>
    <p:bodyStyle>
      <a:lvl1pPr marL="8890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1pPr>
      <a:lvl2pPr marL="13335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2pPr>
      <a:lvl3pPr marL="17780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3pPr>
      <a:lvl4pPr marL="22225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4pPr>
      <a:lvl5pPr marL="26670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5pPr>
      <a:lvl6pPr marL="30226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6pPr>
      <a:lvl7pPr marL="33782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7pPr>
      <a:lvl8pPr marL="37338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8pPr>
      <a:lvl9pPr marL="4089400" indent="-571500" defTabSz="584200">
        <a:spcBef>
          <a:spcPts val="2400"/>
        </a:spcBef>
        <a:buSzPct val="85000"/>
        <a:buChar char="•"/>
        <a:defRPr sz="4200">
          <a:latin typeface="+mj-lt"/>
          <a:ea typeface="+mj-ea"/>
          <a:cs typeface="+mj-cs"/>
          <a:sym typeface="Helvetica Neue Light"/>
        </a:defRPr>
      </a:lvl9pPr>
    </p:bodyStyle>
    <p:otherStyle>
      <a:lvl1pPr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1pPr>
      <a:lvl2pPr indent="2286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2pPr>
      <a:lvl3pPr indent="4572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3pPr>
      <a:lvl4pPr indent="6858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4pPr>
      <a:lvl5pPr indent="9144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5pPr>
      <a:lvl6pPr indent="11430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6pPr>
      <a:lvl7pPr indent="13716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7pPr>
      <a:lvl8pPr indent="16002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8pPr>
      <a:lvl9pPr indent="1828800" algn="ctr" defTabSz="584200">
        <a:defRPr sz="2200">
          <a:solidFill>
            <a:schemeClr val="tx1"/>
          </a:solidFill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hyperlink" Target="mailto:konrad.jende@cern.ch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22225"/>
            <a:ext cx="13055600" cy="97917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5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98653" y="646746"/>
            <a:ext cx="2803129" cy="2765758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431334" y="6788150"/>
            <a:ext cx="12131679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200">
                <a:solidFill>
                  <a:srgbClr val="FFFFFF"/>
                </a:solidFill>
              </a:rPr>
              <a:t>Konrad Jende, UK Teacher Programme 2014</a:t>
            </a:r>
          </a:p>
        </p:txBody>
      </p:sp>
      <p:sp>
        <p:nvSpPr>
          <p:cNvPr id="47" name="Shape 47"/>
          <p:cNvSpPr/>
          <p:nvPr/>
        </p:nvSpPr>
        <p:spPr>
          <a:xfrm>
            <a:off x="2051780" y="4882422"/>
            <a:ext cx="8906701" cy="1080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500">
                <a:solidFill>
                  <a:srgbClr val="FFFFFF"/>
                </a:solidFill>
              </a:rPr>
              <a:t>Ressources in Education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98653" y="646746"/>
            <a:ext cx="2803129" cy="2765758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hape 50"/>
          <p:cNvSpPr/>
          <p:nvPr/>
        </p:nvSpPr>
        <p:spPr>
          <a:xfrm>
            <a:off x="431334" y="6788150"/>
            <a:ext cx="12131679" cy="736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/>
            </a:pPr>
            <a:r>
              <a:rPr sz="4200"/>
              <a:t>Konrad Jende, UK Teacher Programme 2014</a:t>
            </a:r>
          </a:p>
        </p:txBody>
      </p:sp>
      <p:sp>
        <p:nvSpPr>
          <p:cNvPr id="51" name="Shape 51"/>
          <p:cNvSpPr/>
          <p:nvPr/>
        </p:nvSpPr>
        <p:spPr>
          <a:xfrm>
            <a:off x="2051780" y="4882422"/>
            <a:ext cx="8906701" cy="1080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500">
                <a:latin typeface="+mj-lt"/>
                <a:ea typeface="+mj-ea"/>
                <a:cs typeface="+mj-cs"/>
                <a:sym typeface="Helvetica Neue Light"/>
              </a:defRPr>
            </a:lvl1pPr>
          </a:lstStyle>
          <a:p>
            <a:pPr lvl="0">
              <a:defRPr sz="1800"/>
            </a:pPr>
            <a:r>
              <a:rPr sz="6500"/>
              <a:t>Ressources in Education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CERN Education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55" name="Screen Shot 2014-10-03 at 14.33.4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90394" y="2232175"/>
            <a:ext cx="10024012" cy="67878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Ressource 1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59" name="Screen Shot 2014-10-03 at 14.34.1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50962" y="3087606"/>
            <a:ext cx="9302876" cy="50769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Ressource 2</a:t>
            </a:r>
          </a:p>
        </p:txBody>
      </p:sp>
      <p:sp>
        <p:nvSpPr>
          <p:cNvPr id="62" name="Shape 62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63" name="Screen Shot 2014-10-03 at 14.34.56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2396" y="2322870"/>
            <a:ext cx="7680008" cy="66064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Ressource 3</a:t>
            </a:r>
          </a:p>
        </p:txBody>
      </p:sp>
      <p:sp>
        <p:nvSpPr>
          <p:cNvPr id="66" name="Shape 66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67" name="Screen Shot 2014-10-03 at 14.38.48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1543" y="2335867"/>
            <a:ext cx="9821714" cy="65804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Ressource 4</a:t>
            </a:r>
          </a:p>
        </p:txBody>
      </p:sp>
      <p:sp>
        <p:nvSpPr>
          <p:cNvPr id="70" name="Shape 70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71" name="Screen Shot 2014-10-03 at 14.39.42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6740" y="2208457"/>
            <a:ext cx="8711320" cy="683528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Ressource 5</a:t>
            </a:r>
          </a:p>
        </p:txBody>
      </p:sp>
      <p:sp>
        <p:nvSpPr>
          <p:cNvPr id="74" name="Shape 74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  <p:pic>
        <p:nvPicPr>
          <p:cNvPr id="75" name="Screen Shot 2014-10-03 at 14.41.2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0096" y="3336856"/>
            <a:ext cx="5373587" cy="4578488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Screen Shot 2014-10-03 at 14.42.16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487159" y="3357166"/>
            <a:ext cx="5899230" cy="45378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Any questions?</a:t>
            </a:r>
          </a:p>
        </p:txBody>
      </p:sp>
      <p:pic>
        <p:nvPicPr>
          <p:cNvPr id="79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9400" y="2425700"/>
            <a:ext cx="7366000" cy="4889500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2084827" y="7556500"/>
            <a:ext cx="8840725" cy="1701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457200">
              <a:lnSpc>
                <a:spcPct val="150000"/>
              </a:lnSpc>
              <a:defRPr sz="1800"/>
            </a:pPr>
            <a:r>
              <a:rPr sz="4200">
                <a:latin typeface="Helvetica Neue Thin"/>
                <a:ea typeface="Helvetica Neue Thin"/>
                <a:cs typeface="Helvetica Neue Thin"/>
                <a:sym typeface="Helvetica Neue Thin"/>
              </a:rPr>
              <a:t>Konrad Jende - </a:t>
            </a:r>
            <a:r>
              <a:rPr sz="4200" u="sng">
                <a:latin typeface="Helvetica Neue Thin"/>
                <a:ea typeface="Helvetica Neue Thin"/>
                <a:cs typeface="Helvetica Neue Thin"/>
                <a:sym typeface="Helvetica Neue Thin"/>
                <a:hlinkClick r:id="rId3" invalidUrl="" action="" tgtFrame="" tooltip="" history="1" highlightClick="0" endSnd="0"/>
              </a:rPr>
              <a:t>konrad.jende@cern.ch</a:t>
            </a:r>
            <a:endParaRPr sz="4200">
              <a:latin typeface="Helvetica Neue Thin"/>
              <a:ea typeface="Helvetica Neue Thin"/>
              <a:cs typeface="Helvetica Neue Thin"/>
              <a:sym typeface="Helvetica Neue Thin"/>
            </a:endParaRPr>
          </a:p>
          <a:p>
            <a:pPr lvl="0" defTabSz="457200">
              <a:lnSpc>
                <a:spcPct val="150000"/>
              </a:lnSpc>
              <a:defRPr sz="1800"/>
            </a:pPr>
            <a:r>
              <a:rPr sz="4200">
                <a:latin typeface="Helvetica Neue Thin"/>
                <a:ea typeface="Helvetica Neue Thin"/>
                <a:cs typeface="Helvetica Neue Thin"/>
                <a:sym typeface="Helvetica Neue Thin"/>
              </a:rPr>
              <a:t>33-R-010  +41 76 487 0246</a:t>
            </a:r>
          </a:p>
        </p:txBody>
      </p:sp>
      <p:sp>
        <p:nvSpPr>
          <p:cNvPr id="81" name="Shape 81"/>
          <p:cNvSpPr/>
          <p:nvPr>
            <p:ph type="sldNum" sz="quarter" idx="2"/>
          </p:nvPr>
        </p:nvSpPr>
        <p:spPr>
          <a:xfrm>
            <a:off x="12620853" y="9347200"/>
            <a:ext cx="424994" cy="43639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/>
            </a:pPr>
            <a:fld id="{86CB4B4D-7CA3-9044-876B-883B54F8677D}" type="slidenum">
              <a:rPr sz="2200"/>
            </a:fld>
          </a:p>
        </p:txBody>
      </p:sp>
    </p:spTree>
  </p:cSld>
  <p:clrMapOvr>
    <a:masterClrMapping/>
  </p:clrMapOvr>
  <p:transition spd="med" advClick="1">
    <p:dissolve/>
  </p:transition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 Light"/>
        <a:ea typeface="Helvetica Neue Light"/>
        <a:cs typeface="Helvetica Neue Light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 Light"/>
        <a:ea typeface="Helvetica Neue Light"/>
        <a:cs typeface="Helvetica Neue Light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