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4.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5.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8" r:id="rId2"/>
    <p:sldMasterId id="2147483686" r:id="rId3"/>
    <p:sldMasterId id="2147483704" r:id="rId4"/>
    <p:sldMasterId id="2147483722" r:id="rId5"/>
    <p:sldMasterId id="2147483740" r:id="rId6"/>
  </p:sldMasterIdLst>
  <p:notesMasterIdLst>
    <p:notesMasterId r:id="rId32"/>
  </p:notesMasterIdLst>
  <p:sldIdLst>
    <p:sldId id="389" r:id="rId7"/>
    <p:sldId id="404" r:id="rId8"/>
    <p:sldId id="370" r:id="rId9"/>
    <p:sldId id="405" r:id="rId10"/>
    <p:sldId id="369" r:id="rId11"/>
    <p:sldId id="374" r:id="rId12"/>
    <p:sldId id="351" r:id="rId13"/>
    <p:sldId id="349" r:id="rId14"/>
    <p:sldId id="406" r:id="rId15"/>
    <p:sldId id="397" r:id="rId16"/>
    <p:sldId id="399" r:id="rId17"/>
    <p:sldId id="391" r:id="rId18"/>
    <p:sldId id="392" r:id="rId19"/>
    <p:sldId id="400" r:id="rId20"/>
    <p:sldId id="401" r:id="rId21"/>
    <p:sldId id="398" r:id="rId22"/>
    <p:sldId id="407" r:id="rId23"/>
    <p:sldId id="390" r:id="rId24"/>
    <p:sldId id="410" r:id="rId25"/>
    <p:sldId id="411" r:id="rId26"/>
    <p:sldId id="408" r:id="rId27"/>
    <p:sldId id="402" r:id="rId28"/>
    <p:sldId id="403" r:id="rId29"/>
    <p:sldId id="314" r:id="rId30"/>
    <p:sldId id="272" r:id="rId31"/>
  </p:sldIdLst>
  <p:sldSz cx="9144000" cy="6858000" type="screen4x3"/>
  <p:notesSz cx="7099300" cy="10234613"/>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57">
          <p15:clr>
            <a:srgbClr val="A4A3A4"/>
          </p15:clr>
        </p15:guide>
        <p15:guide id="2" orient="horz" pos="4189">
          <p15:clr>
            <a:srgbClr val="A4A3A4"/>
          </p15:clr>
        </p15:guide>
        <p15:guide id="3" orient="horz" pos="3113">
          <p15:clr>
            <a:srgbClr val="A4A3A4"/>
          </p15:clr>
        </p15:guide>
        <p15:guide id="4" orient="horz" pos="3869">
          <p15:clr>
            <a:srgbClr val="A4A3A4"/>
          </p15:clr>
        </p15:guide>
        <p15:guide id="5" pos="3878">
          <p15:clr>
            <a:srgbClr val="A4A3A4"/>
          </p15:clr>
        </p15:guide>
        <p15:guide id="6" pos="2426">
          <p15:clr>
            <a:srgbClr val="A4A3A4"/>
          </p15:clr>
        </p15:guide>
        <p15:guide id="7" pos="521">
          <p15:clr>
            <a:srgbClr val="A4A3A4"/>
          </p15:clr>
        </p15:guide>
        <p15:guide id="8" pos="401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C24"/>
    <a:srgbClr val="D1D3D4"/>
    <a:srgbClr val="00AEEF"/>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emlayout 2 - Marker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Ingen typografi, intet git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303" autoAdjust="0"/>
  </p:normalViewPr>
  <p:slideViewPr>
    <p:cSldViewPr showGuides="1">
      <p:cViewPr varScale="1">
        <p:scale>
          <a:sx n="62" d="100"/>
          <a:sy n="62" d="100"/>
        </p:scale>
        <p:origin x="1626" y="42"/>
      </p:cViewPr>
      <p:guideLst>
        <p:guide orient="horz" pos="3657"/>
        <p:guide orient="horz" pos="4189"/>
        <p:guide orient="horz" pos="3113"/>
        <p:guide orient="horz" pos="3869"/>
        <p:guide pos="3878"/>
        <p:guide pos="2426"/>
        <p:guide pos="521"/>
        <p:guide pos="4014"/>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Kwestarz_M\Documents\Projects\Nitrosil\Materia&#322;y_reklamowe\Geneva\Diffusion%20Coefficien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pl-P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a:pPr>
            <a:r>
              <a:rPr lang="pl-PL" sz="1600"/>
              <a:t>Diffusion coefficient of N-N pairs</a:t>
            </a:r>
            <a:r>
              <a:rPr lang="pl-PL" sz="1600" baseline="0"/>
              <a:t> </a:t>
            </a:r>
          </a:p>
          <a:p>
            <a:pPr>
              <a:defRPr sz="1600"/>
            </a:pPr>
            <a:r>
              <a:rPr lang="pl-PL" sz="1600" baseline="0"/>
              <a:t>in temperature range 700 - 1200 </a:t>
            </a:r>
            <a:r>
              <a:rPr lang="pl-PL" sz="1600" baseline="30000"/>
              <a:t>o</a:t>
            </a:r>
            <a:r>
              <a:rPr lang="pl-PL" sz="1600" baseline="0"/>
              <a:t>C</a:t>
            </a:r>
            <a:endParaRPr lang="pl-PL" sz="1600"/>
          </a:p>
        </c:rich>
      </c:tx>
      <c:layout/>
      <c:overlay val="0"/>
    </c:title>
    <c:autoTitleDeleted val="0"/>
    <c:plotArea>
      <c:layout/>
      <c:scatterChart>
        <c:scatterStyle val="lineMarker"/>
        <c:varyColors val="0"/>
        <c:ser>
          <c:idx val="0"/>
          <c:order val="0"/>
          <c:spPr>
            <a:ln w="28575">
              <a:noFill/>
            </a:ln>
          </c:spPr>
          <c:xVal>
            <c:numRef>
              <c:f>'[Diffusion Coefficient.xlsx]Arkusz1'!$I$3:$I$8</c:f>
              <c:numCache>
                <c:formatCode>0.00</c:formatCode>
                <c:ptCount val="6"/>
                <c:pt idx="0">
                  <c:v>10.277492291880781</c:v>
                </c:pt>
                <c:pt idx="1">
                  <c:v>9.3196644920782852</c:v>
                </c:pt>
                <c:pt idx="2">
                  <c:v>8.5251491901108274</c:v>
                </c:pt>
                <c:pt idx="3">
                  <c:v>7.8554595443833461</c:v>
                </c:pt>
                <c:pt idx="4">
                  <c:v>7.2833211944646763</c:v>
                </c:pt>
                <c:pt idx="5">
                  <c:v>6.7888662593346911</c:v>
                </c:pt>
              </c:numCache>
            </c:numRef>
          </c:xVal>
          <c:yVal>
            <c:numRef>
              <c:f>'[Diffusion Coefficient.xlsx]Arkusz1'!$J$3:$J$8</c:f>
              <c:numCache>
                <c:formatCode>0.00E+00</c:formatCode>
                <c:ptCount val="6"/>
                <c:pt idx="0" formatCode="0%">
                  <c:v>8.5682412225171457E-12</c:v>
                </c:pt>
                <c:pt idx="1">
                  <c:v>1.9235374183739923E-10</c:v>
                </c:pt>
                <c:pt idx="2">
                  <c:v>2.5405306269626009E-9</c:v>
                </c:pt>
                <c:pt idx="3">
                  <c:v>2.2369512056690179E-8</c:v>
                </c:pt>
                <c:pt idx="4">
                  <c:v>1.4347388028701814E-7</c:v>
                </c:pt>
                <c:pt idx="5">
                  <c:v>7.1499183173229762E-7</c:v>
                </c:pt>
              </c:numCache>
            </c:numRef>
          </c:yVal>
          <c:smooth val="0"/>
        </c:ser>
        <c:dLbls>
          <c:showLegendKey val="0"/>
          <c:showVal val="0"/>
          <c:showCatName val="0"/>
          <c:showSerName val="0"/>
          <c:showPercent val="0"/>
          <c:showBubbleSize val="0"/>
        </c:dLbls>
        <c:axId val="212219808"/>
        <c:axId val="212220200"/>
      </c:scatterChart>
      <c:valAx>
        <c:axId val="212219808"/>
        <c:scaling>
          <c:orientation val="minMax"/>
          <c:min val="6"/>
        </c:scaling>
        <c:delete val="0"/>
        <c:axPos val="b"/>
        <c:majorGridlines/>
        <c:title>
          <c:tx>
            <c:rich>
              <a:bodyPr/>
              <a:lstStyle/>
              <a:p>
                <a:pPr>
                  <a:defRPr sz="1200"/>
                </a:pPr>
                <a:endParaRPr lang="pl-PL" sz="1200"/>
              </a:p>
              <a:p>
                <a:pPr>
                  <a:defRPr sz="1200"/>
                </a:pPr>
                <a:r>
                  <a:rPr lang="pl-PL" sz="1200"/>
                  <a:t>10</a:t>
                </a:r>
                <a:r>
                  <a:rPr lang="pl-PL" sz="1200" baseline="30000"/>
                  <a:t>4</a:t>
                </a:r>
                <a:r>
                  <a:rPr lang="pl-PL" sz="1200"/>
                  <a:t>/T [K</a:t>
                </a:r>
                <a:r>
                  <a:rPr lang="pl-PL" sz="1200" baseline="30000"/>
                  <a:t>-1</a:t>
                </a:r>
                <a:r>
                  <a:rPr lang="pl-PL" sz="1200"/>
                  <a:t>]</a:t>
                </a:r>
              </a:p>
            </c:rich>
          </c:tx>
          <c:layout>
            <c:manualLayout>
              <c:xMode val="edge"/>
              <c:yMode val="edge"/>
              <c:x val="0.50815667568000222"/>
              <c:y val="0.84194356905378831"/>
            </c:manualLayout>
          </c:layout>
          <c:overlay val="0"/>
        </c:title>
        <c:numFmt formatCode="0.00" sourceLinked="1"/>
        <c:majorTickMark val="none"/>
        <c:minorTickMark val="none"/>
        <c:tickLblPos val="nextTo"/>
        <c:crossAx val="212220200"/>
        <c:crossesAt val="1.0000000000000006E-12"/>
        <c:crossBetween val="midCat"/>
      </c:valAx>
      <c:valAx>
        <c:axId val="212220200"/>
        <c:scaling>
          <c:logBase val="10"/>
          <c:orientation val="minMax"/>
          <c:max val="1.0000000000000002E-4"/>
        </c:scaling>
        <c:delete val="0"/>
        <c:axPos val="l"/>
        <c:majorGridlines/>
        <c:minorGridlines/>
        <c:title>
          <c:tx>
            <c:rich>
              <a:bodyPr/>
              <a:lstStyle/>
              <a:p>
                <a:pPr>
                  <a:defRPr/>
                </a:pPr>
                <a:r>
                  <a:rPr lang="en-US"/>
                  <a:t> </a:t>
                </a:r>
              </a:p>
            </c:rich>
          </c:tx>
          <c:layout/>
          <c:overlay val="0"/>
        </c:title>
        <c:numFmt formatCode="0E+00" sourceLinked="0"/>
        <c:majorTickMark val="none"/>
        <c:minorTickMark val="none"/>
        <c:tickLblPos val="nextTo"/>
        <c:txPr>
          <a:bodyPr/>
          <a:lstStyle/>
          <a:p>
            <a:pPr>
              <a:defRPr sz="1600" b="1"/>
            </a:pPr>
            <a:endParaRPr lang="pl-PL"/>
          </a:p>
        </c:txPr>
        <c:crossAx val="212219808"/>
        <c:crossesAt val="6"/>
        <c:crossBetween val="midCat"/>
        <c:majorUnit val="10"/>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image" Target="../media/image3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3076363" cy="511731"/>
          </a:xfrm>
          <a:prstGeom prst="rect">
            <a:avLst/>
          </a:prstGeom>
        </p:spPr>
        <p:txBody>
          <a:bodyPr vert="horz" lIns="99038" tIns="49519" rIns="99038" bIns="49519" rtlCol="0"/>
          <a:lstStyle>
            <a:lvl1pPr algn="l">
              <a:defRPr sz="1300"/>
            </a:lvl1pPr>
          </a:lstStyle>
          <a:p>
            <a:endParaRPr lang="da-DK"/>
          </a:p>
        </p:txBody>
      </p:sp>
      <p:sp>
        <p:nvSpPr>
          <p:cNvPr id="3" name="Pladsholder til dato 2"/>
          <p:cNvSpPr>
            <a:spLocks noGrp="1"/>
          </p:cNvSpPr>
          <p:nvPr>
            <p:ph type="dt" idx="1"/>
          </p:nvPr>
        </p:nvSpPr>
        <p:spPr>
          <a:xfrm>
            <a:off x="4021294" y="0"/>
            <a:ext cx="3076363" cy="511731"/>
          </a:xfrm>
          <a:prstGeom prst="rect">
            <a:avLst/>
          </a:prstGeom>
        </p:spPr>
        <p:txBody>
          <a:bodyPr vert="horz" lIns="99038" tIns="49519" rIns="99038" bIns="49519" rtlCol="0"/>
          <a:lstStyle>
            <a:lvl1pPr algn="r">
              <a:defRPr sz="1300"/>
            </a:lvl1pPr>
          </a:lstStyle>
          <a:p>
            <a:fld id="{ADAEB3B0-936D-4255-8FA7-78815A9E9FAF}" type="datetimeFigureOut">
              <a:rPr lang="da-DK" smtClean="0"/>
              <a:t>19-11-2014</a:t>
            </a:fld>
            <a:endParaRPr lang="da-DK"/>
          </a:p>
        </p:txBody>
      </p:sp>
      <p:sp>
        <p:nvSpPr>
          <p:cNvPr id="4" name="Pladsholder til diasbillede 3"/>
          <p:cNvSpPr>
            <a:spLocks noGrp="1" noRot="1" noChangeAspect="1"/>
          </p:cNvSpPr>
          <p:nvPr>
            <p:ph type="sldImg" idx="2"/>
          </p:nvPr>
        </p:nvSpPr>
        <p:spPr>
          <a:xfrm>
            <a:off x="990600" y="766763"/>
            <a:ext cx="5118100" cy="3838575"/>
          </a:xfrm>
          <a:prstGeom prst="rect">
            <a:avLst/>
          </a:prstGeom>
          <a:noFill/>
          <a:ln w="12700">
            <a:solidFill>
              <a:prstClr val="black"/>
            </a:solidFill>
          </a:ln>
        </p:spPr>
        <p:txBody>
          <a:bodyPr vert="horz" lIns="99038" tIns="49519" rIns="99038" bIns="49519" rtlCol="0" anchor="ctr"/>
          <a:lstStyle/>
          <a:p>
            <a:endParaRPr lang="da-DK"/>
          </a:p>
        </p:txBody>
      </p:sp>
      <p:sp>
        <p:nvSpPr>
          <p:cNvPr id="5" name="Pladsholder til noter 4"/>
          <p:cNvSpPr>
            <a:spLocks noGrp="1"/>
          </p:cNvSpPr>
          <p:nvPr>
            <p:ph type="body" sz="quarter" idx="3"/>
          </p:nvPr>
        </p:nvSpPr>
        <p:spPr>
          <a:xfrm>
            <a:off x="709930" y="4861441"/>
            <a:ext cx="5679440" cy="4605576"/>
          </a:xfrm>
          <a:prstGeom prst="rect">
            <a:avLst/>
          </a:prstGeom>
        </p:spPr>
        <p:txBody>
          <a:bodyPr vert="horz" lIns="99038" tIns="49519" rIns="99038" bIns="49519" rtlCol="0"/>
          <a:lstStyle/>
          <a:p>
            <a:pPr lvl="0"/>
            <a:r>
              <a:rPr lang="da-DK" smtClean="0"/>
              <a:t>Klik for at redigere i master</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6" name="Pladsholder til sidefod 5"/>
          <p:cNvSpPr>
            <a:spLocks noGrp="1"/>
          </p:cNvSpPr>
          <p:nvPr>
            <p:ph type="ftr" sz="quarter" idx="4"/>
          </p:nvPr>
        </p:nvSpPr>
        <p:spPr>
          <a:xfrm>
            <a:off x="0" y="9721106"/>
            <a:ext cx="3076363" cy="511731"/>
          </a:xfrm>
          <a:prstGeom prst="rect">
            <a:avLst/>
          </a:prstGeom>
        </p:spPr>
        <p:txBody>
          <a:bodyPr vert="horz" lIns="99038" tIns="49519" rIns="99038" bIns="49519" rtlCol="0" anchor="b"/>
          <a:lstStyle>
            <a:lvl1pPr algn="l">
              <a:defRPr sz="1300"/>
            </a:lvl1pPr>
          </a:lstStyle>
          <a:p>
            <a:endParaRPr lang="da-DK"/>
          </a:p>
        </p:txBody>
      </p:sp>
      <p:sp>
        <p:nvSpPr>
          <p:cNvPr id="7" name="Pladsholder til diasnummer 6"/>
          <p:cNvSpPr>
            <a:spLocks noGrp="1"/>
          </p:cNvSpPr>
          <p:nvPr>
            <p:ph type="sldNum" sz="quarter" idx="5"/>
          </p:nvPr>
        </p:nvSpPr>
        <p:spPr>
          <a:xfrm>
            <a:off x="4021294" y="9721106"/>
            <a:ext cx="3076363" cy="511731"/>
          </a:xfrm>
          <a:prstGeom prst="rect">
            <a:avLst/>
          </a:prstGeom>
        </p:spPr>
        <p:txBody>
          <a:bodyPr vert="horz" lIns="99038" tIns="49519" rIns="99038" bIns="49519" rtlCol="0" anchor="b"/>
          <a:lstStyle>
            <a:lvl1pPr algn="r">
              <a:defRPr sz="1300"/>
            </a:lvl1pPr>
          </a:lstStyle>
          <a:p>
            <a:fld id="{E5588670-8D00-43B7-906C-2FFFD96B1AB3}" type="slidenum">
              <a:rPr lang="da-DK" smtClean="0"/>
              <a:t>‹#›</a:t>
            </a:fld>
            <a:endParaRPr lang="da-DK"/>
          </a:p>
        </p:txBody>
      </p:sp>
    </p:spTree>
    <p:extLst>
      <p:ext uri="{BB962C8B-B14F-4D97-AF65-F5344CB8AC3E}">
        <p14:creationId xmlns:p14="http://schemas.microsoft.com/office/powerpoint/2010/main" val="17727221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noProof="0" dirty="0" smtClean="0"/>
              <a:t>Vacancy cluster = Vacancy aggregate</a:t>
            </a:r>
            <a:endParaRPr lang="pl-PL" noProof="0" dirty="0" smtClean="0"/>
          </a:p>
          <a:p>
            <a:endParaRPr lang="en-US" noProof="0" dirty="0"/>
          </a:p>
        </p:txBody>
      </p:sp>
      <p:sp>
        <p:nvSpPr>
          <p:cNvPr id="4" name="Symbol zastępczy numeru slajdu 3"/>
          <p:cNvSpPr>
            <a:spLocks noGrp="1"/>
          </p:cNvSpPr>
          <p:nvPr>
            <p:ph type="sldNum" sz="quarter" idx="10"/>
          </p:nvPr>
        </p:nvSpPr>
        <p:spPr/>
        <p:txBody>
          <a:bodyPr/>
          <a:lstStyle/>
          <a:p>
            <a:fld id="{E5588670-8D00-43B7-906C-2FFFD96B1AB3}" type="slidenum">
              <a:rPr lang="da-DK" smtClean="0"/>
              <a:t>10</a:t>
            </a:fld>
            <a:endParaRPr lang="da-DK"/>
          </a:p>
        </p:txBody>
      </p:sp>
    </p:spTree>
    <p:extLst>
      <p:ext uri="{BB962C8B-B14F-4D97-AF65-F5344CB8AC3E}">
        <p14:creationId xmlns:p14="http://schemas.microsoft.com/office/powerpoint/2010/main" val="4257553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noProof="0" dirty="0" smtClean="0"/>
              <a:t>These tasks constitute coherent set of actions comprising industrial studies aimed at achieving of assumed targets. The</a:t>
            </a:r>
            <a:r>
              <a:rPr lang="en-US" baseline="0" noProof="0" dirty="0" smtClean="0"/>
              <a:t> studies are dealing with all the main technological processes related to fabrication of particle detectors with increased radiation resistance, namely, production of nitrogen enriched high-resistivity silicon crystals, production of nitrogen enriched, thin silicon wafers and fabrication of particle detectors, active region of which is enriched with nitrogen.</a:t>
            </a:r>
            <a:endParaRPr lang="en-US" noProof="0" dirty="0"/>
          </a:p>
        </p:txBody>
      </p:sp>
      <p:sp>
        <p:nvSpPr>
          <p:cNvPr id="4" name="Symbol zastępczy numeru slajdu 3"/>
          <p:cNvSpPr>
            <a:spLocks noGrp="1"/>
          </p:cNvSpPr>
          <p:nvPr>
            <p:ph type="sldNum" sz="quarter" idx="10"/>
          </p:nvPr>
        </p:nvSpPr>
        <p:spPr/>
        <p:txBody>
          <a:bodyPr/>
          <a:lstStyle/>
          <a:p>
            <a:fld id="{E81179C9-3342-429F-97F9-7D207378C3E7}" type="slidenum">
              <a:rPr lang="pl-PL" smtClean="0"/>
              <a:t>20</a:t>
            </a:fld>
            <a:endParaRPr lang="pl-PL" dirty="0"/>
          </a:p>
        </p:txBody>
      </p:sp>
    </p:spTree>
    <p:extLst>
      <p:ext uri="{BB962C8B-B14F-4D97-AF65-F5344CB8AC3E}">
        <p14:creationId xmlns:p14="http://schemas.microsoft.com/office/powerpoint/2010/main" val="29572174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smtClean="0"/>
              <a:t>To</a:t>
            </a:r>
            <a:r>
              <a:rPr lang="pl-PL" baseline="0" dirty="0" smtClean="0"/>
              <a:t> sum </a:t>
            </a:r>
            <a:r>
              <a:rPr lang="pl-PL" baseline="0" dirty="0" err="1" smtClean="0"/>
              <a:t>up</a:t>
            </a:r>
            <a:r>
              <a:rPr lang="pl-PL" baseline="0" dirty="0" smtClean="0"/>
              <a:t>: we </a:t>
            </a:r>
            <a:r>
              <a:rPr lang="pl-PL" baseline="0" dirty="0" err="1" smtClean="0"/>
              <a:t>expect</a:t>
            </a:r>
            <a:r>
              <a:rPr lang="pl-PL" baseline="0" dirty="0" smtClean="0"/>
              <a:t> </a:t>
            </a:r>
            <a:r>
              <a:rPr lang="pl-PL" baseline="0" dirty="0" err="1" smtClean="0"/>
              <a:t>that</a:t>
            </a:r>
            <a:r>
              <a:rPr lang="pl-PL" baseline="0" dirty="0" smtClean="0"/>
              <a:t> the </a:t>
            </a:r>
            <a:r>
              <a:rPr lang="pl-PL" baseline="0" dirty="0" err="1" smtClean="0"/>
              <a:t>effect</a:t>
            </a:r>
            <a:r>
              <a:rPr lang="pl-PL" baseline="0" dirty="0" smtClean="0"/>
              <a:t> of </a:t>
            </a:r>
            <a:r>
              <a:rPr lang="pl-PL" baseline="0" dirty="0" err="1" smtClean="0"/>
              <a:t>nitrogen</a:t>
            </a:r>
            <a:r>
              <a:rPr lang="pl-PL" baseline="0" dirty="0" smtClean="0"/>
              <a:t> </a:t>
            </a:r>
            <a:r>
              <a:rPr lang="pl-PL" baseline="0" dirty="0" err="1" smtClean="0"/>
              <a:t>will</a:t>
            </a:r>
            <a:r>
              <a:rPr lang="pl-PL" baseline="0" dirty="0" smtClean="0"/>
              <a:t> </a:t>
            </a:r>
            <a:r>
              <a:rPr lang="pl-PL" baseline="0" dirty="0" err="1" smtClean="0"/>
              <a:t>occure</a:t>
            </a:r>
            <a:r>
              <a:rPr lang="pl-PL" baseline="0" dirty="0" smtClean="0"/>
              <a:t> in the </a:t>
            </a:r>
            <a:r>
              <a:rPr lang="pl-PL" baseline="0" dirty="0" err="1" smtClean="0"/>
              <a:t>case</a:t>
            </a:r>
            <a:r>
              <a:rPr lang="pl-PL" baseline="0" dirty="0" smtClean="0"/>
              <a:t> of </a:t>
            </a:r>
            <a:r>
              <a:rPr lang="pl-PL" baseline="0" dirty="0" err="1" smtClean="0"/>
              <a:t>irradiation</a:t>
            </a:r>
            <a:r>
              <a:rPr lang="pl-PL" baseline="0" dirty="0" smtClean="0"/>
              <a:t> </a:t>
            </a:r>
            <a:r>
              <a:rPr lang="pl-PL" baseline="0" dirty="0" err="1" smtClean="0"/>
              <a:t>induced</a:t>
            </a:r>
            <a:r>
              <a:rPr lang="pl-PL" baseline="0" dirty="0" smtClean="0"/>
              <a:t> </a:t>
            </a:r>
            <a:r>
              <a:rPr lang="pl-PL" baseline="0" dirty="0" err="1" smtClean="0"/>
              <a:t>vacancy</a:t>
            </a:r>
            <a:r>
              <a:rPr lang="pl-PL" baseline="0" dirty="0" smtClean="0"/>
              <a:t> </a:t>
            </a:r>
            <a:r>
              <a:rPr lang="pl-PL" baseline="0" dirty="0" err="1" smtClean="0"/>
              <a:t>aggregetes</a:t>
            </a:r>
            <a:r>
              <a:rPr lang="pl-PL" baseline="0" dirty="0" smtClean="0"/>
              <a:t>. </a:t>
            </a:r>
            <a:r>
              <a:rPr lang="pl-PL" baseline="0" dirty="0" err="1" smtClean="0"/>
              <a:t>If</a:t>
            </a:r>
            <a:r>
              <a:rPr lang="pl-PL" baseline="0" dirty="0" smtClean="0"/>
              <a:t> the </a:t>
            </a:r>
            <a:r>
              <a:rPr lang="pl-PL" baseline="0" dirty="0" err="1" smtClean="0"/>
              <a:t>result</a:t>
            </a:r>
            <a:r>
              <a:rPr lang="pl-PL" baseline="0" dirty="0" smtClean="0"/>
              <a:t> </a:t>
            </a:r>
            <a:r>
              <a:rPr lang="pl-PL" baseline="0" dirty="0" err="1" smtClean="0"/>
              <a:t>is</a:t>
            </a:r>
            <a:r>
              <a:rPr lang="pl-PL" baseline="0" dirty="0" smtClean="0"/>
              <a:t> </a:t>
            </a:r>
            <a:r>
              <a:rPr lang="pl-PL" baseline="0" dirty="0" err="1" smtClean="0"/>
              <a:t>positive</a:t>
            </a:r>
            <a:r>
              <a:rPr lang="pl-PL" baseline="0" dirty="0" smtClean="0"/>
              <a:t> Topsil’s </a:t>
            </a:r>
            <a:r>
              <a:rPr lang="pl-PL" baseline="0" dirty="0" err="1" smtClean="0"/>
              <a:t>product</a:t>
            </a:r>
            <a:r>
              <a:rPr lang="pl-PL" baseline="0" dirty="0" smtClean="0"/>
              <a:t> family </a:t>
            </a:r>
            <a:r>
              <a:rPr lang="pl-PL" baseline="0" dirty="0" err="1" smtClean="0"/>
              <a:t>will</a:t>
            </a:r>
            <a:r>
              <a:rPr lang="pl-PL" baseline="0" dirty="0" smtClean="0"/>
              <a:t> be </a:t>
            </a:r>
            <a:r>
              <a:rPr lang="pl-PL" baseline="0" dirty="0" err="1" smtClean="0"/>
              <a:t>enlarged</a:t>
            </a:r>
            <a:r>
              <a:rPr lang="pl-PL" baseline="0" dirty="0" smtClean="0"/>
              <a:t> with </a:t>
            </a:r>
            <a:r>
              <a:rPr lang="pl-PL" baseline="0" dirty="0" err="1" smtClean="0"/>
              <a:t>new</a:t>
            </a:r>
            <a:r>
              <a:rPr lang="pl-PL" baseline="0" dirty="0" smtClean="0"/>
              <a:t> </a:t>
            </a:r>
            <a:r>
              <a:rPr lang="pl-PL" baseline="0" dirty="0" err="1" smtClean="0"/>
              <a:t>kind</a:t>
            </a:r>
            <a:r>
              <a:rPr lang="pl-PL" baseline="0" dirty="0" smtClean="0"/>
              <a:t>, </a:t>
            </a:r>
            <a:r>
              <a:rPr lang="pl-PL" baseline="0" dirty="0" err="1" smtClean="0"/>
              <a:t>nitrogen</a:t>
            </a:r>
            <a:r>
              <a:rPr lang="pl-PL" baseline="0" dirty="0" smtClean="0"/>
              <a:t> </a:t>
            </a:r>
            <a:r>
              <a:rPr lang="pl-PL" baseline="0" dirty="0" err="1" smtClean="0"/>
              <a:t>enriched</a:t>
            </a:r>
            <a:r>
              <a:rPr lang="pl-PL" baseline="0" dirty="0" smtClean="0"/>
              <a:t> </a:t>
            </a:r>
            <a:r>
              <a:rPr lang="pl-PL" baseline="0" dirty="0" err="1" smtClean="0"/>
              <a:t>wafers</a:t>
            </a:r>
            <a:r>
              <a:rPr lang="pl-PL" baseline="0" dirty="0" smtClean="0"/>
              <a:t> for </a:t>
            </a:r>
            <a:r>
              <a:rPr lang="pl-PL" baseline="0" dirty="0" err="1" smtClean="0"/>
              <a:t>fabricatation</a:t>
            </a:r>
            <a:r>
              <a:rPr lang="pl-PL" baseline="0" dirty="0" smtClean="0"/>
              <a:t> of </a:t>
            </a:r>
            <a:r>
              <a:rPr lang="pl-PL" baseline="0" dirty="0" err="1" smtClean="0"/>
              <a:t>particle</a:t>
            </a:r>
            <a:r>
              <a:rPr lang="pl-PL" baseline="0" dirty="0" smtClean="0"/>
              <a:t> </a:t>
            </a:r>
            <a:r>
              <a:rPr lang="pl-PL" baseline="0" dirty="0" err="1" smtClean="0"/>
              <a:t>detectors</a:t>
            </a:r>
            <a:r>
              <a:rPr lang="pl-PL" baseline="0" dirty="0" smtClean="0"/>
              <a:t>. (~2017) </a:t>
            </a:r>
            <a:endParaRPr lang="pl-PL" dirty="0"/>
          </a:p>
        </p:txBody>
      </p:sp>
      <p:sp>
        <p:nvSpPr>
          <p:cNvPr id="4" name="Symbol zastępczy numeru slajdu 3"/>
          <p:cNvSpPr>
            <a:spLocks noGrp="1"/>
          </p:cNvSpPr>
          <p:nvPr>
            <p:ph type="sldNum" sz="quarter" idx="10"/>
          </p:nvPr>
        </p:nvSpPr>
        <p:spPr/>
        <p:txBody>
          <a:bodyPr/>
          <a:lstStyle/>
          <a:p>
            <a:fld id="{E5588670-8D00-43B7-906C-2FFFD96B1AB3}" type="slidenum">
              <a:rPr lang="da-DK" smtClean="0"/>
              <a:t>22</a:t>
            </a:fld>
            <a:endParaRPr lang="da-DK"/>
          </a:p>
        </p:txBody>
      </p:sp>
    </p:spTree>
    <p:extLst>
      <p:ext uri="{BB962C8B-B14F-4D97-AF65-F5344CB8AC3E}">
        <p14:creationId xmlns:p14="http://schemas.microsoft.com/office/powerpoint/2010/main" val="1976881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E5588670-8D00-43B7-906C-2FFFD96B1AB3}" type="slidenum">
              <a:rPr lang="da-DK" smtClean="0"/>
              <a:t>11</a:t>
            </a:fld>
            <a:endParaRPr lang="da-DK"/>
          </a:p>
        </p:txBody>
      </p:sp>
    </p:spTree>
    <p:extLst>
      <p:ext uri="{BB962C8B-B14F-4D97-AF65-F5344CB8AC3E}">
        <p14:creationId xmlns:p14="http://schemas.microsoft.com/office/powerpoint/2010/main" val="3479893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noProof="0" dirty="0" smtClean="0"/>
              <a:t>Nitrogen dimers are dominant</a:t>
            </a:r>
            <a:endParaRPr lang="en-US" noProof="0" dirty="0"/>
          </a:p>
        </p:txBody>
      </p:sp>
      <p:sp>
        <p:nvSpPr>
          <p:cNvPr id="4" name="Symbol zastępczy numeru slajdu 3"/>
          <p:cNvSpPr>
            <a:spLocks noGrp="1"/>
          </p:cNvSpPr>
          <p:nvPr>
            <p:ph type="sldNum" sz="quarter" idx="10"/>
          </p:nvPr>
        </p:nvSpPr>
        <p:spPr/>
        <p:txBody>
          <a:bodyPr/>
          <a:lstStyle/>
          <a:p>
            <a:fld id="{E5588670-8D00-43B7-906C-2FFFD96B1AB3}" type="slidenum">
              <a:rPr lang="da-DK" smtClean="0"/>
              <a:t>12</a:t>
            </a:fld>
            <a:endParaRPr lang="da-DK"/>
          </a:p>
        </p:txBody>
      </p:sp>
    </p:spTree>
    <p:extLst>
      <p:ext uri="{BB962C8B-B14F-4D97-AF65-F5344CB8AC3E}">
        <p14:creationId xmlns:p14="http://schemas.microsoft.com/office/powerpoint/2010/main" val="2700097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noProof="0" dirty="0" smtClean="0"/>
              <a:t>Two</a:t>
            </a:r>
            <a:r>
              <a:rPr lang="en-US" baseline="0" noProof="0" dirty="0" smtClean="0"/>
              <a:t> main lattice vibration modes characteristic for nitrogen pairs in Si. </a:t>
            </a:r>
          </a:p>
          <a:p>
            <a:r>
              <a:rPr lang="en-US" sz="1300" dirty="0"/>
              <a:t>Experimentally, it was found that, in as grown silicon, nitrogen exists as an N–N pair with a diffusivity three orders of magnitude higher as compared to oxygen at 1100 centigrade. On base of peak height the Nitrogen concentration is calculated.</a:t>
            </a:r>
            <a:endParaRPr lang="en-US" noProof="0" dirty="0"/>
          </a:p>
        </p:txBody>
      </p:sp>
      <p:sp>
        <p:nvSpPr>
          <p:cNvPr id="4" name="Symbol zastępczy numeru slajdu 3"/>
          <p:cNvSpPr>
            <a:spLocks noGrp="1"/>
          </p:cNvSpPr>
          <p:nvPr>
            <p:ph type="sldNum" sz="quarter" idx="10"/>
          </p:nvPr>
        </p:nvSpPr>
        <p:spPr/>
        <p:txBody>
          <a:bodyPr/>
          <a:lstStyle/>
          <a:p>
            <a:fld id="{E5588670-8D00-43B7-906C-2FFFD96B1AB3}" type="slidenum">
              <a:rPr lang="da-DK" smtClean="0"/>
              <a:t>13</a:t>
            </a:fld>
            <a:endParaRPr lang="da-DK"/>
          </a:p>
        </p:txBody>
      </p:sp>
    </p:spTree>
    <p:extLst>
      <p:ext uri="{BB962C8B-B14F-4D97-AF65-F5344CB8AC3E}">
        <p14:creationId xmlns:p14="http://schemas.microsoft.com/office/powerpoint/2010/main" val="1679556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noProof="0" dirty="0" smtClean="0"/>
              <a:t>Two</a:t>
            </a:r>
            <a:r>
              <a:rPr lang="en-US" baseline="0" noProof="0" dirty="0" smtClean="0"/>
              <a:t> main lattice vibration modes characteristic for nitrogen pairs in Si. </a:t>
            </a:r>
          </a:p>
        </p:txBody>
      </p:sp>
      <p:sp>
        <p:nvSpPr>
          <p:cNvPr id="4" name="Symbol zastępczy numeru slajdu 3"/>
          <p:cNvSpPr>
            <a:spLocks noGrp="1"/>
          </p:cNvSpPr>
          <p:nvPr>
            <p:ph type="sldNum" sz="quarter" idx="10"/>
          </p:nvPr>
        </p:nvSpPr>
        <p:spPr/>
        <p:txBody>
          <a:bodyPr/>
          <a:lstStyle/>
          <a:p>
            <a:fld id="{E5588670-8D00-43B7-906C-2FFFD96B1AB3}" type="slidenum">
              <a:rPr lang="da-DK" smtClean="0"/>
              <a:t>14</a:t>
            </a:fld>
            <a:endParaRPr lang="da-DK"/>
          </a:p>
        </p:txBody>
      </p:sp>
    </p:spTree>
    <p:extLst>
      <p:ext uri="{BB962C8B-B14F-4D97-AF65-F5344CB8AC3E}">
        <p14:creationId xmlns:p14="http://schemas.microsoft.com/office/powerpoint/2010/main" val="238154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smtClean="0"/>
              <a:t>T</a:t>
            </a:r>
            <a:r>
              <a:rPr lang="en-US" sz="1200" dirty="0" smtClean="0"/>
              <a:t>Experimentally, it was found that, in as grown silicon, nitrogen exists as an N–N pair with a diffusivity three orders of magnitude higher as compared to oxygen at 1100 centigrade. On base of peak height the Nitrogen concentration is calculated.</a:t>
            </a:r>
            <a:endParaRPr lang="en-US" noProof="0" smtClean="0"/>
          </a:p>
          <a:p>
            <a:r>
              <a:rPr lang="en-US" baseline="0" noProof="0" smtClean="0"/>
              <a:t>Hi </a:t>
            </a:r>
            <a:r>
              <a:rPr lang="en-US" baseline="0" noProof="0" dirty="0" smtClean="0"/>
              <a:t>diffusion coefficient is responsible that N-N pairs play role in suppressing excessive silicon interstitials and excessive vacancies in cooling process after the crystal growth.</a:t>
            </a:r>
            <a:endParaRPr lang="en-US" noProof="0" dirty="0"/>
          </a:p>
        </p:txBody>
      </p:sp>
      <p:sp>
        <p:nvSpPr>
          <p:cNvPr id="4" name="Symbol zastępczy numeru slajdu 3"/>
          <p:cNvSpPr>
            <a:spLocks noGrp="1"/>
          </p:cNvSpPr>
          <p:nvPr>
            <p:ph type="sldNum" sz="quarter" idx="10"/>
          </p:nvPr>
        </p:nvSpPr>
        <p:spPr/>
        <p:txBody>
          <a:bodyPr/>
          <a:lstStyle/>
          <a:p>
            <a:fld id="{E5588670-8D00-43B7-906C-2FFFD96B1AB3}" type="slidenum">
              <a:rPr lang="da-DK" smtClean="0"/>
              <a:t>15</a:t>
            </a:fld>
            <a:endParaRPr lang="da-DK"/>
          </a:p>
        </p:txBody>
      </p:sp>
    </p:spTree>
    <p:extLst>
      <p:ext uri="{BB962C8B-B14F-4D97-AF65-F5344CB8AC3E}">
        <p14:creationId xmlns:p14="http://schemas.microsoft.com/office/powerpoint/2010/main" val="5545685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smtClean="0"/>
              <a:t>The </a:t>
            </a:r>
            <a:r>
              <a:rPr lang="pl-PL" dirty="0" err="1" smtClean="0"/>
              <a:t>mechanism</a:t>
            </a:r>
            <a:r>
              <a:rPr lang="pl-PL" dirty="0" smtClean="0"/>
              <a:t> </a:t>
            </a:r>
            <a:r>
              <a:rPr lang="pl-PL" dirty="0" err="1" smtClean="0"/>
              <a:t>which</a:t>
            </a:r>
            <a:r>
              <a:rPr lang="pl-PL" dirty="0" smtClean="0"/>
              <a:t> </a:t>
            </a:r>
            <a:r>
              <a:rPr lang="pl-PL" dirty="0" err="1" smtClean="0"/>
              <a:t>suppreses</a:t>
            </a:r>
            <a:r>
              <a:rPr lang="pl-PL" dirty="0" smtClean="0"/>
              <a:t> </a:t>
            </a:r>
            <a:r>
              <a:rPr lang="pl-PL" dirty="0" err="1" smtClean="0"/>
              <a:t>vacancy</a:t>
            </a:r>
            <a:r>
              <a:rPr lang="pl-PL" dirty="0" smtClean="0"/>
              <a:t> </a:t>
            </a:r>
            <a:r>
              <a:rPr lang="pl-PL" dirty="0" err="1" smtClean="0"/>
              <a:t>aggregates</a:t>
            </a:r>
            <a:r>
              <a:rPr lang="pl-PL" baseline="0" dirty="0" smtClean="0"/>
              <a:t> as </a:t>
            </a:r>
            <a:r>
              <a:rPr lang="pl-PL" baseline="0" dirty="0" err="1" smtClean="0"/>
              <a:t>proposed</a:t>
            </a:r>
            <a:r>
              <a:rPr lang="pl-PL" baseline="0" dirty="0" smtClean="0"/>
              <a:t> by </a:t>
            </a:r>
            <a:r>
              <a:rPr lang="pl-PL" baseline="0" dirty="0" err="1" smtClean="0"/>
              <a:t>Ammon</a:t>
            </a:r>
            <a:r>
              <a:rPr lang="pl-PL" baseline="0" dirty="0" smtClean="0"/>
              <a:t> </a:t>
            </a:r>
            <a:r>
              <a:rPr lang="pl-PL" baseline="0" dirty="0" err="1" smtClean="0"/>
              <a:t>is</a:t>
            </a:r>
            <a:r>
              <a:rPr lang="pl-PL" baseline="0" dirty="0" smtClean="0"/>
              <a:t> </a:t>
            </a:r>
            <a:r>
              <a:rPr lang="pl-PL" baseline="0" dirty="0" err="1" smtClean="0"/>
              <a:t>given</a:t>
            </a:r>
            <a:r>
              <a:rPr lang="pl-PL" baseline="0" dirty="0" smtClean="0"/>
              <a:t> by </a:t>
            </a:r>
            <a:r>
              <a:rPr lang="pl-PL" baseline="0" dirty="0" err="1" smtClean="0"/>
              <a:t>presented</a:t>
            </a:r>
            <a:r>
              <a:rPr lang="pl-PL" baseline="0" dirty="0" smtClean="0"/>
              <a:t> </a:t>
            </a:r>
            <a:r>
              <a:rPr lang="pl-PL" baseline="0" dirty="0" err="1" smtClean="0"/>
              <a:t>equations</a:t>
            </a:r>
            <a:r>
              <a:rPr lang="pl-PL" baseline="0" dirty="0" smtClean="0"/>
              <a:t>. </a:t>
            </a:r>
            <a:r>
              <a:rPr lang="pl-PL" baseline="0" dirty="0" err="1" smtClean="0"/>
              <a:t>This</a:t>
            </a:r>
            <a:r>
              <a:rPr lang="pl-PL" baseline="0" dirty="0" smtClean="0"/>
              <a:t> </a:t>
            </a:r>
            <a:r>
              <a:rPr lang="pl-PL" baseline="0" dirty="0" err="1" smtClean="0"/>
              <a:t>are</a:t>
            </a:r>
            <a:r>
              <a:rPr lang="pl-PL" baseline="0" dirty="0" smtClean="0"/>
              <a:t> </a:t>
            </a:r>
            <a:r>
              <a:rPr lang="pl-PL" baseline="0" dirty="0" err="1" smtClean="0"/>
              <a:t>main</a:t>
            </a:r>
            <a:r>
              <a:rPr lang="pl-PL" baseline="0" dirty="0" smtClean="0"/>
              <a:t> </a:t>
            </a:r>
            <a:r>
              <a:rPr lang="pl-PL" baseline="0" dirty="0" err="1" smtClean="0"/>
              <a:t>reactiors</a:t>
            </a:r>
            <a:r>
              <a:rPr lang="pl-PL" baseline="0" dirty="0" smtClean="0"/>
              <a:t>: in the </a:t>
            </a:r>
            <a:r>
              <a:rPr lang="pl-PL" baseline="0" dirty="0" err="1" smtClean="0"/>
              <a:t>first</a:t>
            </a:r>
            <a:r>
              <a:rPr lang="pl-PL" baseline="0" dirty="0" smtClean="0"/>
              <a:t> one the </a:t>
            </a:r>
            <a:r>
              <a:rPr lang="pl-PL" baseline="0" dirty="0" err="1" smtClean="0"/>
              <a:t>nitrogen</a:t>
            </a:r>
            <a:r>
              <a:rPr lang="pl-PL" baseline="0" dirty="0" smtClean="0"/>
              <a:t> dimer </a:t>
            </a:r>
            <a:r>
              <a:rPr lang="pl-PL" baseline="0" dirty="0" err="1" smtClean="0"/>
              <a:t>captures</a:t>
            </a:r>
            <a:r>
              <a:rPr lang="pl-PL" baseline="0" dirty="0" smtClean="0"/>
              <a:t> a </a:t>
            </a:r>
            <a:r>
              <a:rPr lang="pl-PL" baseline="0" dirty="0" err="1" smtClean="0"/>
              <a:t>vacancy</a:t>
            </a:r>
            <a:r>
              <a:rPr lang="pl-PL" baseline="0" dirty="0" smtClean="0"/>
              <a:t> and </a:t>
            </a:r>
            <a:r>
              <a:rPr lang="pl-PL" baseline="0" dirty="0" err="1" smtClean="0"/>
              <a:t>forms</a:t>
            </a:r>
            <a:r>
              <a:rPr lang="pl-PL" baseline="0" dirty="0" smtClean="0"/>
              <a:t> a </a:t>
            </a:r>
            <a:r>
              <a:rPr lang="pl-PL" baseline="0" dirty="0" err="1" smtClean="0"/>
              <a:t>complex</a:t>
            </a:r>
            <a:r>
              <a:rPr lang="pl-PL" baseline="0" dirty="0" smtClean="0"/>
              <a:t>  and in the </a:t>
            </a:r>
            <a:r>
              <a:rPr lang="pl-PL" baseline="0" dirty="0" err="1" smtClean="0"/>
              <a:t>second</a:t>
            </a:r>
            <a:r>
              <a:rPr lang="pl-PL" baseline="0" dirty="0" smtClean="0"/>
              <a:t> one the </a:t>
            </a:r>
            <a:r>
              <a:rPr lang="pl-PL" baseline="0" dirty="0" err="1" smtClean="0"/>
              <a:t>complex</a:t>
            </a:r>
            <a:r>
              <a:rPr lang="pl-PL" baseline="0" dirty="0" smtClean="0"/>
              <a:t> </a:t>
            </a:r>
            <a:r>
              <a:rPr lang="pl-PL" baseline="0" dirty="0" err="1" smtClean="0"/>
              <a:t>reaacts</a:t>
            </a:r>
            <a:r>
              <a:rPr lang="pl-PL" baseline="0" dirty="0" smtClean="0"/>
              <a:t> with </a:t>
            </a:r>
            <a:r>
              <a:rPr lang="pl-PL" baseline="0" dirty="0" err="1" smtClean="0"/>
              <a:t>silicon</a:t>
            </a:r>
            <a:r>
              <a:rPr lang="pl-PL" baseline="0" dirty="0" smtClean="0"/>
              <a:t> </a:t>
            </a:r>
            <a:r>
              <a:rPr lang="pl-PL" baseline="0" dirty="0" err="1" smtClean="0"/>
              <a:t>interstitial</a:t>
            </a:r>
            <a:r>
              <a:rPr lang="pl-PL" baseline="0" dirty="0" smtClean="0"/>
              <a:t> </a:t>
            </a:r>
            <a:r>
              <a:rPr lang="pl-PL" baseline="0" dirty="0" err="1" smtClean="0"/>
              <a:t>releasing</a:t>
            </a:r>
            <a:r>
              <a:rPr lang="pl-PL" baseline="0" dirty="0" smtClean="0"/>
              <a:t> the </a:t>
            </a:r>
            <a:r>
              <a:rPr lang="pl-PL" baseline="0" dirty="0" err="1" smtClean="0"/>
              <a:t>nitrogen</a:t>
            </a:r>
            <a:r>
              <a:rPr lang="pl-PL" baseline="0" dirty="0" smtClean="0"/>
              <a:t> </a:t>
            </a:r>
            <a:r>
              <a:rPr lang="pl-PL" baseline="0" dirty="0" err="1" smtClean="0"/>
              <a:t>pair</a:t>
            </a:r>
            <a:r>
              <a:rPr lang="pl-PL" baseline="0" dirty="0" smtClean="0"/>
              <a:t>. As a </a:t>
            </a:r>
            <a:r>
              <a:rPr lang="pl-PL" baseline="0" dirty="0" err="1" smtClean="0"/>
              <a:t>result</a:t>
            </a:r>
            <a:r>
              <a:rPr lang="pl-PL" baseline="0" dirty="0" smtClean="0"/>
              <a:t> the </a:t>
            </a:r>
            <a:r>
              <a:rPr lang="pl-PL" baseline="0" dirty="0" err="1" smtClean="0"/>
              <a:t>vacancy</a:t>
            </a:r>
            <a:r>
              <a:rPr lang="pl-PL" baseline="0" dirty="0" smtClean="0"/>
              <a:t> and </a:t>
            </a:r>
            <a:r>
              <a:rPr lang="pl-PL" baseline="0" dirty="0" err="1" smtClean="0"/>
              <a:t>interstitial</a:t>
            </a:r>
            <a:r>
              <a:rPr lang="pl-PL" baseline="0" dirty="0" smtClean="0"/>
              <a:t> </a:t>
            </a:r>
            <a:r>
              <a:rPr lang="pl-PL" baseline="0" dirty="0" err="1" smtClean="0"/>
              <a:t>dessapeares</a:t>
            </a:r>
            <a:r>
              <a:rPr lang="pl-PL" baseline="0" dirty="0" smtClean="0"/>
              <a:t>. </a:t>
            </a:r>
            <a:endParaRPr lang="pl-PL" dirty="0"/>
          </a:p>
        </p:txBody>
      </p:sp>
      <p:sp>
        <p:nvSpPr>
          <p:cNvPr id="4" name="Symbol zastępczy numeru slajdu 3"/>
          <p:cNvSpPr>
            <a:spLocks noGrp="1"/>
          </p:cNvSpPr>
          <p:nvPr>
            <p:ph type="sldNum" sz="quarter" idx="10"/>
          </p:nvPr>
        </p:nvSpPr>
        <p:spPr/>
        <p:txBody>
          <a:bodyPr/>
          <a:lstStyle/>
          <a:p>
            <a:fld id="{E5588670-8D00-43B7-906C-2FFFD96B1AB3}" type="slidenum">
              <a:rPr lang="da-DK" smtClean="0"/>
              <a:t>16</a:t>
            </a:fld>
            <a:endParaRPr lang="da-DK"/>
          </a:p>
        </p:txBody>
      </p:sp>
    </p:spTree>
    <p:extLst>
      <p:ext uri="{BB962C8B-B14F-4D97-AF65-F5344CB8AC3E}">
        <p14:creationId xmlns:p14="http://schemas.microsoft.com/office/powerpoint/2010/main" val="35453301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noProof="0" dirty="0" smtClean="0"/>
              <a:t>Topsil</a:t>
            </a:r>
            <a:r>
              <a:rPr lang="en-US" baseline="0" noProof="0" dirty="0" smtClean="0"/>
              <a:t> and ITME have teamed up in a scientific project to study</a:t>
            </a:r>
            <a:r>
              <a:rPr lang="pl-PL" baseline="0" noProof="0" dirty="0" smtClean="0"/>
              <a:t> and </a:t>
            </a:r>
            <a:r>
              <a:rPr lang="pl-PL" baseline="0" noProof="0" dirty="0" err="1" smtClean="0"/>
              <a:t>find</a:t>
            </a:r>
            <a:r>
              <a:rPr lang="pl-PL" baseline="0" noProof="0" dirty="0" smtClean="0"/>
              <a:t> out</a:t>
            </a:r>
            <a:r>
              <a:rPr lang="en-US" baseline="0" noProof="0" dirty="0" smtClean="0"/>
              <a:t> if described mechanism is also valid in case of irradiated silicon. </a:t>
            </a:r>
            <a:endParaRPr lang="en-US" noProof="0" dirty="0"/>
          </a:p>
        </p:txBody>
      </p:sp>
      <p:sp>
        <p:nvSpPr>
          <p:cNvPr id="4" name="Symbol zastępczy numeru slajdu 3"/>
          <p:cNvSpPr>
            <a:spLocks noGrp="1"/>
          </p:cNvSpPr>
          <p:nvPr>
            <p:ph type="sldNum" sz="quarter" idx="10"/>
          </p:nvPr>
        </p:nvSpPr>
        <p:spPr/>
        <p:txBody>
          <a:bodyPr/>
          <a:lstStyle/>
          <a:p>
            <a:fld id="{E5588670-8D00-43B7-906C-2FFFD96B1AB3}" type="slidenum">
              <a:rPr lang="da-DK" smtClean="0"/>
              <a:t>18</a:t>
            </a:fld>
            <a:endParaRPr lang="da-DK"/>
          </a:p>
        </p:txBody>
      </p:sp>
    </p:spTree>
    <p:extLst>
      <p:ext uri="{BB962C8B-B14F-4D97-AF65-F5344CB8AC3E}">
        <p14:creationId xmlns:p14="http://schemas.microsoft.com/office/powerpoint/2010/main" val="111298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en-US" noProof="0" dirty="0" smtClean="0"/>
              <a:t>These tasks constitute coherent set of actions comprising industrial studies aimed at achieving of assumed targets. The</a:t>
            </a:r>
            <a:r>
              <a:rPr lang="en-US" baseline="0" noProof="0" dirty="0" smtClean="0"/>
              <a:t> studies are dealing with all the main technological processes related to fabrication of particle detectors with increased radiation resistance, namely, production of nitrogen enriched high-resistivity silicon crystals, production of nitrogen enriched, thin silicon wafers and fabrication of particle detectors, active region of which is enriched with nitrogen.</a:t>
            </a:r>
            <a:endParaRPr lang="en-US" noProof="0" dirty="0"/>
          </a:p>
        </p:txBody>
      </p:sp>
      <p:sp>
        <p:nvSpPr>
          <p:cNvPr id="4" name="Symbol zastępczy numeru slajdu 3"/>
          <p:cNvSpPr>
            <a:spLocks noGrp="1"/>
          </p:cNvSpPr>
          <p:nvPr>
            <p:ph type="sldNum" sz="quarter" idx="10"/>
          </p:nvPr>
        </p:nvSpPr>
        <p:spPr/>
        <p:txBody>
          <a:bodyPr/>
          <a:lstStyle/>
          <a:p>
            <a:fld id="{E81179C9-3342-429F-97F9-7D207378C3E7}" type="slidenum">
              <a:rPr lang="pl-PL" smtClean="0"/>
              <a:t>19</a:t>
            </a:fld>
            <a:endParaRPr lang="pl-PL" dirty="0"/>
          </a:p>
        </p:txBody>
      </p:sp>
    </p:spTree>
    <p:extLst>
      <p:ext uri="{BB962C8B-B14F-4D97-AF65-F5344CB8AC3E}">
        <p14:creationId xmlns:p14="http://schemas.microsoft.com/office/powerpoint/2010/main" val="9984293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s">
    <p:spTree>
      <p:nvGrpSpPr>
        <p:cNvPr id="1" name=""/>
        <p:cNvGrpSpPr/>
        <p:nvPr/>
      </p:nvGrpSpPr>
      <p:grpSpPr>
        <a:xfrm>
          <a:off x="0" y="0"/>
          <a:ext cx="0" cy="0"/>
          <a:chOff x="0" y="0"/>
          <a:chExt cx="0" cy="0"/>
        </a:xfrm>
      </p:grpSpPr>
      <p:pic>
        <p:nvPicPr>
          <p:cNvPr id="2051" name="Picture 3" descr="Z:\KUNDER\T\TOPSIL\2815_POWER_POINT_TEMPLATE\PP-skabelon\Elementer\Topsil_fo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4"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408055663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kst_tabel">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1628801"/>
            <a:ext cx="3384872" cy="4320480"/>
          </a:xfrm>
        </p:spPr>
        <p:txBody>
          <a:bodyPr/>
          <a:lstStyle>
            <a:lvl1pPr marL="0" indent="0">
              <a:buNone/>
              <a:defRPr/>
            </a:lvl1pPr>
            <a:lvl2pPr>
              <a:defRPr sz="1400"/>
            </a:lvl2pPr>
          </a:lstStyle>
          <a:p>
            <a:pPr lvl="0"/>
            <a:r>
              <a:rPr lang="da-DK" smtClean="0"/>
              <a:t>Klik for at redigere i master</a:t>
            </a:r>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pPr/>
              <a:t>‹#›</a:t>
            </a:fld>
            <a:endParaRPr lang="da-DK" dirty="0"/>
          </a:p>
        </p:txBody>
      </p:sp>
      <p:sp>
        <p:nvSpPr>
          <p:cNvPr id="5" name="Pladsholder til tabel 4"/>
          <p:cNvSpPr>
            <a:spLocks noGrp="1"/>
          </p:cNvSpPr>
          <p:nvPr>
            <p:ph type="tbl" sz="quarter" idx="14"/>
          </p:nvPr>
        </p:nvSpPr>
        <p:spPr>
          <a:xfrm>
            <a:off x="4427984" y="1628775"/>
            <a:ext cx="4247704" cy="2376488"/>
          </a:xfrm>
        </p:spPr>
        <p:txBody>
          <a:bodyPr/>
          <a:lstStyle/>
          <a:p>
            <a:r>
              <a:rPr lang="da-DK" smtClean="0"/>
              <a:t>Klik på ikonet for at tilføje en tabel</a:t>
            </a:r>
            <a:endParaRPr lang="da-DK"/>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l">
              <a:defRPr/>
            </a:pPr>
            <a:r>
              <a:rPr lang="da-DK" sz="900" b="1" dirty="0" smtClean="0">
                <a:solidFill>
                  <a:schemeClr val="bg1">
                    <a:lumMod val="75000"/>
                  </a:schemeClr>
                </a:solidFill>
                <a:latin typeface="Verdana" pitchFamily="34" charset="0"/>
                <a:cs typeface="+mn-cs"/>
              </a:rPr>
              <a:t>Presentation of </a:t>
            </a:r>
            <a:r>
              <a:rPr lang="da-DK" sz="900" b="1" dirty="0" err="1" smtClean="0">
                <a:solidFill>
                  <a:schemeClr val="bg1">
                    <a:lumMod val="75000"/>
                  </a:schemeClr>
                </a:solidFill>
                <a:latin typeface="Verdana" pitchFamily="34" charset="0"/>
                <a:cs typeface="+mn-cs"/>
              </a:rPr>
              <a:t>Topsil</a:t>
            </a:r>
            <a:endParaRPr lang="en-US" sz="900" b="1" baseline="0" dirty="0" smtClean="0">
              <a:solidFill>
                <a:schemeClr val="bg1">
                  <a:lumMod val="75000"/>
                </a:schemeClr>
              </a:solidFill>
              <a:latin typeface="Verdana" pitchFamily="34" charset="0"/>
              <a:cs typeface="+mn-cs"/>
            </a:endParaRPr>
          </a:p>
        </p:txBody>
      </p:sp>
    </p:spTree>
    <p:extLst>
      <p:ext uri="{BB962C8B-B14F-4D97-AF65-F5344CB8AC3E}">
        <p14:creationId xmlns:p14="http://schemas.microsoft.com/office/powerpoint/2010/main" val="1190389199"/>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Lyntog">
    <p:spTree>
      <p:nvGrpSpPr>
        <p:cNvPr id="1" name=""/>
        <p:cNvGrpSpPr/>
        <p:nvPr/>
      </p:nvGrpSpPr>
      <p:grpSpPr>
        <a:xfrm>
          <a:off x="0" y="0"/>
          <a:ext cx="0" cy="0"/>
          <a:chOff x="0" y="0"/>
          <a:chExt cx="0" cy="0"/>
        </a:xfrm>
      </p:grpSpPr>
      <p:pic>
        <p:nvPicPr>
          <p:cNvPr id="13314" name="Picture 2" descr="Z:\KUNDER\T\TOPSIL\2815_POWER_POINT_TEMPLATE\PP-skabelon\Elementer\Topsil_verden_to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7"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12"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1823223497"/>
      </p:ext>
    </p:extLst>
  </p:cSld>
  <p:clrMapOvr>
    <a:masterClrMapping/>
  </p:clrMapOvr>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elmaster">
    <p:spTree>
      <p:nvGrpSpPr>
        <p:cNvPr id="1" name=""/>
        <p:cNvGrpSpPr/>
        <p:nvPr/>
      </p:nvGrpSpPr>
      <p:grpSpPr>
        <a:xfrm>
          <a:off x="0" y="0"/>
          <a:ext cx="0" cy="0"/>
          <a:chOff x="0" y="0"/>
          <a:chExt cx="0" cy="0"/>
        </a:xfrm>
      </p:grpSpPr>
      <p:pic>
        <p:nvPicPr>
          <p:cNvPr id="11266" name="Picture 2" descr="Z:\KUNDER\T\TOPSIL\2815_POWER_POINT_TEMPLATE\PP-skabelon\Elementer\Topsil_verden_elmast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2"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9"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2491783488"/>
      </p:ext>
    </p:extLst>
  </p:cSld>
  <p:clrMapOvr>
    <a:masterClrMapping/>
  </p:clrMapOvr>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0_Titel og indholdsobjekt">
    <p:spTree>
      <p:nvGrpSpPr>
        <p:cNvPr id="1" name=""/>
        <p:cNvGrpSpPr/>
        <p:nvPr/>
      </p:nvGrpSpPr>
      <p:grpSpPr>
        <a:xfrm>
          <a:off x="0" y="0"/>
          <a:ext cx="0" cy="0"/>
          <a:chOff x="0" y="0"/>
          <a:chExt cx="0" cy="0"/>
        </a:xfrm>
      </p:grpSpPr>
      <p:pic>
        <p:nvPicPr>
          <p:cNvPr id="14338" name="Picture 2" descr="Z:\KUNDER\T\TOPSIL\2815_POWER_POINT_TEMPLATE\PP-skabelon\Elementer\Topsil_bag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1628801"/>
            <a:ext cx="7859712" cy="1224135"/>
          </a:xfrm>
        </p:spPr>
        <p:txBody>
          <a:bodyPr>
            <a:normAutofit/>
          </a:bodyPr>
          <a:lstStyle>
            <a:lvl1pPr marL="0" indent="0">
              <a:buNone/>
              <a:defRPr sz="1200">
                <a:solidFill>
                  <a:schemeClr val="bg1"/>
                </a:solidFill>
              </a:defRPr>
            </a:lvl1pPr>
            <a:lvl2pPr marL="176213" indent="0">
              <a:buNone/>
              <a:defRPr sz="1100">
                <a:solidFill>
                  <a:schemeClr val="bg1"/>
                </a:solidFill>
              </a:defRPr>
            </a:lvl2pPr>
          </a:lstStyle>
          <a:p>
            <a:pPr lvl="0"/>
            <a:r>
              <a:rPr lang="da-DK" smtClean="0"/>
              <a:t>Klik for at redigere i master</a:t>
            </a:r>
          </a:p>
        </p:txBody>
      </p:sp>
      <p:sp>
        <p:nvSpPr>
          <p:cNvPr id="8" name="Pladsholder til indhold 2"/>
          <p:cNvSpPr>
            <a:spLocks noGrp="1"/>
          </p:cNvSpPr>
          <p:nvPr>
            <p:ph idx="12"/>
          </p:nvPr>
        </p:nvSpPr>
        <p:spPr>
          <a:xfrm>
            <a:off x="5508104" y="3933056"/>
            <a:ext cx="3178696" cy="1872432"/>
          </a:xfrm>
        </p:spPr>
        <p:txBody>
          <a:bodyPr>
            <a:normAutofit/>
          </a:bodyPr>
          <a:lstStyle>
            <a:lvl1pPr marL="0" indent="0">
              <a:buNone/>
              <a:defRPr sz="1200">
                <a:solidFill>
                  <a:schemeClr val="bg1"/>
                </a:solidFill>
              </a:defRPr>
            </a:lvl1pPr>
            <a:lvl2pPr marL="176213" indent="0">
              <a:buNone/>
              <a:defRPr sz="1400">
                <a:solidFill>
                  <a:schemeClr val="bg1"/>
                </a:solidFill>
              </a:defRPr>
            </a:lvl2pPr>
          </a:lstStyle>
          <a:p>
            <a:pPr lvl="0"/>
            <a:r>
              <a:rPr lang="da-DK" smtClean="0"/>
              <a:t>Klik for at redigere i master</a:t>
            </a:r>
          </a:p>
        </p:txBody>
      </p:sp>
      <p:sp>
        <p:nvSpPr>
          <p:cNvPr id="7" name="Pladsholder til billede 6"/>
          <p:cNvSpPr>
            <a:spLocks noGrp="1"/>
          </p:cNvSpPr>
          <p:nvPr>
            <p:ph type="pic" sz="quarter" idx="13"/>
          </p:nvPr>
        </p:nvSpPr>
        <p:spPr>
          <a:xfrm>
            <a:off x="827088" y="3357166"/>
            <a:ext cx="1728787" cy="1223962"/>
          </a:xfrm>
        </p:spPr>
        <p:txBody>
          <a:bodyPr/>
          <a:lstStyle/>
          <a:p>
            <a:r>
              <a:rPr lang="da-DK" smtClean="0"/>
              <a:t>Klik på ikonet for at tilføje et billede</a:t>
            </a:r>
            <a:endParaRPr lang="da-DK"/>
          </a:p>
        </p:txBody>
      </p:sp>
      <p:sp>
        <p:nvSpPr>
          <p:cNvPr id="11" name="Pladsholder til indhold 2"/>
          <p:cNvSpPr>
            <a:spLocks noGrp="1"/>
          </p:cNvSpPr>
          <p:nvPr>
            <p:ph idx="14"/>
          </p:nvPr>
        </p:nvSpPr>
        <p:spPr>
          <a:xfrm>
            <a:off x="837668" y="4653136"/>
            <a:ext cx="3178696" cy="1152128"/>
          </a:xfrm>
        </p:spPr>
        <p:txBody>
          <a:bodyPr>
            <a:normAutofit/>
          </a:bodyPr>
          <a:lstStyle>
            <a:lvl1pPr marL="0" indent="0">
              <a:buNone/>
              <a:defRPr sz="1200">
                <a:solidFill>
                  <a:schemeClr val="bg1"/>
                </a:solidFill>
              </a:defRPr>
            </a:lvl1pPr>
            <a:lvl2pPr marL="176213" indent="0">
              <a:buNone/>
              <a:defRPr sz="1400">
                <a:solidFill>
                  <a:schemeClr val="bg1"/>
                </a:solidFill>
              </a:defRPr>
            </a:lvl2pPr>
          </a:lstStyle>
          <a:p>
            <a:pPr lvl="0"/>
            <a:r>
              <a:rPr lang="da-DK" smtClean="0"/>
              <a:t>Klik for at redigere i master</a:t>
            </a:r>
          </a:p>
        </p:txBody>
      </p:sp>
    </p:spTree>
    <p:extLst>
      <p:ext uri="{BB962C8B-B14F-4D97-AF65-F5344CB8AC3E}">
        <p14:creationId xmlns:p14="http://schemas.microsoft.com/office/powerpoint/2010/main" val="402001009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oderned verden">
    <p:spTree>
      <p:nvGrpSpPr>
        <p:cNvPr id="1" name=""/>
        <p:cNvGrpSpPr/>
        <p:nvPr/>
      </p:nvGrpSpPr>
      <p:grpSpPr>
        <a:xfrm>
          <a:off x="0" y="0"/>
          <a:ext cx="0" cy="0"/>
          <a:chOff x="0" y="0"/>
          <a:chExt cx="0" cy="0"/>
        </a:xfrm>
      </p:grpSpPr>
      <p:pic>
        <p:nvPicPr>
          <p:cNvPr id="8194" name="Picture 2" descr="Z:\KUNDER\T\TOPSIL\2815_POWER_POINT_TEMPLATE\PP-skabelon\Elementer\Topsil_verden_all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643"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8"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pPr/>
              <a:t>‹#›</a:t>
            </a:fld>
            <a:endParaRPr lang="da-DK" dirty="0"/>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l">
              <a:defRPr/>
            </a:pPr>
            <a:r>
              <a:rPr lang="da-DK" sz="900" b="1" dirty="0" smtClean="0">
                <a:solidFill>
                  <a:schemeClr val="bg1">
                    <a:lumMod val="75000"/>
                  </a:schemeClr>
                </a:solidFill>
                <a:latin typeface="Verdana" pitchFamily="34" charset="0"/>
                <a:cs typeface="+mn-cs"/>
              </a:rPr>
              <a:t>Presentation of </a:t>
            </a:r>
            <a:r>
              <a:rPr lang="da-DK" sz="900" b="1" dirty="0" err="1" smtClean="0">
                <a:solidFill>
                  <a:schemeClr val="bg1">
                    <a:lumMod val="75000"/>
                  </a:schemeClr>
                </a:solidFill>
                <a:latin typeface="Verdana" pitchFamily="34" charset="0"/>
                <a:cs typeface="+mn-cs"/>
              </a:rPr>
              <a:t>Topsil</a:t>
            </a:r>
            <a:endParaRPr lang="en-US" sz="900" b="1" baseline="0" dirty="0" smtClean="0">
              <a:solidFill>
                <a:schemeClr val="bg1">
                  <a:lumMod val="75000"/>
                </a:schemeClr>
              </a:solidFill>
              <a:latin typeface="Verdana" pitchFamily="34" charset="0"/>
              <a:cs typeface="+mn-cs"/>
            </a:endParaRPr>
          </a:p>
        </p:txBody>
      </p:sp>
    </p:spTree>
    <p:extLst>
      <p:ext uri="{BB962C8B-B14F-4D97-AF65-F5344CB8AC3E}">
        <p14:creationId xmlns:p14="http://schemas.microsoft.com/office/powerpoint/2010/main" val="390279255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il">
    <p:spTree>
      <p:nvGrpSpPr>
        <p:cNvPr id="1" name=""/>
        <p:cNvGrpSpPr/>
        <p:nvPr/>
      </p:nvGrpSpPr>
      <p:grpSpPr>
        <a:xfrm>
          <a:off x="0" y="0"/>
          <a:ext cx="0" cy="0"/>
          <a:chOff x="0" y="0"/>
          <a:chExt cx="0" cy="0"/>
        </a:xfrm>
      </p:grpSpPr>
      <p:pic>
        <p:nvPicPr>
          <p:cNvPr id="9218" name="Picture 2" descr="Z:\KUNDER\T\TOPSIL\2815_POWER_POINT_TEMPLATE\PP-skabelon\Elementer\Topsil_verden_bil.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pPr/>
              <a:t>‹#›</a:t>
            </a:fld>
            <a:endParaRPr lang="da-DK" dirty="0"/>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l">
              <a:defRPr/>
            </a:pPr>
            <a:r>
              <a:rPr lang="da-DK" sz="900" b="1" dirty="0" smtClean="0">
                <a:solidFill>
                  <a:schemeClr val="bg1">
                    <a:lumMod val="75000"/>
                  </a:schemeClr>
                </a:solidFill>
                <a:latin typeface="Verdana" pitchFamily="34" charset="0"/>
                <a:cs typeface="+mn-cs"/>
              </a:rPr>
              <a:t>Presentation of </a:t>
            </a:r>
            <a:r>
              <a:rPr lang="da-DK" sz="900" b="1" dirty="0" err="1" smtClean="0">
                <a:solidFill>
                  <a:schemeClr val="bg1">
                    <a:lumMod val="75000"/>
                  </a:schemeClr>
                </a:solidFill>
                <a:latin typeface="Verdana" pitchFamily="34" charset="0"/>
                <a:cs typeface="+mn-cs"/>
              </a:rPr>
              <a:t>Topsil</a:t>
            </a:r>
            <a:endParaRPr lang="en-US" sz="900" b="1" baseline="0" dirty="0" smtClean="0">
              <a:solidFill>
                <a:schemeClr val="bg1">
                  <a:lumMod val="75000"/>
                </a:schemeClr>
              </a:solidFill>
              <a:latin typeface="Verdana" pitchFamily="34" charset="0"/>
              <a:cs typeface="+mn-cs"/>
            </a:endParaRPr>
          </a:p>
        </p:txBody>
      </p:sp>
    </p:spTree>
    <p:extLst>
      <p:ext uri="{BB962C8B-B14F-4D97-AF65-F5344CB8AC3E}">
        <p14:creationId xmlns:p14="http://schemas.microsoft.com/office/powerpoint/2010/main" val="81387428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kamera">
    <p:spTree>
      <p:nvGrpSpPr>
        <p:cNvPr id="1" name=""/>
        <p:cNvGrpSpPr/>
        <p:nvPr/>
      </p:nvGrpSpPr>
      <p:grpSpPr>
        <a:xfrm>
          <a:off x="0" y="0"/>
          <a:ext cx="0" cy="0"/>
          <a:chOff x="0" y="0"/>
          <a:chExt cx="0" cy="0"/>
        </a:xfrm>
      </p:grpSpPr>
      <p:pic>
        <p:nvPicPr>
          <p:cNvPr id="10242" name="Picture 2" descr="Z:\KUNDER\T\TOPSIL\2815_POWER_POINT_TEMPLATE\PP-skabelon\Elementer\Topsil_verden_moto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pPr/>
              <a:t>‹#›</a:t>
            </a:fld>
            <a:endParaRPr lang="da-DK" dirty="0"/>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l">
              <a:defRPr/>
            </a:pPr>
            <a:r>
              <a:rPr lang="da-DK" sz="900" b="1" dirty="0" smtClean="0">
                <a:solidFill>
                  <a:schemeClr val="bg1">
                    <a:lumMod val="75000"/>
                  </a:schemeClr>
                </a:solidFill>
                <a:latin typeface="Verdana" pitchFamily="34" charset="0"/>
                <a:cs typeface="+mn-cs"/>
              </a:rPr>
              <a:t>Presentation of </a:t>
            </a:r>
            <a:r>
              <a:rPr lang="da-DK" sz="900" b="1" dirty="0" err="1" smtClean="0">
                <a:solidFill>
                  <a:schemeClr val="bg1">
                    <a:lumMod val="75000"/>
                  </a:schemeClr>
                </a:solidFill>
                <a:latin typeface="Verdana" pitchFamily="34" charset="0"/>
                <a:cs typeface="+mn-cs"/>
              </a:rPr>
              <a:t>Topsil</a:t>
            </a:r>
            <a:endParaRPr lang="en-US" sz="900" b="1" baseline="0" dirty="0" smtClean="0">
              <a:solidFill>
                <a:schemeClr val="bg1">
                  <a:lumMod val="75000"/>
                </a:schemeClr>
              </a:solidFill>
              <a:latin typeface="Verdana" pitchFamily="34" charset="0"/>
              <a:cs typeface="+mn-cs"/>
            </a:endParaRPr>
          </a:p>
        </p:txBody>
      </p:sp>
    </p:spTree>
    <p:extLst>
      <p:ext uri="{BB962C8B-B14F-4D97-AF65-F5344CB8AC3E}">
        <p14:creationId xmlns:p14="http://schemas.microsoft.com/office/powerpoint/2010/main" val="224768146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indmøller">
    <p:spTree>
      <p:nvGrpSpPr>
        <p:cNvPr id="1" name=""/>
        <p:cNvGrpSpPr/>
        <p:nvPr/>
      </p:nvGrpSpPr>
      <p:grpSpPr>
        <a:xfrm>
          <a:off x="0" y="0"/>
          <a:ext cx="0" cy="0"/>
          <a:chOff x="0" y="0"/>
          <a:chExt cx="0" cy="0"/>
        </a:xfrm>
      </p:grpSpPr>
      <p:pic>
        <p:nvPicPr>
          <p:cNvPr id="12290" name="Picture 2" descr="Z:\KUNDER\T\TOPSIL\2815_POWER_POINT_TEMPLATE\PP-skabelon\Elementer\Topsil_verden_vindmoell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2"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2"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pPr/>
              <a:t>‹#›</a:t>
            </a:fld>
            <a:endParaRPr lang="da-DK" dirty="0"/>
          </a:p>
        </p:txBody>
      </p:sp>
      <p:sp>
        <p:nvSpPr>
          <p:cNvPr id="9"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l">
              <a:defRPr/>
            </a:pPr>
            <a:r>
              <a:rPr lang="da-DK" sz="900" b="1" dirty="0" smtClean="0">
                <a:solidFill>
                  <a:schemeClr val="bg1">
                    <a:lumMod val="75000"/>
                  </a:schemeClr>
                </a:solidFill>
                <a:latin typeface="Verdana" pitchFamily="34" charset="0"/>
                <a:cs typeface="+mn-cs"/>
              </a:rPr>
              <a:t>Præsentation </a:t>
            </a:r>
            <a:r>
              <a:rPr lang="da-DK" sz="900" b="1" dirty="0" err="1" smtClean="0">
                <a:solidFill>
                  <a:schemeClr val="bg1">
                    <a:lumMod val="75000"/>
                  </a:schemeClr>
                </a:solidFill>
                <a:latin typeface="Verdana" pitchFamily="34" charset="0"/>
                <a:cs typeface="+mn-cs"/>
              </a:rPr>
              <a:t>xx</a:t>
            </a:r>
            <a:endParaRPr lang="en-US" sz="900" b="1" baseline="0" dirty="0" smtClean="0">
              <a:solidFill>
                <a:schemeClr val="bg1">
                  <a:lumMod val="75000"/>
                </a:schemeClr>
              </a:solidFill>
              <a:latin typeface="Verdana" pitchFamily="34" charset="0"/>
              <a:cs typeface="+mn-cs"/>
            </a:endParaRPr>
          </a:p>
        </p:txBody>
      </p:sp>
    </p:spTree>
    <p:extLst>
      <p:ext uri="{BB962C8B-B14F-4D97-AF65-F5344CB8AC3E}">
        <p14:creationId xmlns:p14="http://schemas.microsoft.com/office/powerpoint/2010/main" val="15159001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yntog">
    <p:spTree>
      <p:nvGrpSpPr>
        <p:cNvPr id="1" name=""/>
        <p:cNvGrpSpPr/>
        <p:nvPr/>
      </p:nvGrpSpPr>
      <p:grpSpPr>
        <a:xfrm>
          <a:off x="0" y="0"/>
          <a:ext cx="0" cy="0"/>
          <a:chOff x="0" y="0"/>
          <a:chExt cx="0" cy="0"/>
        </a:xfrm>
      </p:grpSpPr>
      <p:pic>
        <p:nvPicPr>
          <p:cNvPr id="13314" name="Picture 2" descr="Z:\KUNDER\T\TOPSIL\2815_POWER_POINT_TEMPLATE\PP-skabelon\Elementer\Topsil_verden_to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7"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pPr/>
              <a:t>‹#›</a:t>
            </a:fld>
            <a:endParaRPr lang="da-DK" dirty="0"/>
          </a:p>
        </p:txBody>
      </p:sp>
      <p:sp>
        <p:nvSpPr>
          <p:cNvPr id="12"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l">
              <a:defRPr/>
            </a:pPr>
            <a:r>
              <a:rPr lang="da-DK" sz="900" b="1" dirty="0" smtClean="0">
                <a:solidFill>
                  <a:schemeClr val="bg1">
                    <a:lumMod val="75000"/>
                  </a:schemeClr>
                </a:solidFill>
                <a:latin typeface="Verdana" pitchFamily="34" charset="0"/>
                <a:cs typeface="+mn-cs"/>
              </a:rPr>
              <a:t>Presentation of </a:t>
            </a:r>
            <a:r>
              <a:rPr lang="da-DK" sz="900" b="1" dirty="0" err="1" smtClean="0">
                <a:solidFill>
                  <a:schemeClr val="bg1">
                    <a:lumMod val="75000"/>
                  </a:schemeClr>
                </a:solidFill>
                <a:latin typeface="Verdana" pitchFamily="34" charset="0"/>
                <a:cs typeface="+mn-cs"/>
              </a:rPr>
              <a:t>Topsil</a:t>
            </a:r>
            <a:endParaRPr lang="en-US" sz="900" b="1" baseline="0" dirty="0" smtClean="0">
              <a:solidFill>
                <a:schemeClr val="bg1">
                  <a:lumMod val="75000"/>
                </a:schemeClr>
              </a:solidFill>
              <a:latin typeface="Verdana" pitchFamily="34" charset="0"/>
              <a:cs typeface="+mn-cs"/>
            </a:endParaRPr>
          </a:p>
        </p:txBody>
      </p:sp>
    </p:spTree>
    <p:extLst>
      <p:ext uri="{BB962C8B-B14F-4D97-AF65-F5344CB8AC3E}">
        <p14:creationId xmlns:p14="http://schemas.microsoft.com/office/powerpoint/2010/main" val="69963763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elmaster">
    <p:spTree>
      <p:nvGrpSpPr>
        <p:cNvPr id="1" name=""/>
        <p:cNvGrpSpPr/>
        <p:nvPr/>
      </p:nvGrpSpPr>
      <p:grpSpPr>
        <a:xfrm>
          <a:off x="0" y="0"/>
          <a:ext cx="0" cy="0"/>
          <a:chOff x="0" y="0"/>
          <a:chExt cx="0" cy="0"/>
        </a:xfrm>
      </p:grpSpPr>
      <p:pic>
        <p:nvPicPr>
          <p:cNvPr id="11266" name="Picture 2" descr="Z:\KUNDER\T\TOPSIL\2815_POWER_POINT_TEMPLATE\PP-skabelon\Elementer\Topsil_verden_elmast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2"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pPr/>
              <a:t>‹#›</a:t>
            </a:fld>
            <a:endParaRPr lang="da-DK" dirty="0"/>
          </a:p>
        </p:txBody>
      </p:sp>
      <p:sp>
        <p:nvSpPr>
          <p:cNvPr id="9"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l">
              <a:defRPr/>
            </a:pPr>
            <a:r>
              <a:rPr lang="da-DK" sz="900" b="1" dirty="0" smtClean="0">
                <a:solidFill>
                  <a:schemeClr val="bg1">
                    <a:lumMod val="75000"/>
                  </a:schemeClr>
                </a:solidFill>
                <a:latin typeface="Verdana" pitchFamily="34" charset="0"/>
                <a:cs typeface="+mn-cs"/>
              </a:rPr>
              <a:t>Presentation of </a:t>
            </a:r>
            <a:r>
              <a:rPr lang="da-DK" sz="900" b="1" dirty="0" err="1" smtClean="0">
                <a:solidFill>
                  <a:schemeClr val="bg1">
                    <a:lumMod val="75000"/>
                  </a:schemeClr>
                </a:solidFill>
                <a:latin typeface="Verdana" pitchFamily="34" charset="0"/>
                <a:cs typeface="+mn-cs"/>
              </a:rPr>
              <a:t>Topsil</a:t>
            </a:r>
            <a:endParaRPr lang="en-US" sz="900" b="1" baseline="0" dirty="0" smtClean="0">
              <a:solidFill>
                <a:schemeClr val="bg1">
                  <a:lumMod val="75000"/>
                </a:schemeClr>
              </a:solidFill>
              <a:latin typeface="Verdana" pitchFamily="34" charset="0"/>
              <a:cs typeface="+mn-cs"/>
            </a:endParaRPr>
          </a:p>
        </p:txBody>
      </p:sp>
    </p:spTree>
    <p:extLst>
      <p:ext uri="{BB962C8B-B14F-4D97-AF65-F5344CB8AC3E}">
        <p14:creationId xmlns:p14="http://schemas.microsoft.com/office/powerpoint/2010/main" val="14436614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0_Titel og indholdsobjekt">
    <p:spTree>
      <p:nvGrpSpPr>
        <p:cNvPr id="1" name=""/>
        <p:cNvGrpSpPr/>
        <p:nvPr/>
      </p:nvGrpSpPr>
      <p:grpSpPr>
        <a:xfrm>
          <a:off x="0" y="0"/>
          <a:ext cx="0" cy="0"/>
          <a:chOff x="0" y="0"/>
          <a:chExt cx="0" cy="0"/>
        </a:xfrm>
      </p:grpSpPr>
      <p:pic>
        <p:nvPicPr>
          <p:cNvPr id="14338" name="Picture 2" descr="Z:\KUNDER\T\TOPSIL\2815_POWER_POINT_TEMPLATE\PP-skabelon\Elementer\Topsil_bag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1628801"/>
            <a:ext cx="7859712" cy="1224135"/>
          </a:xfrm>
        </p:spPr>
        <p:txBody>
          <a:bodyPr>
            <a:normAutofit/>
          </a:bodyPr>
          <a:lstStyle>
            <a:lvl1pPr marL="0" indent="0">
              <a:buNone/>
              <a:defRPr sz="1200">
                <a:solidFill>
                  <a:schemeClr val="bg1"/>
                </a:solidFill>
              </a:defRPr>
            </a:lvl1pPr>
            <a:lvl2pPr marL="176213" indent="0">
              <a:buNone/>
              <a:defRPr sz="1100">
                <a:solidFill>
                  <a:schemeClr val="bg1"/>
                </a:solidFill>
              </a:defRPr>
            </a:lvl2pPr>
          </a:lstStyle>
          <a:p>
            <a:pPr lvl="0"/>
            <a:r>
              <a:rPr lang="da-DK" smtClean="0"/>
              <a:t>Klik for at redigere i master</a:t>
            </a:r>
          </a:p>
        </p:txBody>
      </p:sp>
      <p:sp>
        <p:nvSpPr>
          <p:cNvPr id="8" name="Pladsholder til indhold 2"/>
          <p:cNvSpPr>
            <a:spLocks noGrp="1"/>
          </p:cNvSpPr>
          <p:nvPr>
            <p:ph idx="12"/>
          </p:nvPr>
        </p:nvSpPr>
        <p:spPr>
          <a:xfrm>
            <a:off x="5508104" y="3933056"/>
            <a:ext cx="3178696" cy="1872432"/>
          </a:xfrm>
        </p:spPr>
        <p:txBody>
          <a:bodyPr>
            <a:normAutofit/>
          </a:bodyPr>
          <a:lstStyle>
            <a:lvl1pPr marL="0" indent="0">
              <a:buNone/>
              <a:defRPr sz="1200">
                <a:solidFill>
                  <a:schemeClr val="bg1"/>
                </a:solidFill>
              </a:defRPr>
            </a:lvl1pPr>
            <a:lvl2pPr marL="176213" indent="0">
              <a:buNone/>
              <a:defRPr sz="1400">
                <a:solidFill>
                  <a:schemeClr val="bg1"/>
                </a:solidFill>
              </a:defRPr>
            </a:lvl2pPr>
          </a:lstStyle>
          <a:p>
            <a:pPr lvl="0"/>
            <a:r>
              <a:rPr lang="da-DK" smtClean="0"/>
              <a:t>Klik for at redigere i master</a:t>
            </a:r>
          </a:p>
        </p:txBody>
      </p:sp>
      <p:sp>
        <p:nvSpPr>
          <p:cNvPr id="7" name="Pladsholder til billede 6"/>
          <p:cNvSpPr>
            <a:spLocks noGrp="1"/>
          </p:cNvSpPr>
          <p:nvPr>
            <p:ph type="pic" sz="quarter" idx="13"/>
          </p:nvPr>
        </p:nvSpPr>
        <p:spPr>
          <a:xfrm>
            <a:off x="827088" y="3357166"/>
            <a:ext cx="1728787" cy="1223962"/>
          </a:xfrm>
        </p:spPr>
        <p:txBody>
          <a:bodyPr/>
          <a:lstStyle/>
          <a:p>
            <a:r>
              <a:rPr lang="da-DK" smtClean="0"/>
              <a:t>Klik på ikonet for at tilføje et billede</a:t>
            </a:r>
            <a:endParaRPr lang="da-DK"/>
          </a:p>
        </p:txBody>
      </p:sp>
      <p:sp>
        <p:nvSpPr>
          <p:cNvPr id="11" name="Pladsholder til indhold 2"/>
          <p:cNvSpPr>
            <a:spLocks noGrp="1"/>
          </p:cNvSpPr>
          <p:nvPr>
            <p:ph idx="14"/>
          </p:nvPr>
        </p:nvSpPr>
        <p:spPr>
          <a:xfrm>
            <a:off x="837668" y="4653136"/>
            <a:ext cx="3178696" cy="1152128"/>
          </a:xfrm>
        </p:spPr>
        <p:txBody>
          <a:bodyPr>
            <a:normAutofit/>
          </a:bodyPr>
          <a:lstStyle>
            <a:lvl1pPr marL="0" indent="0">
              <a:buNone/>
              <a:defRPr sz="1200">
                <a:solidFill>
                  <a:schemeClr val="bg1"/>
                </a:solidFill>
              </a:defRPr>
            </a:lvl1pPr>
            <a:lvl2pPr marL="176213" indent="0">
              <a:buNone/>
              <a:defRPr sz="1400">
                <a:solidFill>
                  <a:schemeClr val="bg1"/>
                </a:solidFill>
              </a:defRPr>
            </a:lvl2pPr>
          </a:lstStyle>
          <a:p>
            <a:pPr lvl="0"/>
            <a:r>
              <a:rPr lang="da-DK" smtClean="0"/>
              <a:t>Klik for at redigere i master</a:t>
            </a:r>
          </a:p>
        </p:txBody>
      </p:sp>
    </p:spTree>
    <p:extLst>
      <p:ext uri="{BB962C8B-B14F-4D97-AF65-F5344CB8AC3E}">
        <p14:creationId xmlns:p14="http://schemas.microsoft.com/office/powerpoint/2010/main" val="260258920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eldias">
    <p:spTree>
      <p:nvGrpSpPr>
        <p:cNvPr id="1" name=""/>
        <p:cNvGrpSpPr/>
        <p:nvPr/>
      </p:nvGrpSpPr>
      <p:grpSpPr>
        <a:xfrm>
          <a:off x="0" y="0"/>
          <a:ext cx="0" cy="0"/>
          <a:chOff x="0" y="0"/>
          <a:chExt cx="0" cy="0"/>
        </a:xfrm>
      </p:grpSpPr>
      <p:pic>
        <p:nvPicPr>
          <p:cNvPr id="2051" name="Picture 3" descr="Z:\KUNDER\T\TOPSIL\2815_POWER_POINT_TEMPLATE\PP-skabelon\Elementer\Topsil_fo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4"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22068510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eldias">
    <p:spTree>
      <p:nvGrpSpPr>
        <p:cNvPr id="1" name=""/>
        <p:cNvGrpSpPr/>
        <p:nvPr/>
      </p:nvGrpSpPr>
      <p:grpSpPr>
        <a:xfrm>
          <a:off x="0" y="0"/>
          <a:ext cx="0" cy="0"/>
          <a:chOff x="0" y="0"/>
          <a:chExt cx="0" cy="0"/>
        </a:xfrm>
      </p:grpSpPr>
      <p:pic>
        <p:nvPicPr>
          <p:cNvPr id="4098" name="Picture 2" descr="Z:\KUNDER\T\TOPSIL\2815_POWER_POINT_TEMPLATE\PP-skabelon\Elementer\Topsil_forside_A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5"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2102379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eldias">
    <p:spTree>
      <p:nvGrpSpPr>
        <p:cNvPr id="1" name=""/>
        <p:cNvGrpSpPr/>
        <p:nvPr/>
      </p:nvGrpSpPr>
      <p:grpSpPr>
        <a:xfrm>
          <a:off x="0" y="0"/>
          <a:ext cx="0" cy="0"/>
          <a:chOff x="0" y="0"/>
          <a:chExt cx="0" cy="0"/>
        </a:xfrm>
      </p:grpSpPr>
      <p:pic>
        <p:nvPicPr>
          <p:cNvPr id="4098" name="Picture 2" descr="Z:\KUNDER\T\TOPSIL\2815_POWER_POINT_TEMPLATE\PP-skabelon\Elementer\Topsil_forside_A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5"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38896681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Titeldias">
    <p:spTree>
      <p:nvGrpSpPr>
        <p:cNvPr id="1" name=""/>
        <p:cNvGrpSpPr/>
        <p:nvPr/>
      </p:nvGrpSpPr>
      <p:grpSpPr>
        <a:xfrm>
          <a:off x="0" y="0"/>
          <a:ext cx="0" cy="0"/>
          <a:chOff x="0" y="0"/>
          <a:chExt cx="0" cy="0"/>
        </a:xfrm>
      </p:grpSpPr>
      <p:pic>
        <p:nvPicPr>
          <p:cNvPr id="6146" name="Picture 2" descr="Z:\KUNDER\T\TOPSIL\2815_POWER_POINT_TEMPLATE\PP-skabelon\Elementer\Topsil_forside_CS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451" y="998"/>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5"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176866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Titeldias">
    <p:spTree>
      <p:nvGrpSpPr>
        <p:cNvPr id="1" name=""/>
        <p:cNvGrpSpPr/>
        <p:nvPr/>
      </p:nvGrpSpPr>
      <p:grpSpPr>
        <a:xfrm>
          <a:off x="0" y="0"/>
          <a:ext cx="0" cy="0"/>
          <a:chOff x="0" y="0"/>
          <a:chExt cx="0" cy="0"/>
        </a:xfrm>
      </p:grpSpPr>
      <p:pic>
        <p:nvPicPr>
          <p:cNvPr id="5122" name="Picture 2" descr="Z:\KUNDER\T\TOPSIL\2815_POWER_POINT_TEMPLATE\PP-skabelon\Elementer\Topsil_forside_C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5"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37519370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Mellemdias">
    <p:spTree>
      <p:nvGrpSpPr>
        <p:cNvPr id="1" name=""/>
        <p:cNvGrpSpPr/>
        <p:nvPr/>
      </p:nvGrpSpPr>
      <p:grpSpPr>
        <a:xfrm>
          <a:off x="0" y="0"/>
          <a:ext cx="0" cy="0"/>
          <a:chOff x="0" y="0"/>
          <a:chExt cx="0" cy="0"/>
        </a:xfrm>
      </p:grpSpPr>
      <p:pic>
        <p:nvPicPr>
          <p:cNvPr id="7170" name="Picture 2" descr="Z:\KUNDER\T\TOPSIL\2815_POWER_POINT_TEMPLATE\PP-skabelon\Elementer\Topsil_skille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ctrTitle" hasCustomPrompt="1"/>
          </p:nvPr>
        </p:nvSpPr>
        <p:spPr>
          <a:xfrm>
            <a:off x="827088" y="1628800"/>
            <a:ext cx="3744912" cy="3888433"/>
          </a:xfrm>
        </p:spPr>
        <p:txBody>
          <a:bodyPr>
            <a:normAutofit/>
          </a:bodyPr>
          <a:lstStyle>
            <a:lvl1pPr>
              <a:defRPr sz="3200">
                <a:solidFill>
                  <a:schemeClr val="tx1"/>
                </a:solidFill>
              </a:defRPr>
            </a:lvl1pPr>
          </a:lstStyle>
          <a:p>
            <a:r>
              <a:rPr lang="da-DK" dirty="0" smtClean="0"/>
              <a:t>KLIK FOR AT REDIGERE I MASTER</a:t>
            </a:r>
            <a:endParaRPr lang="da-DK" dirty="0"/>
          </a:p>
        </p:txBody>
      </p:sp>
      <p:sp>
        <p:nvSpPr>
          <p:cNvPr id="4" name="Pladsholder til indhold 3"/>
          <p:cNvSpPr>
            <a:spLocks noGrp="1"/>
          </p:cNvSpPr>
          <p:nvPr>
            <p:ph sz="quarter" idx="10" hasCustomPrompt="1"/>
          </p:nvPr>
        </p:nvSpPr>
        <p:spPr>
          <a:xfrm>
            <a:off x="4860032" y="1628775"/>
            <a:ext cx="3384376" cy="431800"/>
          </a:xfrm>
        </p:spPr>
        <p:txBody>
          <a:bodyPr>
            <a:noAutofit/>
          </a:bodyPr>
          <a:lstStyle>
            <a:lvl1pPr marL="0" indent="0">
              <a:buNone/>
              <a:defRPr sz="1800" b="1">
                <a:solidFill>
                  <a:srgbClr val="333333"/>
                </a:solidFill>
              </a:defRPr>
            </a:lvl1pPr>
          </a:lstStyle>
          <a:p>
            <a:pPr lvl="0"/>
            <a:r>
              <a:rPr lang="da-DK" dirty="0" smtClean="0"/>
              <a:t>KLIK FOR AT REDIGERE I MASTER</a:t>
            </a:r>
          </a:p>
        </p:txBody>
      </p:sp>
      <p:sp>
        <p:nvSpPr>
          <p:cNvPr id="6" name="Pladsholder til tekst 5"/>
          <p:cNvSpPr>
            <a:spLocks noGrp="1"/>
          </p:cNvSpPr>
          <p:nvPr>
            <p:ph type="body" sz="quarter" idx="11"/>
          </p:nvPr>
        </p:nvSpPr>
        <p:spPr>
          <a:xfrm>
            <a:off x="4859338" y="2276475"/>
            <a:ext cx="3384550" cy="3240088"/>
          </a:xfrm>
        </p:spPr>
        <p:txBody>
          <a:bodyPr/>
          <a:lstStyle>
            <a:lvl1pPr>
              <a:defRPr>
                <a:solidFill>
                  <a:srgbClr val="333333"/>
                </a:solidFill>
              </a:defRPr>
            </a:lvl1pPr>
          </a:lstStyle>
          <a:p>
            <a:pPr lvl="0"/>
            <a:r>
              <a:rPr lang="da-DK" smtClean="0"/>
              <a:t>Klik for at redigere i master</a:t>
            </a:r>
          </a:p>
        </p:txBody>
      </p:sp>
      <p:sp>
        <p:nvSpPr>
          <p:cNvPr id="15"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914106902"/>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kst med rød overskrift">
    <p:spTree>
      <p:nvGrpSpPr>
        <p:cNvPr id="1" name=""/>
        <p:cNvGrpSpPr/>
        <p:nvPr/>
      </p:nvGrpSpPr>
      <p:grpSpPr>
        <a:xfrm>
          <a:off x="0" y="0"/>
          <a:ext cx="0" cy="0"/>
          <a:chOff x="0" y="0"/>
          <a:chExt cx="0" cy="0"/>
        </a:xfrm>
      </p:grpSpPr>
      <p:sp>
        <p:nvSpPr>
          <p:cNvPr id="10"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Præsentation </a:t>
            </a:r>
            <a:r>
              <a:rPr lang="da-DK" sz="900" b="1" dirty="0" err="1" smtClean="0">
                <a:solidFill>
                  <a:prstClr val="white">
                    <a:lumMod val="75000"/>
                  </a:prstClr>
                </a:solidFill>
                <a:latin typeface="Verdana" pitchFamily="34" charset="0"/>
              </a:rPr>
              <a:t>xx</a:t>
            </a:r>
            <a:endParaRPr lang="en-US" sz="900" b="1" dirty="0" smtClean="0">
              <a:solidFill>
                <a:prstClr val="white">
                  <a:lumMod val="75000"/>
                </a:prstClr>
              </a:solidFill>
              <a:latin typeface="Verdana" pitchFamily="34" charset="0"/>
            </a:endParaRPr>
          </a:p>
        </p:txBody>
      </p:sp>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2132857"/>
            <a:ext cx="7859712" cy="3816424"/>
          </a:xfrm>
        </p:spPr>
        <p:txBody>
          <a:bodyPr/>
          <a:lstStyle>
            <a:lvl1pPr marL="0" indent="0">
              <a:buNone/>
              <a:defRPr/>
            </a:lvl1pPr>
            <a:lvl2pPr marL="180975" indent="-180975">
              <a:buFont typeface="Arial" pitchFamily="34" charset="0"/>
              <a:buChar char="•"/>
              <a:defRPr sz="1400"/>
            </a:lvl2pPr>
          </a:lstStyle>
          <a:p>
            <a:pPr lvl="0"/>
            <a:r>
              <a:rPr lang="da-DK" smtClean="0"/>
              <a:t>Klik for at redigere i master</a:t>
            </a:r>
          </a:p>
          <a:p>
            <a:pPr lvl="1"/>
            <a:r>
              <a:rPr lang="da-DK" smtClean="0"/>
              <a:t>Andet niveau</a:t>
            </a:r>
          </a:p>
        </p:txBody>
      </p:sp>
      <p:sp>
        <p:nvSpPr>
          <p:cNvPr id="8" name="Pladsholder til tekst 7"/>
          <p:cNvSpPr>
            <a:spLocks noGrp="1"/>
          </p:cNvSpPr>
          <p:nvPr>
            <p:ph type="body" sz="quarter" idx="13" hasCustomPrompt="1"/>
          </p:nvPr>
        </p:nvSpPr>
        <p:spPr>
          <a:xfrm>
            <a:off x="827088" y="1628775"/>
            <a:ext cx="7848600" cy="431800"/>
          </a:xfrm>
        </p:spPr>
        <p:txBody>
          <a:bodyPr/>
          <a:lstStyle>
            <a:lvl1pPr marL="0" indent="0">
              <a:buNone/>
              <a:defRPr>
                <a:solidFill>
                  <a:schemeClr val="tx1"/>
                </a:solidFill>
              </a:defRPr>
            </a:lvl1pPr>
          </a:lstStyle>
          <a:p>
            <a:pPr lvl="0"/>
            <a:r>
              <a:rPr lang="da-DK" dirty="0" smtClean="0"/>
              <a:t>KLIK FOR AT REDIGERE I MASTER</a:t>
            </a:r>
          </a:p>
        </p:txBody>
      </p:sp>
      <p:sp>
        <p:nvSpPr>
          <p:cNvPr id="17"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11" name="Text Box 64"/>
          <p:cNvSpPr txBox="1">
            <a:spLocks noChangeArrowheads="1"/>
          </p:cNvSpPr>
          <p:nvPr userDrawn="1"/>
        </p:nvSpPr>
        <p:spPr bwMode="auto">
          <a:xfrm>
            <a:off x="827584"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233459645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ekst_m.overskrift">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p:txBody>
          <a:bodyPr/>
          <a:lstStyle>
            <a:lvl1pPr marL="0" indent="0">
              <a:buNone/>
              <a:defRPr b="1"/>
            </a:lvl1pPr>
            <a:lvl2pPr marL="266700" indent="-180975">
              <a:buFont typeface="Arial" pitchFamily="34" charset="0"/>
              <a:buChar char="•"/>
              <a:defRPr sz="1400"/>
            </a:lvl2pPr>
          </a:lstStyle>
          <a:p>
            <a:pPr lvl="0"/>
            <a:r>
              <a:rPr lang="da-DK" smtClean="0"/>
              <a:t>Klik for at redigere i master</a:t>
            </a:r>
          </a:p>
          <a:p>
            <a:pPr lvl="1"/>
            <a:r>
              <a:rPr lang="da-DK" smtClean="0"/>
              <a:t>Andet niveau</a:t>
            </a:r>
          </a:p>
        </p:txBody>
      </p:sp>
      <p:sp>
        <p:nvSpPr>
          <p:cNvPr id="13"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7"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341174163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kst_lille_billede">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p:txBody>
          <a:bodyPr/>
          <a:lstStyle>
            <a:lvl2pPr>
              <a:defRPr sz="1400"/>
            </a:lvl2pPr>
          </a:lstStyle>
          <a:p>
            <a:pPr lvl="0"/>
            <a:r>
              <a:rPr lang="da-DK" smtClean="0"/>
              <a:t>Klik for at redigere i master</a:t>
            </a:r>
          </a:p>
          <a:p>
            <a:pPr lvl="1"/>
            <a:r>
              <a:rPr lang="da-DK" smtClean="0"/>
              <a:t>Andet niveau</a:t>
            </a:r>
          </a:p>
        </p:txBody>
      </p:sp>
      <p:sp>
        <p:nvSpPr>
          <p:cNvPr id="7" name="Pladsholder til billede 6"/>
          <p:cNvSpPr>
            <a:spLocks noGrp="1"/>
          </p:cNvSpPr>
          <p:nvPr>
            <p:ph type="pic" sz="quarter" idx="13"/>
          </p:nvPr>
        </p:nvSpPr>
        <p:spPr>
          <a:xfrm>
            <a:off x="6372225" y="1628775"/>
            <a:ext cx="2303463" cy="3168650"/>
          </a:xfrm>
        </p:spPr>
        <p:txBody>
          <a:bodyPr/>
          <a:lstStyle/>
          <a:p>
            <a:r>
              <a:rPr lang="da-DK" smtClean="0"/>
              <a:t>Klik på ikonet for at tilføje et billede</a:t>
            </a:r>
            <a:endParaRPr lang="da-DK"/>
          </a:p>
        </p:txBody>
      </p:sp>
      <p:sp>
        <p:nvSpPr>
          <p:cNvPr id="10" name="Pladsholder til tekst 9"/>
          <p:cNvSpPr>
            <a:spLocks noGrp="1"/>
          </p:cNvSpPr>
          <p:nvPr>
            <p:ph type="body" sz="quarter" idx="14"/>
          </p:nvPr>
        </p:nvSpPr>
        <p:spPr>
          <a:xfrm>
            <a:off x="6372225" y="4941888"/>
            <a:ext cx="2303463" cy="1008062"/>
          </a:xfrm>
        </p:spPr>
        <p:txBody>
          <a:bodyPr>
            <a:normAutofit/>
          </a:bodyPr>
          <a:lstStyle>
            <a:lvl1pPr marL="0" indent="0">
              <a:buNone/>
              <a:defRPr sz="1000"/>
            </a:lvl1pPr>
          </a:lstStyle>
          <a:p>
            <a:pPr lvl="0"/>
            <a:r>
              <a:rPr lang="da-DK" smtClean="0"/>
              <a:t>Klik for at redigere i master</a:t>
            </a:r>
          </a:p>
        </p:txBody>
      </p:sp>
      <p:sp>
        <p:nvSpPr>
          <p:cNvPr id="16"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11"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2564876669"/>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kst_billede">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1628801"/>
            <a:ext cx="3024187" cy="4320480"/>
          </a:xfrm>
        </p:spPr>
        <p:txBody>
          <a:bodyPr/>
          <a:lstStyle>
            <a:lvl2pPr>
              <a:defRPr sz="1400"/>
            </a:lvl2pPr>
          </a:lstStyle>
          <a:p>
            <a:pPr lvl="0"/>
            <a:r>
              <a:rPr lang="da-DK" smtClean="0"/>
              <a:t>Klik for at redigere i master</a:t>
            </a:r>
          </a:p>
          <a:p>
            <a:pPr lvl="1"/>
            <a:r>
              <a:rPr lang="da-DK" smtClean="0"/>
              <a:t>Andet niveau</a:t>
            </a:r>
          </a:p>
        </p:txBody>
      </p:sp>
      <p:sp>
        <p:nvSpPr>
          <p:cNvPr id="7" name="Pladsholder til billede 6"/>
          <p:cNvSpPr>
            <a:spLocks noGrp="1"/>
          </p:cNvSpPr>
          <p:nvPr>
            <p:ph type="pic" sz="quarter" idx="13"/>
          </p:nvPr>
        </p:nvSpPr>
        <p:spPr>
          <a:xfrm>
            <a:off x="4067945" y="1628774"/>
            <a:ext cx="4607744" cy="4320505"/>
          </a:xfrm>
        </p:spPr>
        <p:txBody>
          <a:bodyPr/>
          <a:lstStyle/>
          <a:p>
            <a:r>
              <a:rPr lang="da-DK" smtClean="0"/>
              <a:t>Klik på ikonet for at tilføje et billede</a:t>
            </a:r>
            <a:endParaRPr lang="da-DK"/>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244891276"/>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kst_tabel">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1628801"/>
            <a:ext cx="3384872" cy="4320480"/>
          </a:xfrm>
        </p:spPr>
        <p:txBody>
          <a:bodyPr/>
          <a:lstStyle>
            <a:lvl1pPr marL="0" indent="0">
              <a:buNone/>
              <a:defRPr/>
            </a:lvl1pPr>
            <a:lvl2pPr>
              <a:defRPr sz="1400"/>
            </a:lvl2pPr>
          </a:lstStyle>
          <a:p>
            <a:pPr lvl="0"/>
            <a:r>
              <a:rPr lang="da-DK" smtClean="0"/>
              <a:t>Klik for at redigere i master</a:t>
            </a:r>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5" name="Pladsholder til tabel 4"/>
          <p:cNvSpPr>
            <a:spLocks noGrp="1"/>
          </p:cNvSpPr>
          <p:nvPr>
            <p:ph type="tbl" sz="quarter" idx="14"/>
          </p:nvPr>
        </p:nvSpPr>
        <p:spPr>
          <a:xfrm>
            <a:off x="4427984" y="1628775"/>
            <a:ext cx="4247704" cy="2376488"/>
          </a:xfrm>
        </p:spPr>
        <p:txBody>
          <a:bodyPr/>
          <a:lstStyle/>
          <a:p>
            <a:r>
              <a:rPr lang="da-DK" smtClean="0"/>
              <a:t>Klik på ikonet for at tilføje en tabel</a:t>
            </a:r>
            <a:endParaRPr lang="da-DK"/>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2012750900"/>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Moderned verden">
    <p:spTree>
      <p:nvGrpSpPr>
        <p:cNvPr id="1" name=""/>
        <p:cNvGrpSpPr/>
        <p:nvPr/>
      </p:nvGrpSpPr>
      <p:grpSpPr>
        <a:xfrm>
          <a:off x="0" y="0"/>
          <a:ext cx="0" cy="0"/>
          <a:chOff x="0" y="0"/>
          <a:chExt cx="0" cy="0"/>
        </a:xfrm>
      </p:grpSpPr>
      <p:pic>
        <p:nvPicPr>
          <p:cNvPr id="8194" name="Picture 2" descr="Z:\KUNDER\T\TOPSIL\2815_POWER_POINT_TEMPLATE\PP-skabelon\Elementer\Topsil_verden_all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643"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8"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2760065414"/>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il">
    <p:spTree>
      <p:nvGrpSpPr>
        <p:cNvPr id="1" name=""/>
        <p:cNvGrpSpPr/>
        <p:nvPr/>
      </p:nvGrpSpPr>
      <p:grpSpPr>
        <a:xfrm>
          <a:off x="0" y="0"/>
          <a:ext cx="0" cy="0"/>
          <a:chOff x="0" y="0"/>
          <a:chExt cx="0" cy="0"/>
        </a:xfrm>
      </p:grpSpPr>
      <p:pic>
        <p:nvPicPr>
          <p:cNvPr id="9218" name="Picture 2" descr="Z:\KUNDER\T\TOPSIL\2815_POWER_POINT_TEMPLATE\PP-skabelon\Elementer\Topsil_verden_bil.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92280502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eldias">
    <p:spTree>
      <p:nvGrpSpPr>
        <p:cNvPr id="1" name=""/>
        <p:cNvGrpSpPr/>
        <p:nvPr/>
      </p:nvGrpSpPr>
      <p:grpSpPr>
        <a:xfrm>
          <a:off x="0" y="0"/>
          <a:ext cx="0" cy="0"/>
          <a:chOff x="0" y="0"/>
          <a:chExt cx="0" cy="0"/>
        </a:xfrm>
      </p:grpSpPr>
      <p:pic>
        <p:nvPicPr>
          <p:cNvPr id="6146" name="Picture 2" descr="Z:\KUNDER\T\TOPSIL\2815_POWER_POINT_TEMPLATE\PP-skabelon\Elementer\Topsil_forside_CS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451" y="998"/>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5"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14073207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kamera">
    <p:spTree>
      <p:nvGrpSpPr>
        <p:cNvPr id="1" name=""/>
        <p:cNvGrpSpPr/>
        <p:nvPr/>
      </p:nvGrpSpPr>
      <p:grpSpPr>
        <a:xfrm>
          <a:off x="0" y="0"/>
          <a:ext cx="0" cy="0"/>
          <a:chOff x="0" y="0"/>
          <a:chExt cx="0" cy="0"/>
        </a:xfrm>
      </p:grpSpPr>
      <p:pic>
        <p:nvPicPr>
          <p:cNvPr id="10242" name="Picture 2" descr="Z:\KUNDER\T\TOPSIL\2815_POWER_POINT_TEMPLATE\PP-skabelon\Elementer\Topsil_verden_moto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2380502620"/>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ndmøller">
    <p:spTree>
      <p:nvGrpSpPr>
        <p:cNvPr id="1" name=""/>
        <p:cNvGrpSpPr/>
        <p:nvPr/>
      </p:nvGrpSpPr>
      <p:grpSpPr>
        <a:xfrm>
          <a:off x="0" y="0"/>
          <a:ext cx="0" cy="0"/>
          <a:chOff x="0" y="0"/>
          <a:chExt cx="0" cy="0"/>
        </a:xfrm>
      </p:grpSpPr>
      <p:pic>
        <p:nvPicPr>
          <p:cNvPr id="12290" name="Picture 2" descr="Z:\KUNDER\T\TOPSIL\2815_POWER_POINT_TEMPLATE\PP-skabelon\Elementer\Topsil_verden_vindmoell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2"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2"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9"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Præsentation </a:t>
            </a:r>
            <a:r>
              <a:rPr lang="da-DK" sz="900" b="1" dirty="0" err="1" smtClean="0">
                <a:solidFill>
                  <a:prstClr val="white">
                    <a:lumMod val="75000"/>
                  </a:prstClr>
                </a:solidFill>
                <a:latin typeface="Verdana" pitchFamily="34" charset="0"/>
              </a:rPr>
              <a:t>xx</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434600937"/>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yntog">
    <p:spTree>
      <p:nvGrpSpPr>
        <p:cNvPr id="1" name=""/>
        <p:cNvGrpSpPr/>
        <p:nvPr/>
      </p:nvGrpSpPr>
      <p:grpSpPr>
        <a:xfrm>
          <a:off x="0" y="0"/>
          <a:ext cx="0" cy="0"/>
          <a:chOff x="0" y="0"/>
          <a:chExt cx="0" cy="0"/>
        </a:xfrm>
      </p:grpSpPr>
      <p:pic>
        <p:nvPicPr>
          <p:cNvPr id="13314" name="Picture 2" descr="Z:\KUNDER\T\TOPSIL\2815_POWER_POINT_TEMPLATE\PP-skabelon\Elementer\Topsil_verden_to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7"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12"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640675340"/>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elmaster">
    <p:spTree>
      <p:nvGrpSpPr>
        <p:cNvPr id="1" name=""/>
        <p:cNvGrpSpPr/>
        <p:nvPr/>
      </p:nvGrpSpPr>
      <p:grpSpPr>
        <a:xfrm>
          <a:off x="0" y="0"/>
          <a:ext cx="0" cy="0"/>
          <a:chOff x="0" y="0"/>
          <a:chExt cx="0" cy="0"/>
        </a:xfrm>
      </p:grpSpPr>
      <p:pic>
        <p:nvPicPr>
          <p:cNvPr id="11266" name="Picture 2" descr="Z:\KUNDER\T\TOPSIL\2815_POWER_POINT_TEMPLATE\PP-skabelon\Elementer\Topsil_verden_elmast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2"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9"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962042874"/>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0_Titel og indholdsobjekt">
    <p:spTree>
      <p:nvGrpSpPr>
        <p:cNvPr id="1" name=""/>
        <p:cNvGrpSpPr/>
        <p:nvPr/>
      </p:nvGrpSpPr>
      <p:grpSpPr>
        <a:xfrm>
          <a:off x="0" y="0"/>
          <a:ext cx="0" cy="0"/>
          <a:chOff x="0" y="0"/>
          <a:chExt cx="0" cy="0"/>
        </a:xfrm>
      </p:grpSpPr>
      <p:pic>
        <p:nvPicPr>
          <p:cNvPr id="14338" name="Picture 2" descr="Z:\KUNDER\T\TOPSIL\2815_POWER_POINT_TEMPLATE\PP-skabelon\Elementer\Topsil_bag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1628801"/>
            <a:ext cx="7859712" cy="1224135"/>
          </a:xfrm>
        </p:spPr>
        <p:txBody>
          <a:bodyPr>
            <a:normAutofit/>
          </a:bodyPr>
          <a:lstStyle>
            <a:lvl1pPr marL="0" indent="0">
              <a:buNone/>
              <a:defRPr sz="1200">
                <a:solidFill>
                  <a:schemeClr val="bg1"/>
                </a:solidFill>
              </a:defRPr>
            </a:lvl1pPr>
            <a:lvl2pPr marL="176213" indent="0">
              <a:buNone/>
              <a:defRPr sz="1100">
                <a:solidFill>
                  <a:schemeClr val="bg1"/>
                </a:solidFill>
              </a:defRPr>
            </a:lvl2pPr>
          </a:lstStyle>
          <a:p>
            <a:pPr lvl="0"/>
            <a:r>
              <a:rPr lang="da-DK" smtClean="0"/>
              <a:t>Klik for at redigere i master</a:t>
            </a:r>
          </a:p>
        </p:txBody>
      </p:sp>
      <p:sp>
        <p:nvSpPr>
          <p:cNvPr id="8" name="Pladsholder til indhold 2"/>
          <p:cNvSpPr>
            <a:spLocks noGrp="1"/>
          </p:cNvSpPr>
          <p:nvPr>
            <p:ph idx="12"/>
          </p:nvPr>
        </p:nvSpPr>
        <p:spPr>
          <a:xfrm>
            <a:off x="5508104" y="3933056"/>
            <a:ext cx="3178696" cy="1872432"/>
          </a:xfrm>
        </p:spPr>
        <p:txBody>
          <a:bodyPr>
            <a:normAutofit/>
          </a:bodyPr>
          <a:lstStyle>
            <a:lvl1pPr marL="0" indent="0">
              <a:buNone/>
              <a:defRPr sz="1200">
                <a:solidFill>
                  <a:schemeClr val="bg1"/>
                </a:solidFill>
              </a:defRPr>
            </a:lvl1pPr>
            <a:lvl2pPr marL="176213" indent="0">
              <a:buNone/>
              <a:defRPr sz="1400">
                <a:solidFill>
                  <a:schemeClr val="bg1"/>
                </a:solidFill>
              </a:defRPr>
            </a:lvl2pPr>
          </a:lstStyle>
          <a:p>
            <a:pPr lvl="0"/>
            <a:r>
              <a:rPr lang="da-DK" smtClean="0"/>
              <a:t>Klik for at redigere i master</a:t>
            </a:r>
          </a:p>
        </p:txBody>
      </p:sp>
      <p:sp>
        <p:nvSpPr>
          <p:cNvPr id="7" name="Pladsholder til billede 6"/>
          <p:cNvSpPr>
            <a:spLocks noGrp="1"/>
          </p:cNvSpPr>
          <p:nvPr>
            <p:ph type="pic" sz="quarter" idx="13"/>
          </p:nvPr>
        </p:nvSpPr>
        <p:spPr>
          <a:xfrm>
            <a:off x="827088" y="3357166"/>
            <a:ext cx="1728787" cy="1223962"/>
          </a:xfrm>
        </p:spPr>
        <p:txBody>
          <a:bodyPr/>
          <a:lstStyle/>
          <a:p>
            <a:r>
              <a:rPr lang="da-DK" smtClean="0"/>
              <a:t>Klik på ikonet for at tilføje et billede</a:t>
            </a:r>
            <a:endParaRPr lang="da-DK"/>
          </a:p>
        </p:txBody>
      </p:sp>
      <p:sp>
        <p:nvSpPr>
          <p:cNvPr id="11" name="Pladsholder til indhold 2"/>
          <p:cNvSpPr>
            <a:spLocks noGrp="1"/>
          </p:cNvSpPr>
          <p:nvPr>
            <p:ph idx="14"/>
          </p:nvPr>
        </p:nvSpPr>
        <p:spPr>
          <a:xfrm>
            <a:off x="837668" y="4653136"/>
            <a:ext cx="3178696" cy="1152128"/>
          </a:xfrm>
        </p:spPr>
        <p:txBody>
          <a:bodyPr>
            <a:normAutofit/>
          </a:bodyPr>
          <a:lstStyle>
            <a:lvl1pPr marL="0" indent="0">
              <a:buNone/>
              <a:defRPr sz="1200">
                <a:solidFill>
                  <a:schemeClr val="bg1"/>
                </a:solidFill>
              </a:defRPr>
            </a:lvl1pPr>
            <a:lvl2pPr marL="176213" indent="0">
              <a:buNone/>
              <a:defRPr sz="1400">
                <a:solidFill>
                  <a:schemeClr val="bg1"/>
                </a:solidFill>
              </a:defRPr>
            </a:lvl2pPr>
          </a:lstStyle>
          <a:p>
            <a:pPr lvl="0"/>
            <a:r>
              <a:rPr lang="da-DK" smtClean="0"/>
              <a:t>Klik for at redigere i master</a:t>
            </a:r>
          </a:p>
        </p:txBody>
      </p:sp>
    </p:spTree>
    <p:extLst>
      <p:ext uri="{BB962C8B-B14F-4D97-AF65-F5344CB8AC3E}">
        <p14:creationId xmlns:p14="http://schemas.microsoft.com/office/powerpoint/2010/main" val="4069745979"/>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dias">
    <p:spTree>
      <p:nvGrpSpPr>
        <p:cNvPr id="1" name=""/>
        <p:cNvGrpSpPr/>
        <p:nvPr/>
      </p:nvGrpSpPr>
      <p:grpSpPr>
        <a:xfrm>
          <a:off x="0" y="0"/>
          <a:ext cx="0" cy="0"/>
          <a:chOff x="0" y="0"/>
          <a:chExt cx="0" cy="0"/>
        </a:xfrm>
      </p:grpSpPr>
      <p:pic>
        <p:nvPicPr>
          <p:cNvPr id="2051" name="Picture 3" descr="Z:\KUNDER\T\TOPSIL\2815_POWER_POINT_TEMPLATE\PP-skabelon\Elementer\Topsil_fo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4"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214136175"/>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eldias">
    <p:spTree>
      <p:nvGrpSpPr>
        <p:cNvPr id="1" name=""/>
        <p:cNvGrpSpPr/>
        <p:nvPr/>
      </p:nvGrpSpPr>
      <p:grpSpPr>
        <a:xfrm>
          <a:off x="0" y="0"/>
          <a:ext cx="0" cy="0"/>
          <a:chOff x="0" y="0"/>
          <a:chExt cx="0" cy="0"/>
        </a:xfrm>
      </p:grpSpPr>
      <p:pic>
        <p:nvPicPr>
          <p:cNvPr id="4098" name="Picture 2" descr="Z:\KUNDER\T\TOPSIL\2815_POWER_POINT_TEMPLATE\PP-skabelon\Elementer\Topsil_forside_A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5"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14898998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_Titeldias">
    <p:spTree>
      <p:nvGrpSpPr>
        <p:cNvPr id="1" name=""/>
        <p:cNvGrpSpPr/>
        <p:nvPr/>
      </p:nvGrpSpPr>
      <p:grpSpPr>
        <a:xfrm>
          <a:off x="0" y="0"/>
          <a:ext cx="0" cy="0"/>
          <a:chOff x="0" y="0"/>
          <a:chExt cx="0" cy="0"/>
        </a:xfrm>
      </p:grpSpPr>
      <p:pic>
        <p:nvPicPr>
          <p:cNvPr id="6146" name="Picture 2" descr="Z:\KUNDER\T\TOPSIL\2815_POWER_POINT_TEMPLATE\PP-skabelon\Elementer\Topsil_forside_CS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451" y="998"/>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5"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123744906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Titeldias">
    <p:spTree>
      <p:nvGrpSpPr>
        <p:cNvPr id="1" name=""/>
        <p:cNvGrpSpPr/>
        <p:nvPr/>
      </p:nvGrpSpPr>
      <p:grpSpPr>
        <a:xfrm>
          <a:off x="0" y="0"/>
          <a:ext cx="0" cy="0"/>
          <a:chOff x="0" y="0"/>
          <a:chExt cx="0" cy="0"/>
        </a:xfrm>
      </p:grpSpPr>
      <p:pic>
        <p:nvPicPr>
          <p:cNvPr id="5122" name="Picture 2" descr="Z:\KUNDER\T\TOPSIL\2815_POWER_POINT_TEMPLATE\PP-skabelon\Elementer\Topsil_forside_C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5"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93431752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Mellemdias">
    <p:spTree>
      <p:nvGrpSpPr>
        <p:cNvPr id="1" name=""/>
        <p:cNvGrpSpPr/>
        <p:nvPr/>
      </p:nvGrpSpPr>
      <p:grpSpPr>
        <a:xfrm>
          <a:off x="0" y="0"/>
          <a:ext cx="0" cy="0"/>
          <a:chOff x="0" y="0"/>
          <a:chExt cx="0" cy="0"/>
        </a:xfrm>
      </p:grpSpPr>
      <p:pic>
        <p:nvPicPr>
          <p:cNvPr id="7170" name="Picture 2" descr="Z:\KUNDER\T\TOPSIL\2815_POWER_POINT_TEMPLATE\PP-skabelon\Elementer\Topsil_skille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ctrTitle" hasCustomPrompt="1"/>
          </p:nvPr>
        </p:nvSpPr>
        <p:spPr>
          <a:xfrm>
            <a:off x="827088" y="1628800"/>
            <a:ext cx="3744912" cy="3888433"/>
          </a:xfrm>
        </p:spPr>
        <p:txBody>
          <a:bodyPr>
            <a:normAutofit/>
          </a:bodyPr>
          <a:lstStyle>
            <a:lvl1pPr>
              <a:defRPr sz="3200">
                <a:solidFill>
                  <a:schemeClr val="tx1"/>
                </a:solidFill>
              </a:defRPr>
            </a:lvl1pPr>
          </a:lstStyle>
          <a:p>
            <a:r>
              <a:rPr lang="da-DK" dirty="0" smtClean="0"/>
              <a:t>KLIK FOR AT REDIGERE I MASTER</a:t>
            </a:r>
            <a:endParaRPr lang="da-DK" dirty="0"/>
          </a:p>
        </p:txBody>
      </p:sp>
      <p:sp>
        <p:nvSpPr>
          <p:cNvPr id="4" name="Pladsholder til indhold 3"/>
          <p:cNvSpPr>
            <a:spLocks noGrp="1"/>
          </p:cNvSpPr>
          <p:nvPr>
            <p:ph sz="quarter" idx="10" hasCustomPrompt="1"/>
          </p:nvPr>
        </p:nvSpPr>
        <p:spPr>
          <a:xfrm>
            <a:off x="4860032" y="1628775"/>
            <a:ext cx="3384376" cy="431800"/>
          </a:xfrm>
        </p:spPr>
        <p:txBody>
          <a:bodyPr>
            <a:noAutofit/>
          </a:bodyPr>
          <a:lstStyle>
            <a:lvl1pPr marL="0" indent="0">
              <a:buNone/>
              <a:defRPr sz="1800" b="1">
                <a:solidFill>
                  <a:srgbClr val="333333"/>
                </a:solidFill>
              </a:defRPr>
            </a:lvl1pPr>
          </a:lstStyle>
          <a:p>
            <a:pPr lvl="0"/>
            <a:r>
              <a:rPr lang="da-DK" dirty="0" smtClean="0"/>
              <a:t>KLIK FOR AT REDIGERE I MASTER</a:t>
            </a:r>
          </a:p>
        </p:txBody>
      </p:sp>
      <p:sp>
        <p:nvSpPr>
          <p:cNvPr id="6" name="Pladsholder til tekst 5"/>
          <p:cNvSpPr>
            <a:spLocks noGrp="1"/>
          </p:cNvSpPr>
          <p:nvPr>
            <p:ph type="body" sz="quarter" idx="11"/>
          </p:nvPr>
        </p:nvSpPr>
        <p:spPr>
          <a:xfrm>
            <a:off x="4859338" y="2276475"/>
            <a:ext cx="3384550" cy="3240088"/>
          </a:xfrm>
        </p:spPr>
        <p:txBody>
          <a:bodyPr/>
          <a:lstStyle>
            <a:lvl1pPr>
              <a:defRPr>
                <a:solidFill>
                  <a:srgbClr val="333333"/>
                </a:solidFill>
              </a:defRPr>
            </a:lvl1pPr>
          </a:lstStyle>
          <a:p>
            <a:pPr lvl="0"/>
            <a:r>
              <a:rPr lang="da-DK" smtClean="0"/>
              <a:t>Klik for at redigere i master</a:t>
            </a:r>
          </a:p>
        </p:txBody>
      </p:sp>
      <p:sp>
        <p:nvSpPr>
          <p:cNvPr id="15"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221711440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eldias">
    <p:spTree>
      <p:nvGrpSpPr>
        <p:cNvPr id="1" name=""/>
        <p:cNvGrpSpPr/>
        <p:nvPr/>
      </p:nvGrpSpPr>
      <p:grpSpPr>
        <a:xfrm>
          <a:off x="0" y="0"/>
          <a:ext cx="0" cy="0"/>
          <a:chOff x="0" y="0"/>
          <a:chExt cx="0" cy="0"/>
        </a:xfrm>
      </p:grpSpPr>
      <p:pic>
        <p:nvPicPr>
          <p:cNvPr id="5122" name="Picture 2" descr="Z:\KUNDER\T\TOPSIL\2815_POWER_POINT_TEMPLATE\PP-skabelon\Elementer\Topsil_forside_C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5"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172047169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kst med rød overskrift">
    <p:spTree>
      <p:nvGrpSpPr>
        <p:cNvPr id="1" name=""/>
        <p:cNvGrpSpPr/>
        <p:nvPr/>
      </p:nvGrpSpPr>
      <p:grpSpPr>
        <a:xfrm>
          <a:off x="0" y="0"/>
          <a:ext cx="0" cy="0"/>
          <a:chOff x="0" y="0"/>
          <a:chExt cx="0" cy="0"/>
        </a:xfrm>
      </p:grpSpPr>
      <p:sp>
        <p:nvSpPr>
          <p:cNvPr id="10"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Præsentation </a:t>
            </a:r>
            <a:r>
              <a:rPr lang="da-DK" sz="900" b="1" dirty="0" err="1" smtClean="0">
                <a:solidFill>
                  <a:prstClr val="white">
                    <a:lumMod val="75000"/>
                  </a:prstClr>
                </a:solidFill>
                <a:latin typeface="Verdana" pitchFamily="34" charset="0"/>
              </a:rPr>
              <a:t>xx</a:t>
            </a:r>
            <a:endParaRPr lang="en-US" sz="900" b="1" dirty="0" smtClean="0">
              <a:solidFill>
                <a:prstClr val="white">
                  <a:lumMod val="75000"/>
                </a:prstClr>
              </a:solidFill>
              <a:latin typeface="Verdana" pitchFamily="34" charset="0"/>
            </a:endParaRPr>
          </a:p>
        </p:txBody>
      </p:sp>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2132857"/>
            <a:ext cx="7859712" cy="3816424"/>
          </a:xfrm>
        </p:spPr>
        <p:txBody>
          <a:bodyPr/>
          <a:lstStyle>
            <a:lvl1pPr marL="0" indent="0">
              <a:buNone/>
              <a:defRPr/>
            </a:lvl1pPr>
            <a:lvl2pPr marL="180975" indent="-180975">
              <a:buFont typeface="Arial" pitchFamily="34" charset="0"/>
              <a:buChar char="•"/>
              <a:defRPr sz="1400"/>
            </a:lvl2pPr>
          </a:lstStyle>
          <a:p>
            <a:pPr lvl="0"/>
            <a:r>
              <a:rPr lang="da-DK" smtClean="0"/>
              <a:t>Klik for at redigere i master</a:t>
            </a:r>
          </a:p>
          <a:p>
            <a:pPr lvl="1"/>
            <a:r>
              <a:rPr lang="da-DK" smtClean="0"/>
              <a:t>Andet niveau</a:t>
            </a:r>
          </a:p>
        </p:txBody>
      </p:sp>
      <p:sp>
        <p:nvSpPr>
          <p:cNvPr id="8" name="Pladsholder til tekst 7"/>
          <p:cNvSpPr>
            <a:spLocks noGrp="1"/>
          </p:cNvSpPr>
          <p:nvPr>
            <p:ph type="body" sz="quarter" idx="13" hasCustomPrompt="1"/>
          </p:nvPr>
        </p:nvSpPr>
        <p:spPr>
          <a:xfrm>
            <a:off x="827088" y="1628775"/>
            <a:ext cx="7848600" cy="431800"/>
          </a:xfrm>
        </p:spPr>
        <p:txBody>
          <a:bodyPr/>
          <a:lstStyle>
            <a:lvl1pPr marL="0" indent="0">
              <a:buNone/>
              <a:defRPr>
                <a:solidFill>
                  <a:schemeClr val="tx1"/>
                </a:solidFill>
              </a:defRPr>
            </a:lvl1pPr>
          </a:lstStyle>
          <a:p>
            <a:pPr lvl="0"/>
            <a:r>
              <a:rPr lang="da-DK" dirty="0" smtClean="0"/>
              <a:t>KLIK FOR AT REDIGERE I MASTER</a:t>
            </a:r>
          </a:p>
        </p:txBody>
      </p:sp>
      <p:sp>
        <p:nvSpPr>
          <p:cNvPr id="17"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11" name="Text Box 64"/>
          <p:cNvSpPr txBox="1">
            <a:spLocks noChangeArrowheads="1"/>
          </p:cNvSpPr>
          <p:nvPr userDrawn="1"/>
        </p:nvSpPr>
        <p:spPr bwMode="auto">
          <a:xfrm>
            <a:off x="827584"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1411875365"/>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ekst_m.overskrift">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p:txBody>
          <a:bodyPr/>
          <a:lstStyle>
            <a:lvl1pPr marL="0" indent="0">
              <a:buNone/>
              <a:defRPr b="1"/>
            </a:lvl1pPr>
            <a:lvl2pPr marL="266700" indent="-180975">
              <a:buFont typeface="Arial" pitchFamily="34" charset="0"/>
              <a:buChar char="•"/>
              <a:defRPr sz="1400"/>
            </a:lvl2pPr>
          </a:lstStyle>
          <a:p>
            <a:pPr lvl="0"/>
            <a:r>
              <a:rPr lang="da-DK" smtClean="0"/>
              <a:t>Klik for at redigere i master</a:t>
            </a:r>
          </a:p>
          <a:p>
            <a:pPr lvl="1"/>
            <a:r>
              <a:rPr lang="da-DK" smtClean="0"/>
              <a:t>Andet niveau</a:t>
            </a:r>
          </a:p>
        </p:txBody>
      </p:sp>
      <p:sp>
        <p:nvSpPr>
          <p:cNvPr id="13"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7"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974139932"/>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kst_lille_billede">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p:txBody>
          <a:bodyPr/>
          <a:lstStyle>
            <a:lvl2pPr>
              <a:defRPr sz="1400"/>
            </a:lvl2pPr>
          </a:lstStyle>
          <a:p>
            <a:pPr lvl="0"/>
            <a:r>
              <a:rPr lang="da-DK" smtClean="0"/>
              <a:t>Klik for at redigere i master</a:t>
            </a:r>
          </a:p>
          <a:p>
            <a:pPr lvl="1"/>
            <a:r>
              <a:rPr lang="da-DK" smtClean="0"/>
              <a:t>Andet niveau</a:t>
            </a:r>
          </a:p>
        </p:txBody>
      </p:sp>
      <p:sp>
        <p:nvSpPr>
          <p:cNvPr id="7" name="Pladsholder til billede 6"/>
          <p:cNvSpPr>
            <a:spLocks noGrp="1"/>
          </p:cNvSpPr>
          <p:nvPr>
            <p:ph type="pic" sz="quarter" idx="13"/>
          </p:nvPr>
        </p:nvSpPr>
        <p:spPr>
          <a:xfrm>
            <a:off x="6372225" y="1628775"/>
            <a:ext cx="2303463" cy="3168650"/>
          </a:xfrm>
        </p:spPr>
        <p:txBody>
          <a:bodyPr/>
          <a:lstStyle/>
          <a:p>
            <a:r>
              <a:rPr lang="da-DK" smtClean="0"/>
              <a:t>Klik på ikonet for at tilføje et billede</a:t>
            </a:r>
            <a:endParaRPr lang="da-DK"/>
          </a:p>
        </p:txBody>
      </p:sp>
      <p:sp>
        <p:nvSpPr>
          <p:cNvPr id="10" name="Pladsholder til tekst 9"/>
          <p:cNvSpPr>
            <a:spLocks noGrp="1"/>
          </p:cNvSpPr>
          <p:nvPr>
            <p:ph type="body" sz="quarter" idx="14"/>
          </p:nvPr>
        </p:nvSpPr>
        <p:spPr>
          <a:xfrm>
            <a:off x="6372225" y="4941888"/>
            <a:ext cx="2303463" cy="1008062"/>
          </a:xfrm>
        </p:spPr>
        <p:txBody>
          <a:bodyPr>
            <a:normAutofit/>
          </a:bodyPr>
          <a:lstStyle>
            <a:lvl1pPr marL="0" indent="0">
              <a:buNone/>
              <a:defRPr sz="1000"/>
            </a:lvl1pPr>
          </a:lstStyle>
          <a:p>
            <a:pPr lvl="0"/>
            <a:r>
              <a:rPr lang="da-DK" smtClean="0"/>
              <a:t>Klik for at redigere i master</a:t>
            </a:r>
          </a:p>
        </p:txBody>
      </p:sp>
      <p:sp>
        <p:nvSpPr>
          <p:cNvPr id="16"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11"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1475839684"/>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kst_billede">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1628801"/>
            <a:ext cx="3024187" cy="4320480"/>
          </a:xfrm>
        </p:spPr>
        <p:txBody>
          <a:bodyPr/>
          <a:lstStyle>
            <a:lvl2pPr>
              <a:defRPr sz="1400"/>
            </a:lvl2pPr>
          </a:lstStyle>
          <a:p>
            <a:pPr lvl="0"/>
            <a:r>
              <a:rPr lang="da-DK" smtClean="0"/>
              <a:t>Klik for at redigere i master</a:t>
            </a:r>
          </a:p>
          <a:p>
            <a:pPr lvl="1"/>
            <a:r>
              <a:rPr lang="da-DK" smtClean="0"/>
              <a:t>Andet niveau</a:t>
            </a:r>
          </a:p>
        </p:txBody>
      </p:sp>
      <p:sp>
        <p:nvSpPr>
          <p:cNvPr id="7" name="Pladsholder til billede 6"/>
          <p:cNvSpPr>
            <a:spLocks noGrp="1"/>
          </p:cNvSpPr>
          <p:nvPr>
            <p:ph type="pic" sz="quarter" idx="13"/>
          </p:nvPr>
        </p:nvSpPr>
        <p:spPr>
          <a:xfrm>
            <a:off x="4067945" y="1628774"/>
            <a:ext cx="4607744" cy="4320505"/>
          </a:xfrm>
        </p:spPr>
        <p:txBody>
          <a:bodyPr/>
          <a:lstStyle/>
          <a:p>
            <a:r>
              <a:rPr lang="da-DK" smtClean="0"/>
              <a:t>Klik på ikonet for at tilføje et billede</a:t>
            </a:r>
            <a:endParaRPr lang="da-DK"/>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632613302"/>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kst_tabel">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1628801"/>
            <a:ext cx="3384872" cy="4320480"/>
          </a:xfrm>
        </p:spPr>
        <p:txBody>
          <a:bodyPr/>
          <a:lstStyle>
            <a:lvl1pPr marL="0" indent="0">
              <a:buNone/>
              <a:defRPr/>
            </a:lvl1pPr>
            <a:lvl2pPr>
              <a:defRPr sz="1400"/>
            </a:lvl2pPr>
          </a:lstStyle>
          <a:p>
            <a:pPr lvl="0"/>
            <a:r>
              <a:rPr lang="da-DK" smtClean="0"/>
              <a:t>Klik for at redigere i master</a:t>
            </a:r>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5" name="Pladsholder til tabel 4"/>
          <p:cNvSpPr>
            <a:spLocks noGrp="1"/>
          </p:cNvSpPr>
          <p:nvPr>
            <p:ph type="tbl" sz="quarter" idx="14"/>
          </p:nvPr>
        </p:nvSpPr>
        <p:spPr>
          <a:xfrm>
            <a:off x="4427984" y="1628775"/>
            <a:ext cx="4247704" cy="2376488"/>
          </a:xfrm>
        </p:spPr>
        <p:txBody>
          <a:bodyPr/>
          <a:lstStyle/>
          <a:p>
            <a:r>
              <a:rPr lang="da-DK" smtClean="0"/>
              <a:t>Klik på ikonet for at tilføje en tabel</a:t>
            </a:r>
            <a:endParaRPr lang="da-DK"/>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557514303"/>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Moderned verden">
    <p:spTree>
      <p:nvGrpSpPr>
        <p:cNvPr id="1" name=""/>
        <p:cNvGrpSpPr/>
        <p:nvPr/>
      </p:nvGrpSpPr>
      <p:grpSpPr>
        <a:xfrm>
          <a:off x="0" y="0"/>
          <a:ext cx="0" cy="0"/>
          <a:chOff x="0" y="0"/>
          <a:chExt cx="0" cy="0"/>
        </a:xfrm>
      </p:grpSpPr>
      <p:pic>
        <p:nvPicPr>
          <p:cNvPr id="8194" name="Picture 2" descr="Z:\KUNDER\T\TOPSIL\2815_POWER_POINT_TEMPLATE\PP-skabelon\Elementer\Topsil_verden_all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643"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8"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4075605815"/>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
    <p:spTree>
      <p:nvGrpSpPr>
        <p:cNvPr id="1" name=""/>
        <p:cNvGrpSpPr/>
        <p:nvPr/>
      </p:nvGrpSpPr>
      <p:grpSpPr>
        <a:xfrm>
          <a:off x="0" y="0"/>
          <a:ext cx="0" cy="0"/>
          <a:chOff x="0" y="0"/>
          <a:chExt cx="0" cy="0"/>
        </a:xfrm>
      </p:grpSpPr>
      <p:pic>
        <p:nvPicPr>
          <p:cNvPr id="9218" name="Picture 2" descr="Z:\KUNDER\T\TOPSIL\2815_POWER_POINT_TEMPLATE\PP-skabelon\Elementer\Topsil_verden_bil.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3696151686"/>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kamera">
    <p:spTree>
      <p:nvGrpSpPr>
        <p:cNvPr id="1" name=""/>
        <p:cNvGrpSpPr/>
        <p:nvPr/>
      </p:nvGrpSpPr>
      <p:grpSpPr>
        <a:xfrm>
          <a:off x="0" y="0"/>
          <a:ext cx="0" cy="0"/>
          <a:chOff x="0" y="0"/>
          <a:chExt cx="0" cy="0"/>
        </a:xfrm>
      </p:grpSpPr>
      <p:pic>
        <p:nvPicPr>
          <p:cNvPr id="10242" name="Picture 2" descr="Z:\KUNDER\T\TOPSIL\2815_POWER_POINT_TEMPLATE\PP-skabelon\Elementer\Topsil_verden_moto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3396278923"/>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Vindmøller">
    <p:spTree>
      <p:nvGrpSpPr>
        <p:cNvPr id="1" name=""/>
        <p:cNvGrpSpPr/>
        <p:nvPr/>
      </p:nvGrpSpPr>
      <p:grpSpPr>
        <a:xfrm>
          <a:off x="0" y="0"/>
          <a:ext cx="0" cy="0"/>
          <a:chOff x="0" y="0"/>
          <a:chExt cx="0" cy="0"/>
        </a:xfrm>
      </p:grpSpPr>
      <p:pic>
        <p:nvPicPr>
          <p:cNvPr id="12290" name="Picture 2" descr="Z:\KUNDER\T\TOPSIL\2815_POWER_POINT_TEMPLATE\PP-skabelon\Elementer\Topsil_verden_vindmoell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2"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2"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9"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Præsentation </a:t>
            </a:r>
            <a:r>
              <a:rPr lang="da-DK" sz="900" b="1" dirty="0" err="1" smtClean="0">
                <a:solidFill>
                  <a:prstClr val="white">
                    <a:lumMod val="75000"/>
                  </a:prstClr>
                </a:solidFill>
                <a:latin typeface="Verdana" pitchFamily="34" charset="0"/>
              </a:rPr>
              <a:t>xx</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2124822058"/>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Lyntog">
    <p:spTree>
      <p:nvGrpSpPr>
        <p:cNvPr id="1" name=""/>
        <p:cNvGrpSpPr/>
        <p:nvPr/>
      </p:nvGrpSpPr>
      <p:grpSpPr>
        <a:xfrm>
          <a:off x="0" y="0"/>
          <a:ext cx="0" cy="0"/>
          <a:chOff x="0" y="0"/>
          <a:chExt cx="0" cy="0"/>
        </a:xfrm>
      </p:grpSpPr>
      <p:pic>
        <p:nvPicPr>
          <p:cNvPr id="13314" name="Picture 2" descr="Z:\KUNDER\T\TOPSIL\2815_POWER_POINT_TEMPLATE\PP-skabelon\Elementer\Topsil_verden_to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7"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12"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35615417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ellemdias">
    <p:spTree>
      <p:nvGrpSpPr>
        <p:cNvPr id="1" name=""/>
        <p:cNvGrpSpPr/>
        <p:nvPr/>
      </p:nvGrpSpPr>
      <p:grpSpPr>
        <a:xfrm>
          <a:off x="0" y="0"/>
          <a:ext cx="0" cy="0"/>
          <a:chOff x="0" y="0"/>
          <a:chExt cx="0" cy="0"/>
        </a:xfrm>
      </p:grpSpPr>
      <p:pic>
        <p:nvPicPr>
          <p:cNvPr id="7170" name="Picture 2" descr="Z:\KUNDER\T\TOPSIL\2815_POWER_POINT_TEMPLATE\PP-skabelon\Elementer\Topsil_skille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ctrTitle" hasCustomPrompt="1"/>
          </p:nvPr>
        </p:nvSpPr>
        <p:spPr>
          <a:xfrm>
            <a:off x="827088" y="1628800"/>
            <a:ext cx="3744912" cy="3888433"/>
          </a:xfrm>
        </p:spPr>
        <p:txBody>
          <a:bodyPr>
            <a:normAutofit/>
          </a:bodyPr>
          <a:lstStyle>
            <a:lvl1pPr>
              <a:defRPr sz="3200">
                <a:solidFill>
                  <a:schemeClr val="tx1"/>
                </a:solidFill>
              </a:defRPr>
            </a:lvl1pPr>
          </a:lstStyle>
          <a:p>
            <a:r>
              <a:rPr lang="da-DK" dirty="0" smtClean="0"/>
              <a:t>KLIK FOR AT REDIGERE I MASTER</a:t>
            </a:r>
            <a:endParaRPr lang="da-DK" dirty="0"/>
          </a:p>
        </p:txBody>
      </p:sp>
      <p:sp>
        <p:nvSpPr>
          <p:cNvPr id="4" name="Pladsholder til indhold 3"/>
          <p:cNvSpPr>
            <a:spLocks noGrp="1"/>
          </p:cNvSpPr>
          <p:nvPr>
            <p:ph sz="quarter" idx="10" hasCustomPrompt="1"/>
          </p:nvPr>
        </p:nvSpPr>
        <p:spPr>
          <a:xfrm>
            <a:off x="4860032" y="1628775"/>
            <a:ext cx="3384376" cy="431800"/>
          </a:xfrm>
        </p:spPr>
        <p:txBody>
          <a:bodyPr>
            <a:noAutofit/>
          </a:bodyPr>
          <a:lstStyle>
            <a:lvl1pPr marL="0" indent="0">
              <a:buNone/>
              <a:defRPr sz="1800" b="1">
                <a:solidFill>
                  <a:srgbClr val="333333"/>
                </a:solidFill>
              </a:defRPr>
            </a:lvl1pPr>
          </a:lstStyle>
          <a:p>
            <a:pPr lvl="0"/>
            <a:r>
              <a:rPr lang="da-DK" dirty="0" smtClean="0"/>
              <a:t>KLIK FOR AT REDIGERE I MASTER</a:t>
            </a:r>
          </a:p>
        </p:txBody>
      </p:sp>
      <p:sp>
        <p:nvSpPr>
          <p:cNvPr id="6" name="Pladsholder til tekst 5"/>
          <p:cNvSpPr>
            <a:spLocks noGrp="1"/>
          </p:cNvSpPr>
          <p:nvPr>
            <p:ph type="body" sz="quarter" idx="11"/>
          </p:nvPr>
        </p:nvSpPr>
        <p:spPr>
          <a:xfrm>
            <a:off x="4859338" y="2276475"/>
            <a:ext cx="3384550" cy="3240088"/>
          </a:xfrm>
        </p:spPr>
        <p:txBody>
          <a:bodyPr/>
          <a:lstStyle>
            <a:lvl1pPr>
              <a:defRPr>
                <a:solidFill>
                  <a:srgbClr val="333333"/>
                </a:solidFill>
              </a:defRPr>
            </a:lvl1pPr>
          </a:lstStyle>
          <a:p>
            <a:pPr lvl="0"/>
            <a:r>
              <a:rPr lang="da-DK" smtClean="0"/>
              <a:t>Klik for at redigere i master</a:t>
            </a:r>
          </a:p>
        </p:txBody>
      </p:sp>
      <p:sp>
        <p:nvSpPr>
          <p:cNvPr id="15"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pPr/>
              <a:t>‹#›</a:t>
            </a:fld>
            <a:endParaRPr lang="da-DK" dirty="0"/>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l">
              <a:defRPr/>
            </a:pPr>
            <a:r>
              <a:rPr lang="da-DK" sz="900" b="1" dirty="0" smtClean="0">
                <a:solidFill>
                  <a:schemeClr val="bg1">
                    <a:lumMod val="75000"/>
                  </a:schemeClr>
                </a:solidFill>
                <a:latin typeface="Verdana" pitchFamily="34" charset="0"/>
                <a:cs typeface="+mn-cs"/>
              </a:rPr>
              <a:t>Presentation of </a:t>
            </a:r>
            <a:r>
              <a:rPr lang="da-DK" sz="900" b="1" dirty="0" err="1" smtClean="0">
                <a:solidFill>
                  <a:schemeClr val="bg1">
                    <a:lumMod val="75000"/>
                  </a:schemeClr>
                </a:solidFill>
                <a:latin typeface="Verdana" pitchFamily="34" charset="0"/>
                <a:cs typeface="+mn-cs"/>
              </a:rPr>
              <a:t>Topsil</a:t>
            </a:r>
            <a:endParaRPr lang="en-US" sz="900" b="1" baseline="0" dirty="0" smtClean="0">
              <a:solidFill>
                <a:schemeClr val="bg1">
                  <a:lumMod val="75000"/>
                </a:schemeClr>
              </a:solidFill>
              <a:latin typeface="Verdana" pitchFamily="34" charset="0"/>
              <a:cs typeface="+mn-cs"/>
            </a:endParaRPr>
          </a:p>
        </p:txBody>
      </p:sp>
    </p:spTree>
    <p:extLst>
      <p:ext uri="{BB962C8B-B14F-4D97-AF65-F5344CB8AC3E}">
        <p14:creationId xmlns:p14="http://schemas.microsoft.com/office/powerpoint/2010/main" val="4208397745"/>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elmaster">
    <p:spTree>
      <p:nvGrpSpPr>
        <p:cNvPr id="1" name=""/>
        <p:cNvGrpSpPr/>
        <p:nvPr/>
      </p:nvGrpSpPr>
      <p:grpSpPr>
        <a:xfrm>
          <a:off x="0" y="0"/>
          <a:ext cx="0" cy="0"/>
          <a:chOff x="0" y="0"/>
          <a:chExt cx="0" cy="0"/>
        </a:xfrm>
      </p:grpSpPr>
      <p:pic>
        <p:nvPicPr>
          <p:cNvPr id="11266" name="Picture 2" descr="Z:\KUNDER\T\TOPSIL\2815_POWER_POINT_TEMPLATE\PP-skabelon\Elementer\Topsil_verden_elmast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2"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9"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3208755232"/>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0_Titel og indholdsobjekt">
    <p:spTree>
      <p:nvGrpSpPr>
        <p:cNvPr id="1" name=""/>
        <p:cNvGrpSpPr/>
        <p:nvPr/>
      </p:nvGrpSpPr>
      <p:grpSpPr>
        <a:xfrm>
          <a:off x="0" y="0"/>
          <a:ext cx="0" cy="0"/>
          <a:chOff x="0" y="0"/>
          <a:chExt cx="0" cy="0"/>
        </a:xfrm>
      </p:grpSpPr>
      <p:pic>
        <p:nvPicPr>
          <p:cNvPr id="14338" name="Picture 2" descr="Z:\KUNDER\T\TOPSIL\2815_POWER_POINT_TEMPLATE\PP-skabelon\Elementer\Topsil_bag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1628801"/>
            <a:ext cx="7859712" cy="1224135"/>
          </a:xfrm>
        </p:spPr>
        <p:txBody>
          <a:bodyPr>
            <a:normAutofit/>
          </a:bodyPr>
          <a:lstStyle>
            <a:lvl1pPr marL="0" indent="0">
              <a:buNone/>
              <a:defRPr sz="1200">
                <a:solidFill>
                  <a:schemeClr val="bg1"/>
                </a:solidFill>
              </a:defRPr>
            </a:lvl1pPr>
            <a:lvl2pPr marL="176213" indent="0">
              <a:buNone/>
              <a:defRPr sz="1100">
                <a:solidFill>
                  <a:schemeClr val="bg1"/>
                </a:solidFill>
              </a:defRPr>
            </a:lvl2pPr>
          </a:lstStyle>
          <a:p>
            <a:pPr lvl="0"/>
            <a:r>
              <a:rPr lang="da-DK" smtClean="0"/>
              <a:t>Klik for at redigere i master</a:t>
            </a:r>
          </a:p>
        </p:txBody>
      </p:sp>
      <p:sp>
        <p:nvSpPr>
          <p:cNvPr id="8" name="Pladsholder til indhold 2"/>
          <p:cNvSpPr>
            <a:spLocks noGrp="1"/>
          </p:cNvSpPr>
          <p:nvPr>
            <p:ph idx="12"/>
          </p:nvPr>
        </p:nvSpPr>
        <p:spPr>
          <a:xfrm>
            <a:off x="5508104" y="3933056"/>
            <a:ext cx="3178696" cy="1872432"/>
          </a:xfrm>
        </p:spPr>
        <p:txBody>
          <a:bodyPr>
            <a:normAutofit/>
          </a:bodyPr>
          <a:lstStyle>
            <a:lvl1pPr marL="0" indent="0">
              <a:buNone/>
              <a:defRPr sz="1200">
                <a:solidFill>
                  <a:schemeClr val="bg1"/>
                </a:solidFill>
              </a:defRPr>
            </a:lvl1pPr>
            <a:lvl2pPr marL="176213" indent="0">
              <a:buNone/>
              <a:defRPr sz="1400">
                <a:solidFill>
                  <a:schemeClr val="bg1"/>
                </a:solidFill>
              </a:defRPr>
            </a:lvl2pPr>
          </a:lstStyle>
          <a:p>
            <a:pPr lvl="0"/>
            <a:r>
              <a:rPr lang="da-DK" smtClean="0"/>
              <a:t>Klik for at redigere i master</a:t>
            </a:r>
          </a:p>
        </p:txBody>
      </p:sp>
      <p:sp>
        <p:nvSpPr>
          <p:cNvPr id="7" name="Pladsholder til billede 6"/>
          <p:cNvSpPr>
            <a:spLocks noGrp="1"/>
          </p:cNvSpPr>
          <p:nvPr>
            <p:ph type="pic" sz="quarter" idx="13"/>
          </p:nvPr>
        </p:nvSpPr>
        <p:spPr>
          <a:xfrm>
            <a:off x="827088" y="3357166"/>
            <a:ext cx="1728787" cy="1223962"/>
          </a:xfrm>
        </p:spPr>
        <p:txBody>
          <a:bodyPr/>
          <a:lstStyle/>
          <a:p>
            <a:r>
              <a:rPr lang="da-DK" smtClean="0"/>
              <a:t>Klik på ikonet for at tilføje et billede</a:t>
            </a:r>
            <a:endParaRPr lang="da-DK"/>
          </a:p>
        </p:txBody>
      </p:sp>
      <p:sp>
        <p:nvSpPr>
          <p:cNvPr id="11" name="Pladsholder til indhold 2"/>
          <p:cNvSpPr>
            <a:spLocks noGrp="1"/>
          </p:cNvSpPr>
          <p:nvPr>
            <p:ph idx="14"/>
          </p:nvPr>
        </p:nvSpPr>
        <p:spPr>
          <a:xfrm>
            <a:off x="837668" y="4653136"/>
            <a:ext cx="3178696" cy="1152128"/>
          </a:xfrm>
        </p:spPr>
        <p:txBody>
          <a:bodyPr>
            <a:normAutofit/>
          </a:bodyPr>
          <a:lstStyle>
            <a:lvl1pPr marL="0" indent="0">
              <a:buNone/>
              <a:defRPr sz="1200">
                <a:solidFill>
                  <a:schemeClr val="bg1"/>
                </a:solidFill>
              </a:defRPr>
            </a:lvl1pPr>
            <a:lvl2pPr marL="176213" indent="0">
              <a:buNone/>
              <a:defRPr sz="1400">
                <a:solidFill>
                  <a:schemeClr val="bg1"/>
                </a:solidFill>
              </a:defRPr>
            </a:lvl2pPr>
          </a:lstStyle>
          <a:p>
            <a:pPr lvl="0"/>
            <a:r>
              <a:rPr lang="da-DK" smtClean="0"/>
              <a:t>Klik for at redigere i master</a:t>
            </a:r>
          </a:p>
        </p:txBody>
      </p:sp>
    </p:spTree>
    <p:extLst>
      <p:ext uri="{BB962C8B-B14F-4D97-AF65-F5344CB8AC3E}">
        <p14:creationId xmlns:p14="http://schemas.microsoft.com/office/powerpoint/2010/main" val="3258149992"/>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eldias">
    <p:spTree>
      <p:nvGrpSpPr>
        <p:cNvPr id="1" name=""/>
        <p:cNvGrpSpPr/>
        <p:nvPr/>
      </p:nvGrpSpPr>
      <p:grpSpPr>
        <a:xfrm>
          <a:off x="0" y="0"/>
          <a:ext cx="0" cy="0"/>
          <a:chOff x="0" y="0"/>
          <a:chExt cx="0" cy="0"/>
        </a:xfrm>
      </p:grpSpPr>
      <p:pic>
        <p:nvPicPr>
          <p:cNvPr id="2051" name="Picture 3" descr="Z:\KUNDER\T\TOPSIL\2815_POWER_POINT_TEMPLATE\PP-skabelon\Elementer\Topsil_fo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4"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3193622306"/>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Titeldias">
    <p:spTree>
      <p:nvGrpSpPr>
        <p:cNvPr id="1" name=""/>
        <p:cNvGrpSpPr/>
        <p:nvPr/>
      </p:nvGrpSpPr>
      <p:grpSpPr>
        <a:xfrm>
          <a:off x="0" y="0"/>
          <a:ext cx="0" cy="0"/>
          <a:chOff x="0" y="0"/>
          <a:chExt cx="0" cy="0"/>
        </a:xfrm>
      </p:grpSpPr>
      <p:pic>
        <p:nvPicPr>
          <p:cNvPr id="4098" name="Picture 2" descr="Z:\KUNDER\T\TOPSIL\2815_POWER_POINT_TEMPLATE\PP-skabelon\Elementer\Topsil_forside_A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5"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220240615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_Titeldias">
    <p:spTree>
      <p:nvGrpSpPr>
        <p:cNvPr id="1" name=""/>
        <p:cNvGrpSpPr/>
        <p:nvPr/>
      </p:nvGrpSpPr>
      <p:grpSpPr>
        <a:xfrm>
          <a:off x="0" y="0"/>
          <a:ext cx="0" cy="0"/>
          <a:chOff x="0" y="0"/>
          <a:chExt cx="0" cy="0"/>
        </a:xfrm>
      </p:grpSpPr>
      <p:pic>
        <p:nvPicPr>
          <p:cNvPr id="6146" name="Picture 2" descr="Z:\KUNDER\T\TOPSIL\2815_POWER_POINT_TEMPLATE\PP-skabelon\Elementer\Topsil_forside_CS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451" y="998"/>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5"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69168335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2_Titeldias">
    <p:spTree>
      <p:nvGrpSpPr>
        <p:cNvPr id="1" name=""/>
        <p:cNvGrpSpPr/>
        <p:nvPr/>
      </p:nvGrpSpPr>
      <p:grpSpPr>
        <a:xfrm>
          <a:off x="0" y="0"/>
          <a:ext cx="0" cy="0"/>
          <a:chOff x="0" y="0"/>
          <a:chExt cx="0" cy="0"/>
        </a:xfrm>
      </p:grpSpPr>
      <p:pic>
        <p:nvPicPr>
          <p:cNvPr id="5122" name="Picture 2" descr="Z:\KUNDER\T\TOPSIL\2815_POWER_POINT_TEMPLATE\PP-skabelon\Elementer\Topsil_forside_C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5"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225970491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Mellemdias">
    <p:spTree>
      <p:nvGrpSpPr>
        <p:cNvPr id="1" name=""/>
        <p:cNvGrpSpPr/>
        <p:nvPr/>
      </p:nvGrpSpPr>
      <p:grpSpPr>
        <a:xfrm>
          <a:off x="0" y="0"/>
          <a:ext cx="0" cy="0"/>
          <a:chOff x="0" y="0"/>
          <a:chExt cx="0" cy="0"/>
        </a:xfrm>
      </p:grpSpPr>
      <p:pic>
        <p:nvPicPr>
          <p:cNvPr id="7170" name="Picture 2" descr="Z:\KUNDER\T\TOPSIL\2815_POWER_POINT_TEMPLATE\PP-skabelon\Elementer\Topsil_skille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ctrTitle" hasCustomPrompt="1"/>
          </p:nvPr>
        </p:nvSpPr>
        <p:spPr>
          <a:xfrm>
            <a:off x="827088" y="1628800"/>
            <a:ext cx="3744912" cy="3888433"/>
          </a:xfrm>
        </p:spPr>
        <p:txBody>
          <a:bodyPr>
            <a:normAutofit/>
          </a:bodyPr>
          <a:lstStyle>
            <a:lvl1pPr>
              <a:defRPr sz="3200">
                <a:solidFill>
                  <a:schemeClr val="tx1"/>
                </a:solidFill>
              </a:defRPr>
            </a:lvl1pPr>
          </a:lstStyle>
          <a:p>
            <a:r>
              <a:rPr lang="da-DK" dirty="0" smtClean="0"/>
              <a:t>KLIK FOR AT REDIGERE I MASTER</a:t>
            </a:r>
            <a:endParaRPr lang="da-DK" dirty="0"/>
          </a:p>
        </p:txBody>
      </p:sp>
      <p:sp>
        <p:nvSpPr>
          <p:cNvPr id="4" name="Pladsholder til indhold 3"/>
          <p:cNvSpPr>
            <a:spLocks noGrp="1"/>
          </p:cNvSpPr>
          <p:nvPr>
            <p:ph sz="quarter" idx="10" hasCustomPrompt="1"/>
          </p:nvPr>
        </p:nvSpPr>
        <p:spPr>
          <a:xfrm>
            <a:off x="4860032" y="1628775"/>
            <a:ext cx="3384376" cy="431800"/>
          </a:xfrm>
        </p:spPr>
        <p:txBody>
          <a:bodyPr>
            <a:noAutofit/>
          </a:bodyPr>
          <a:lstStyle>
            <a:lvl1pPr marL="0" indent="0">
              <a:buNone/>
              <a:defRPr sz="1800" b="1">
                <a:solidFill>
                  <a:srgbClr val="333333"/>
                </a:solidFill>
              </a:defRPr>
            </a:lvl1pPr>
          </a:lstStyle>
          <a:p>
            <a:pPr lvl="0"/>
            <a:r>
              <a:rPr lang="da-DK" dirty="0" smtClean="0"/>
              <a:t>KLIK FOR AT REDIGERE I MASTER</a:t>
            </a:r>
          </a:p>
        </p:txBody>
      </p:sp>
      <p:sp>
        <p:nvSpPr>
          <p:cNvPr id="6" name="Pladsholder til tekst 5"/>
          <p:cNvSpPr>
            <a:spLocks noGrp="1"/>
          </p:cNvSpPr>
          <p:nvPr>
            <p:ph type="body" sz="quarter" idx="11"/>
          </p:nvPr>
        </p:nvSpPr>
        <p:spPr>
          <a:xfrm>
            <a:off x="4859338" y="2276475"/>
            <a:ext cx="3384550" cy="3240088"/>
          </a:xfrm>
        </p:spPr>
        <p:txBody>
          <a:bodyPr/>
          <a:lstStyle>
            <a:lvl1pPr>
              <a:defRPr>
                <a:solidFill>
                  <a:srgbClr val="333333"/>
                </a:solidFill>
              </a:defRPr>
            </a:lvl1pPr>
          </a:lstStyle>
          <a:p>
            <a:pPr lvl="0"/>
            <a:r>
              <a:rPr lang="da-DK" smtClean="0"/>
              <a:t>Klik for at redigere i master</a:t>
            </a:r>
          </a:p>
        </p:txBody>
      </p:sp>
      <p:sp>
        <p:nvSpPr>
          <p:cNvPr id="15"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2872664875"/>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kst med rød overskrift">
    <p:spTree>
      <p:nvGrpSpPr>
        <p:cNvPr id="1" name=""/>
        <p:cNvGrpSpPr/>
        <p:nvPr/>
      </p:nvGrpSpPr>
      <p:grpSpPr>
        <a:xfrm>
          <a:off x="0" y="0"/>
          <a:ext cx="0" cy="0"/>
          <a:chOff x="0" y="0"/>
          <a:chExt cx="0" cy="0"/>
        </a:xfrm>
      </p:grpSpPr>
      <p:sp>
        <p:nvSpPr>
          <p:cNvPr id="10"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Præsentation </a:t>
            </a:r>
            <a:r>
              <a:rPr lang="da-DK" sz="900" b="1" dirty="0" err="1" smtClean="0">
                <a:solidFill>
                  <a:prstClr val="white">
                    <a:lumMod val="75000"/>
                  </a:prstClr>
                </a:solidFill>
                <a:latin typeface="Verdana" pitchFamily="34" charset="0"/>
              </a:rPr>
              <a:t>xx</a:t>
            </a:r>
            <a:endParaRPr lang="en-US" sz="900" b="1" dirty="0" smtClean="0">
              <a:solidFill>
                <a:prstClr val="white">
                  <a:lumMod val="75000"/>
                </a:prstClr>
              </a:solidFill>
              <a:latin typeface="Verdana" pitchFamily="34" charset="0"/>
            </a:endParaRPr>
          </a:p>
        </p:txBody>
      </p:sp>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2132857"/>
            <a:ext cx="7859712" cy="3816424"/>
          </a:xfrm>
        </p:spPr>
        <p:txBody>
          <a:bodyPr/>
          <a:lstStyle>
            <a:lvl1pPr marL="0" indent="0">
              <a:buNone/>
              <a:defRPr/>
            </a:lvl1pPr>
            <a:lvl2pPr marL="180975" indent="-180975">
              <a:buFont typeface="Arial" pitchFamily="34" charset="0"/>
              <a:buChar char="•"/>
              <a:defRPr sz="1400"/>
            </a:lvl2pPr>
          </a:lstStyle>
          <a:p>
            <a:pPr lvl="0"/>
            <a:r>
              <a:rPr lang="da-DK" smtClean="0"/>
              <a:t>Klik for at redigere i master</a:t>
            </a:r>
          </a:p>
          <a:p>
            <a:pPr lvl="1"/>
            <a:r>
              <a:rPr lang="da-DK" smtClean="0"/>
              <a:t>Andet niveau</a:t>
            </a:r>
          </a:p>
        </p:txBody>
      </p:sp>
      <p:sp>
        <p:nvSpPr>
          <p:cNvPr id="8" name="Pladsholder til tekst 7"/>
          <p:cNvSpPr>
            <a:spLocks noGrp="1"/>
          </p:cNvSpPr>
          <p:nvPr>
            <p:ph type="body" sz="quarter" idx="13" hasCustomPrompt="1"/>
          </p:nvPr>
        </p:nvSpPr>
        <p:spPr>
          <a:xfrm>
            <a:off x="827088" y="1628775"/>
            <a:ext cx="7848600" cy="431800"/>
          </a:xfrm>
        </p:spPr>
        <p:txBody>
          <a:bodyPr/>
          <a:lstStyle>
            <a:lvl1pPr marL="0" indent="0">
              <a:buNone/>
              <a:defRPr>
                <a:solidFill>
                  <a:schemeClr val="tx1"/>
                </a:solidFill>
              </a:defRPr>
            </a:lvl1pPr>
          </a:lstStyle>
          <a:p>
            <a:pPr lvl="0"/>
            <a:r>
              <a:rPr lang="da-DK" dirty="0" smtClean="0"/>
              <a:t>KLIK FOR AT REDIGERE I MASTER</a:t>
            </a:r>
          </a:p>
        </p:txBody>
      </p:sp>
      <p:sp>
        <p:nvSpPr>
          <p:cNvPr id="17"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11" name="Text Box 64"/>
          <p:cNvSpPr txBox="1">
            <a:spLocks noChangeArrowheads="1"/>
          </p:cNvSpPr>
          <p:nvPr userDrawn="1"/>
        </p:nvSpPr>
        <p:spPr bwMode="auto">
          <a:xfrm>
            <a:off x="827584"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1644343643"/>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ekst_m.overskrift">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p:txBody>
          <a:bodyPr/>
          <a:lstStyle>
            <a:lvl1pPr marL="0" indent="0">
              <a:buNone/>
              <a:defRPr b="1"/>
            </a:lvl1pPr>
            <a:lvl2pPr marL="266700" indent="-180975">
              <a:buFont typeface="Arial" pitchFamily="34" charset="0"/>
              <a:buChar char="•"/>
              <a:defRPr sz="1400"/>
            </a:lvl2pPr>
          </a:lstStyle>
          <a:p>
            <a:pPr lvl="0"/>
            <a:r>
              <a:rPr lang="da-DK" smtClean="0"/>
              <a:t>Klik for at redigere i master</a:t>
            </a:r>
          </a:p>
          <a:p>
            <a:pPr lvl="1"/>
            <a:r>
              <a:rPr lang="da-DK" smtClean="0"/>
              <a:t>Andet niveau</a:t>
            </a:r>
          </a:p>
        </p:txBody>
      </p:sp>
      <p:sp>
        <p:nvSpPr>
          <p:cNvPr id="13"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7"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1422121591"/>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ekst_lille_billede">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p:txBody>
          <a:bodyPr/>
          <a:lstStyle>
            <a:lvl2pPr>
              <a:defRPr sz="1400"/>
            </a:lvl2pPr>
          </a:lstStyle>
          <a:p>
            <a:pPr lvl="0"/>
            <a:r>
              <a:rPr lang="da-DK" smtClean="0"/>
              <a:t>Klik for at redigere i master</a:t>
            </a:r>
          </a:p>
          <a:p>
            <a:pPr lvl="1"/>
            <a:r>
              <a:rPr lang="da-DK" smtClean="0"/>
              <a:t>Andet niveau</a:t>
            </a:r>
          </a:p>
        </p:txBody>
      </p:sp>
      <p:sp>
        <p:nvSpPr>
          <p:cNvPr id="7" name="Pladsholder til billede 6"/>
          <p:cNvSpPr>
            <a:spLocks noGrp="1"/>
          </p:cNvSpPr>
          <p:nvPr>
            <p:ph type="pic" sz="quarter" idx="13"/>
          </p:nvPr>
        </p:nvSpPr>
        <p:spPr>
          <a:xfrm>
            <a:off x="6372225" y="1628775"/>
            <a:ext cx="2303463" cy="3168650"/>
          </a:xfrm>
        </p:spPr>
        <p:txBody>
          <a:bodyPr/>
          <a:lstStyle/>
          <a:p>
            <a:r>
              <a:rPr lang="da-DK" smtClean="0"/>
              <a:t>Klik på ikonet for at tilføje et billede</a:t>
            </a:r>
            <a:endParaRPr lang="da-DK"/>
          </a:p>
        </p:txBody>
      </p:sp>
      <p:sp>
        <p:nvSpPr>
          <p:cNvPr id="10" name="Pladsholder til tekst 9"/>
          <p:cNvSpPr>
            <a:spLocks noGrp="1"/>
          </p:cNvSpPr>
          <p:nvPr>
            <p:ph type="body" sz="quarter" idx="14"/>
          </p:nvPr>
        </p:nvSpPr>
        <p:spPr>
          <a:xfrm>
            <a:off x="6372225" y="4941888"/>
            <a:ext cx="2303463" cy="1008062"/>
          </a:xfrm>
        </p:spPr>
        <p:txBody>
          <a:bodyPr>
            <a:normAutofit/>
          </a:bodyPr>
          <a:lstStyle>
            <a:lvl1pPr marL="0" indent="0">
              <a:buNone/>
              <a:defRPr sz="1000"/>
            </a:lvl1pPr>
          </a:lstStyle>
          <a:p>
            <a:pPr lvl="0"/>
            <a:r>
              <a:rPr lang="da-DK" smtClean="0"/>
              <a:t>Klik for at redigere i master</a:t>
            </a:r>
          </a:p>
        </p:txBody>
      </p:sp>
      <p:sp>
        <p:nvSpPr>
          <p:cNvPr id="16"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11"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427208452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kst med rød overskrift">
    <p:spTree>
      <p:nvGrpSpPr>
        <p:cNvPr id="1" name=""/>
        <p:cNvGrpSpPr/>
        <p:nvPr/>
      </p:nvGrpSpPr>
      <p:grpSpPr>
        <a:xfrm>
          <a:off x="0" y="0"/>
          <a:ext cx="0" cy="0"/>
          <a:chOff x="0" y="0"/>
          <a:chExt cx="0" cy="0"/>
        </a:xfrm>
      </p:grpSpPr>
      <p:sp>
        <p:nvSpPr>
          <p:cNvPr id="10"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l">
              <a:defRPr/>
            </a:pPr>
            <a:r>
              <a:rPr lang="da-DK" sz="900" b="1" dirty="0" smtClean="0">
                <a:solidFill>
                  <a:schemeClr val="bg1">
                    <a:lumMod val="75000"/>
                  </a:schemeClr>
                </a:solidFill>
                <a:latin typeface="Verdana" pitchFamily="34" charset="0"/>
                <a:cs typeface="+mn-cs"/>
              </a:rPr>
              <a:t>Præsentation </a:t>
            </a:r>
            <a:r>
              <a:rPr lang="da-DK" sz="900" b="1" dirty="0" err="1" smtClean="0">
                <a:solidFill>
                  <a:schemeClr val="bg1">
                    <a:lumMod val="75000"/>
                  </a:schemeClr>
                </a:solidFill>
                <a:latin typeface="Verdana" pitchFamily="34" charset="0"/>
                <a:cs typeface="+mn-cs"/>
              </a:rPr>
              <a:t>xx</a:t>
            </a:r>
            <a:endParaRPr lang="en-US" sz="900" b="1" baseline="0" dirty="0" smtClean="0">
              <a:solidFill>
                <a:schemeClr val="bg1">
                  <a:lumMod val="75000"/>
                </a:schemeClr>
              </a:solidFill>
              <a:latin typeface="Verdana" pitchFamily="34" charset="0"/>
              <a:cs typeface="+mn-cs"/>
            </a:endParaRPr>
          </a:p>
        </p:txBody>
      </p:sp>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2132857"/>
            <a:ext cx="7859712" cy="3816424"/>
          </a:xfrm>
        </p:spPr>
        <p:txBody>
          <a:bodyPr/>
          <a:lstStyle>
            <a:lvl1pPr marL="0" indent="0">
              <a:buNone/>
              <a:defRPr/>
            </a:lvl1pPr>
            <a:lvl2pPr marL="180975" indent="-180975">
              <a:buFont typeface="Arial" pitchFamily="34" charset="0"/>
              <a:buChar char="•"/>
              <a:defRPr sz="1400"/>
            </a:lvl2pPr>
          </a:lstStyle>
          <a:p>
            <a:pPr lvl="0"/>
            <a:r>
              <a:rPr lang="da-DK" smtClean="0"/>
              <a:t>Klik for at redigere i master</a:t>
            </a:r>
          </a:p>
          <a:p>
            <a:pPr lvl="1"/>
            <a:r>
              <a:rPr lang="da-DK" smtClean="0"/>
              <a:t>Andet niveau</a:t>
            </a:r>
          </a:p>
        </p:txBody>
      </p:sp>
      <p:sp>
        <p:nvSpPr>
          <p:cNvPr id="8" name="Pladsholder til tekst 7"/>
          <p:cNvSpPr>
            <a:spLocks noGrp="1"/>
          </p:cNvSpPr>
          <p:nvPr>
            <p:ph type="body" sz="quarter" idx="13" hasCustomPrompt="1"/>
          </p:nvPr>
        </p:nvSpPr>
        <p:spPr>
          <a:xfrm>
            <a:off x="827088" y="1628775"/>
            <a:ext cx="7848600" cy="431800"/>
          </a:xfrm>
        </p:spPr>
        <p:txBody>
          <a:bodyPr/>
          <a:lstStyle>
            <a:lvl1pPr marL="0" indent="0">
              <a:buNone/>
              <a:defRPr>
                <a:solidFill>
                  <a:schemeClr val="tx1"/>
                </a:solidFill>
              </a:defRPr>
            </a:lvl1pPr>
          </a:lstStyle>
          <a:p>
            <a:pPr lvl="0"/>
            <a:r>
              <a:rPr lang="da-DK" dirty="0" smtClean="0"/>
              <a:t>KLIK FOR AT REDIGERE I MASTER</a:t>
            </a:r>
          </a:p>
        </p:txBody>
      </p:sp>
      <p:sp>
        <p:nvSpPr>
          <p:cNvPr id="17"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pPr/>
              <a:t>‹#›</a:t>
            </a:fld>
            <a:endParaRPr lang="da-DK" dirty="0"/>
          </a:p>
        </p:txBody>
      </p:sp>
      <p:sp>
        <p:nvSpPr>
          <p:cNvPr id="11" name="Text Box 64"/>
          <p:cNvSpPr txBox="1">
            <a:spLocks noChangeArrowheads="1"/>
          </p:cNvSpPr>
          <p:nvPr userDrawn="1"/>
        </p:nvSpPr>
        <p:spPr bwMode="auto">
          <a:xfrm>
            <a:off x="827584"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l">
              <a:defRPr/>
            </a:pPr>
            <a:r>
              <a:rPr lang="da-DK" sz="900" b="1" dirty="0" smtClean="0">
                <a:solidFill>
                  <a:schemeClr val="bg1">
                    <a:lumMod val="75000"/>
                  </a:schemeClr>
                </a:solidFill>
                <a:latin typeface="Verdana" pitchFamily="34" charset="0"/>
                <a:cs typeface="+mn-cs"/>
              </a:rPr>
              <a:t>Presentation of</a:t>
            </a:r>
            <a:r>
              <a:rPr lang="da-DK" sz="900" b="1" baseline="0" dirty="0" smtClean="0">
                <a:solidFill>
                  <a:schemeClr val="bg1">
                    <a:lumMod val="75000"/>
                  </a:schemeClr>
                </a:solidFill>
                <a:latin typeface="Verdana" pitchFamily="34" charset="0"/>
                <a:cs typeface="+mn-cs"/>
              </a:rPr>
              <a:t> </a:t>
            </a:r>
            <a:r>
              <a:rPr lang="da-DK" sz="900" b="1" baseline="0" dirty="0" err="1" smtClean="0">
                <a:solidFill>
                  <a:schemeClr val="bg1">
                    <a:lumMod val="75000"/>
                  </a:schemeClr>
                </a:solidFill>
                <a:latin typeface="Verdana" pitchFamily="34" charset="0"/>
                <a:cs typeface="+mn-cs"/>
              </a:rPr>
              <a:t>Topsil</a:t>
            </a:r>
            <a:endParaRPr lang="en-US" sz="900" b="1" baseline="0" dirty="0" smtClean="0">
              <a:solidFill>
                <a:schemeClr val="bg1">
                  <a:lumMod val="75000"/>
                </a:schemeClr>
              </a:solidFill>
              <a:latin typeface="Verdana" pitchFamily="34" charset="0"/>
              <a:cs typeface="+mn-cs"/>
            </a:endParaRPr>
          </a:p>
        </p:txBody>
      </p:sp>
    </p:spTree>
    <p:extLst>
      <p:ext uri="{BB962C8B-B14F-4D97-AF65-F5344CB8AC3E}">
        <p14:creationId xmlns:p14="http://schemas.microsoft.com/office/powerpoint/2010/main" val="2689198239"/>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ekst_billede">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1628801"/>
            <a:ext cx="3024187" cy="4320480"/>
          </a:xfrm>
        </p:spPr>
        <p:txBody>
          <a:bodyPr/>
          <a:lstStyle>
            <a:lvl2pPr>
              <a:defRPr sz="1400"/>
            </a:lvl2pPr>
          </a:lstStyle>
          <a:p>
            <a:pPr lvl="0"/>
            <a:r>
              <a:rPr lang="da-DK" smtClean="0"/>
              <a:t>Klik for at redigere i master</a:t>
            </a:r>
          </a:p>
          <a:p>
            <a:pPr lvl="1"/>
            <a:r>
              <a:rPr lang="da-DK" smtClean="0"/>
              <a:t>Andet niveau</a:t>
            </a:r>
          </a:p>
        </p:txBody>
      </p:sp>
      <p:sp>
        <p:nvSpPr>
          <p:cNvPr id="7" name="Pladsholder til billede 6"/>
          <p:cNvSpPr>
            <a:spLocks noGrp="1"/>
          </p:cNvSpPr>
          <p:nvPr>
            <p:ph type="pic" sz="quarter" idx="13"/>
          </p:nvPr>
        </p:nvSpPr>
        <p:spPr>
          <a:xfrm>
            <a:off x="4067945" y="1628774"/>
            <a:ext cx="4607744" cy="4320505"/>
          </a:xfrm>
        </p:spPr>
        <p:txBody>
          <a:bodyPr/>
          <a:lstStyle/>
          <a:p>
            <a:r>
              <a:rPr lang="da-DK" smtClean="0"/>
              <a:t>Klik på ikonet for at tilføje et billede</a:t>
            </a:r>
            <a:endParaRPr lang="da-DK"/>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975142544"/>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ekst_tabel">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1628801"/>
            <a:ext cx="3384872" cy="4320480"/>
          </a:xfrm>
        </p:spPr>
        <p:txBody>
          <a:bodyPr/>
          <a:lstStyle>
            <a:lvl1pPr marL="0" indent="0">
              <a:buNone/>
              <a:defRPr/>
            </a:lvl1pPr>
            <a:lvl2pPr>
              <a:defRPr sz="1400"/>
            </a:lvl2pPr>
          </a:lstStyle>
          <a:p>
            <a:pPr lvl="0"/>
            <a:r>
              <a:rPr lang="da-DK" smtClean="0"/>
              <a:t>Klik for at redigere i master</a:t>
            </a:r>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5" name="Pladsholder til tabel 4"/>
          <p:cNvSpPr>
            <a:spLocks noGrp="1"/>
          </p:cNvSpPr>
          <p:nvPr>
            <p:ph type="tbl" sz="quarter" idx="14"/>
          </p:nvPr>
        </p:nvSpPr>
        <p:spPr>
          <a:xfrm>
            <a:off x="4427984" y="1628775"/>
            <a:ext cx="4247704" cy="2376488"/>
          </a:xfrm>
        </p:spPr>
        <p:txBody>
          <a:bodyPr/>
          <a:lstStyle/>
          <a:p>
            <a:r>
              <a:rPr lang="da-DK" smtClean="0"/>
              <a:t>Klik på ikonet for at tilføje en tabel</a:t>
            </a:r>
            <a:endParaRPr lang="da-DK"/>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103451447"/>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Moderned verden">
    <p:spTree>
      <p:nvGrpSpPr>
        <p:cNvPr id="1" name=""/>
        <p:cNvGrpSpPr/>
        <p:nvPr/>
      </p:nvGrpSpPr>
      <p:grpSpPr>
        <a:xfrm>
          <a:off x="0" y="0"/>
          <a:ext cx="0" cy="0"/>
          <a:chOff x="0" y="0"/>
          <a:chExt cx="0" cy="0"/>
        </a:xfrm>
      </p:grpSpPr>
      <p:pic>
        <p:nvPicPr>
          <p:cNvPr id="8194" name="Picture 2" descr="Z:\KUNDER\T\TOPSIL\2815_POWER_POINT_TEMPLATE\PP-skabelon\Elementer\Topsil_verden_all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643"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8"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307511904"/>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l">
    <p:spTree>
      <p:nvGrpSpPr>
        <p:cNvPr id="1" name=""/>
        <p:cNvGrpSpPr/>
        <p:nvPr/>
      </p:nvGrpSpPr>
      <p:grpSpPr>
        <a:xfrm>
          <a:off x="0" y="0"/>
          <a:ext cx="0" cy="0"/>
          <a:chOff x="0" y="0"/>
          <a:chExt cx="0" cy="0"/>
        </a:xfrm>
      </p:grpSpPr>
      <p:pic>
        <p:nvPicPr>
          <p:cNvPr id="9218" name="Picture 2" descr="Z:\KUNDER\T\TOPSIL\2815_POWER_POINT_TEMPLATE\PP-skabelon\Elementer\Topsil_verden_bil.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2531780218"/>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kamera">
    <p:spTree>
      <p:nvGrpSpPr>
        <p:cNvPr id="1" name=""/>
        <p:cNvGrpSpPr/>
        <p:nvPr/>
      </p:nvGrpSpPr>
      <p:grpSpPr>
        <a:xfrm>
          <a:off x="0" y="0"/>
          <a:ext cx="0" cy="0"/>
          <a:chOff x="0" y="0"/>
          <a:chExt cx="0" cy="0"/>
        </a:xfrm>
      </p:grpSpPr>
      <p:pic>
        <p:nvPicPr>
          <p:cNvPr id="10242" name="Picture 2" descr="Z:\KUNDER\T\TOPSIL\2815_POWER_POINT_TEMPLATE\PP-skabelon\Elementer\Topsil_verden_moto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1925632944"/>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Vindmøller">
    <p:spTree>
      <p:nvGrpSpPr>
        <p:cNvPr id="1" name=""/>
        <p:cNvGrpSpPr/>
        <p:nvPr/>
      </p:nvGrpSpPr>
      <p:grpSpPr>
        <a:xfrm>
          <a:off x="0" y="0"/>
          <a:ext cx="0" cy="0"/>
          <a:chOff x="0" y="0"/>
          <a:chExt cx="0" cy="0"/>
        </a:xfrm>
      </p:grpSpPr>
      <p:pic>
        <p:nvPicPr>
          <p:cNvPr id="12290" name="Picture 2" descr="Z:\KUNDER\T\TOPSIL\2815_POWER_POINT_TEMPLATE\PP-skabelon\Elementer\Topsil_verden_vindmoell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2"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2"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9"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Præsentation </a:t>
            </a:r>
            <a:r>
              <a:rPr lang="da-DK" sz="900" b="1" dirty="0" err="1" smtClean="0">
                <a:solidFill>
                  <a:prstClr val="white">
                    <a:lumMod val="75000"/>
                  </a:prstClr>
                </a:solidFill>
                <a:latin typeface="Verdana" pitchFamily="34" charset="0"/>
              </a:rPr>
              <a:t>xx</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3756872393"/>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Lyntog">
    <p:spTree>
      <p:nvGrpSpPr>
        <p:cNvPr id="1" name=""/>
        <p:cNvGrpSpPr/>
        <p:nvPr/>
      </p:nvGrpSpPr>
      <p:grpSpPr>
        <a:xfrm>
          <a:off x="0" y="0"/>
          <a:ext cx="0" cy="0"/>
          <a:chOff x="0" y="0"/>
          <a:chExt cx="0" cy="0"/>
        </a:xfrm>
      </p:grpSpPr>
      <p:pic>
        <p:nvPicPr>
          <p:cNvPr id="13314" name="Picture 2" descr="Z:\KUNDER\T\TOPSIL\2815_POWER_POINT_TEMPLATE\PP-skabelon\Elementer\Topsil_verden_to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7"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12"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3363876125"/>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elmaster">
    <p:spTree>
      <p:nvGrpSpPr>
        <p:cNvPr id="1" name=""/>
        <p:cNvGrpSpPr/>
        <p:nvPr/>
      </p:nvGrpSpPr>
      <p:grpSpPr>
        <a:xfrm>
          <a:off x="0" y="0"/>
          <a:ext cx="0" cy="0"/>
          <a:chOff x="0" y="0"/>
          <a:chExt cx="0" cy="0"/>
        </a:xfrm>
      </p:grpSpPr>
      <p:pic>
        <p:nvPicPr>
          <p:cNvPr id="11266" name="Picture 2" descr="Z:\KUNDER\T\TOPSIL\2815_POWER_POINT_TEMPLATE\PP-skabelon\Elementer\Topsil_verden_elmast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2"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9"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1636868222"/>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0_Titel og indholdsobjekt">
    <p:spTree>
      <p:nvGrpSpPr>
        <p:cNvPr id="1" name=""/>
        <p:cNvGrpSpPr/>
        <p:nvPr/>
      </p:nvGrpSpPr>
      <p:grpSpPr>
        <a:xfrm>
          <a:off x="0" y="0"/>
          <a:ext cx="0" cy="0"/>
          <a:chOff x="0" y="0"/>
          <a:chExt cx="0" cy="0"/>
        </a:xfrm>
      </p:grpSpPr>
      <p:pic>
        <p:nvPicPr>
          <p:cNvPr id="14338" name="Picture 2" descr="Z:\KUNDER\T\TOPSIL\2815_POWER_POINT_TEMPLATE\PP-skabelon\Elementer\Topsil_bag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1628801"/>
            <a:ext cx="7859712" cy="1224135"/>
          </a:xfrm>
        </p:spPr>
        <p:txBody>
          <a:bodyPr>
            <a:normAutofit/>
          </a:bodyPr>
          <a:lstStyle>
            <a:lvl1pPr marL="0" indent="0">
              <a:buNone/>
              <a:defRPr sz="1200">
                <a:solidFill>
                  <a:schemeClr val="bg1"/>
                </a:solidFill>
              </a:defRPr>
            </a:lvl1pPr>
            <a:lvl2pPr marL="176213" indent="0">
              <a:buNone/>
              <a:defRPr sz="1100">
                <a:solidFill>
                  <a:schemeClr val="bg1"/>
                </a:solidFill>
              </a:defRPr>
            </a:lvl2pPr>
          </a:lstStyle>
          <a:p>
            <a:pPr lvl="0"/>
            <a:r>
              <a:rPr lang="da-DK" smtClean="0"/>
              <a:t>Klik for at redigere i master</a:t>
            </a:r>
          </a:p>
        </p:txBody>
      </p:sp>
      <p:sp>
        <p:nvSpPr>
          <p:cNvPr id="8" name="Pladsholder til indhold 2"/>
          <p:cNvSpPr>
            <a:spLocks noGrp="1"/>
          </p:cNvSpPr>
          <p:nvPr>
            <p:ph idx="12"/>
          </p:nvPr>
        </p:nvSpPr>
        <p:spPr>
          <a:xfrm>
            <a:off x="5508104" y="3933056"/>
            <a:ext cx="3178696" cy="1872432"/>
          </a:xfrm>
        </p:spPr>
        <p:txBody>
          <a:bodyPr>
            <a:normAutofit/>
          </a:bodyPr>
          <a:lstStyle>
            <a:lvl1pPr marL="0" indent="0">
              <a:buNone/>
              <a:defRPr sz="1200">
                <a:solidFill>
                  <a:schemeClr val="bg1"/>
                </a:solidFill>
              </a:defRPr>
            </a:lvl1pPr>
            <a:lvl2pPr marL="176213" indent="0">
              <a:buNone/>
              <a:defRPr sz="1400">
                <a:solidFill>
                  <a:schemeClr val="bg1"/>
                </a:solidFill>
              </a:defRPr>
            </a:lvl2pPr>
          </a:lstStyle>
          <a:p>
            <a:pPr lvl="0"/>
            <a:r>
              <a:rPr lang="da-DK" smtClean="0"/>
              <a:t>Klik for at redigere i master</a:t>
            </a:r>
          </a:p>
        </p:txBody>
      </p:sp>
      <p:sp>
        <p:nvSpPr>
          <p:cNvPr id="7" name="Pladsholder til billede 6"/>
          <p:cNvSpPr>
            <a:spLocks noGrp="1"/>
          </p:cNvSpPr>
          <p:nvPr>
            <p:ph type="pic" sz="quarter" idx="13"/>
          </p:nvPr>
        </p:nvSpPr>
        <p:spPr>
          <a:xfrm>
            <a:off x="827088" y="3357166"/>
            <a:ext cx="1728787" cy="1223962"/>
          </a:xfrm>
        </p:spPr>
        <p:txBody>
          <a:bodyPr/>
          <a:lstStyle/>
          <a:p>
            <a:r>
              <a:rPr lang="da-DK" smtClean="0"/>
              <a:t>Klik på ikonet for at tilføje et billede</a:t>
            </a:r>
            <a:endParaRPr lang="da-DK"/>
          </a:p>
        </p:txBody>
      </p:sp>
      <p:sp>
        <p:nvSpPr>
          <p:cNvPr id="11" name="Pladsholder til indhold 2"/>
          <p:cNvSpPr>
            <a:spLocks noGrp="1"/>
          </p:cNvSpPr>
          <p:nvPr>
            <p:ph idx="14"/>
          </p:nvPr>
        </p:nvSpPr>
        <p:spPr>
          <a:xfrm>
            <a:off x="837668" y="4653136"/>
            <a:ext cx="3178696" cy="1152128"/>
          </a:xfrm>
        </p:spPr>
        <p:txBody>
          <a:bodyPr>
            <a:normAutofit/>
          </a:bodyPr>
          <a:lstStyle>
            <a:lvl1pPr marL="0" indent="0">
              <a:buNone/>
              <a:defRPr sz="1200">
                <a:solidFill>
                  <a:schemeClr val="bg1"/>
                </a:solidFill>
              </a:defRPr>
            </a:lvl1pPr>
            <a:lvl2pPr marL="176213" indent="0">
              <a:buNone/>
              <a:defRPr sz="1400">
                <a:solidFill>
                  <a:schemeClr val="bg1"/>
                </a:solidFill>
              </a:defRPr>
            </a:lvl2pPr>
          </a:lstStyle>
          <a:p>
            <a:pPr lvl="0"/>
            <a:r>
              <a:rPr lang="da-DK" smtClean="0"/>
              <a:t>Klik for at redigere i master</a:t>
            </a:r>
          </a:p>
        </p:txBody>
      </p:sp>
    </p:spTree>
    <p:extLst>
      <p:ext uri="{BB962C8B-B14F-4D97-AF65-F5344CB8AC3E}">
        <p14:creationId xmlns:p14="http://schemas.microsoft.com/office/powerpoint/2010/main" val="3384072446"/>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eldias">
    <p:spTree>
      <p:nvGrpSpPr>
        <p:cNvPr id="1" name=""/>
        <p:cNvGrpSpPr/>
        <p:nvPr/>
      </p:nvGrpSpPr>
      <p:grpSpPr>
        <a:xfrm>
          <a:off x="0" y="0"/>
          <a:ext cx="0" cy="0"/>
          <a:chOff x="0" y="0"/>
          <a:chExt cx="0" cy="0"/>
        </a:xfrm>
      </p:grpSpPr>
      <p:pic>
        <p:nvPicPr>
          <p:cNvPr id="2051" name="Picture 3" descr="Z:\KUNDER\T\TOPSIL\2815_POWER_POINT_TEMPLATE\PP-skabelon\Elementer\Topsil_fo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4"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202726262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ekst_m.overskrift">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p:txBody>
          <a:bodyPr/>
          <a:lstStyle>
            <a:lvl1pPr marL="0" indent="0">
              <a:buNone/>
              <a:defRPr b="1"/>
            </a:lvl1pPr>
            <a:lvl2pPr marL="266700" indent="-180975">
              <a:buFont typeface="Arial" pitchFamily="34" charset="0"/>
              <a:buChar char="•"/>
              <a:defRPr sz="1400"/>
            </a:lvl2pPr>
          </a:lstStyle>
          <a:p>
            <a:pPr lvl="0"/>
            <a:r>
              <a:rPr lang="da-DK" smtClean="0"/>
              <a:t>Klik for at redigere i master</a:t>
            </a:r>
          </a:p>
          <a:p>
            <a:pPr lvl="1"/>
            <a:r>
              <a:rPr lang="da-DK" smtClean="0"/>
              <a:t>Andet niveau</a:t>
            </a:r>
          </a:p>
        </p:txBody>
      </p:sp>
      <p:sp>
        <p:nvSpPr>
          <p:cNvPr id="13"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pPr/>
              <a:t>‹#›</a:t>
            </a:fld>
            <a:endParaRPr lang="da-DK" dirty="0"/>
          </a:p>
        </p:txBody>
      </p:sp>
      <p:sp>
        <p:nvSpPr>
          <p:cNvPr id="7"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l">
              <a:defRPr/>
            </a:pPr>
            <a:r>
              <a:rPr lang="da-DK" sz="900" b="1" dirty="0" smtClean="0">
                <a:solidFill>
                  <a:schemeClr val="bg1">
                    <a:lumMod val="75000"/>
                  </a:schemeClr>
                </a:solidFill>
                <a:latin typeface="Verdana" pitchFamily="34" charset="0"/>
                <a:cs typeface="+mn-cs"/>
              </a:rPr>
              <a:t>Presentation of </a:t>
            </a:r>
            <a:r>
              <a:rPr lang="da-DK" sz="900" b="1" dirty="0" err="1" smtClean="0">
                <a:solidFill>
                  <a:schemeClr val="bg1">
                    <a:lumMod val="75000"/>
                  </a:schemeClr>
                </a:solidFill>
                <a:latin typeface="Verdana" pitchFamily="34" charset="0"/>
                <a:cs typeface="+mn-cs"/>
              </a:rPr>
              <a:t>Topsil</a:t>
            </a:r>
            <a:endParaRPr lang="en-US" sz="900" b="1" baseline="0" dirty="0" smtClean="0">
              <a:solidFill>
                <a:schemeClr val="bg1">
                  <a:lumMod val="75000"/>
                </a:schemeClr>
              </a:solidFill>
              <a:latin typeface="Verdana" pitchFamily="34" charset="0"/>
              <a:cs typeface="+mn-cs"/>
            </a:endParaRPr>
          </a:p>
        </p:txBody>
      </p:sp>
    </p:spTree>
    <p:extLst>
      <p:ext uri="{BB962C8B-B14F-4D97-AF65-F5344CB8AC3E}">
        <p14:creationId xmlns:p14="http://schemas.microsoft.com/office/powerpoint/2010/main" val="1739209476"/>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iteldias">
    <p:spTree>
      <p:nvGrpSpPr>
        <p:cNvPr id="1" name=""/>
        <p:cNvGrpSpPr/>
        <p:nvPr/>
      </p:nvGrpSpPr>
      <p:grpSpPr>
        <a:xfrm>
          <a:off x="0" y="0"/>
          <a:ext cx="0" cy="0"/>
          <a:chOff x="0" y="0"/>
          <a:chExt cx="0" cy="0"/>
        </a:xfrm>
      </p:grpSpPr>
      <p:pic>
        <p:nvPicPr>
          <p:cNvPr id="4098" name="Picture 2" descr="Z:\KUNDER\T\TOPSIL\2815_POWER_POINT_TEMPLATE\PP-skabelon\Elementer\Topsil_forside_A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5"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10954781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iteldias">
    <p:spTree>
      <p:nvGrpSpPr>
        <p:cNvPr id="1" name=""/>
        <p:cNvGrpSpPr/>
        <p:nvPr/>
      </p:nvGrpSpPr>
      <p:grpSpPr>
        <a:xfrm>
          <a:off x="0" y="0"/>
          <a:ext cx="0" cy="0"/>
          <a:chOff x="0" y="0"/>
          <a:chExt cx="0" cy="0"/>
        </a:xfrm>
      </p:grpSpPr>
      <p:pic>
        <p:nvPicPr>
          <p:cNvPr id="6146" name="Picture 2" descr="Z:\KUNDER\T\TOPSIL\2815_POWER_POINT_TEMPLATE\PP-skabelon\Elementer\Topsil_forside_CS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451" y="998"/>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5"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188181010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2_Titeldias">
    <p:spTree>
      <p:nvGrpSpPr>
        <p:cNvPr id="1" name=""/>
        <p:cNvGrpSpPr/>
        <p:nvPr/>
      </p:nvGrpSpPr>
      <p:grpSpPr>
        <a:xfrm>
          <a:off x="0" y="0"/>
          <a:ext cx="0" cy="0"/>
          <a:chOff x="0" y="0"/>
          <a:chExt cx="0" cy="0"/>
        </a:xfrm>
      </p:grpSpPr>
      <p:pic>
        <p:nvPicPr>
          <p:cNvPr id="5122" name="Picture 2" descr="Z:\KUNDER\T\TOPSIL\2815_POWER_POINT_TEMPLATE\PP-skabelon\Elementer\Topsil_forside_C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5"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125053075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Mellemdias">
    <p:spTree>
      <p:nvGrpSpPr>
        <p:cNvPr id="1" name=""/>
        <p:cNvGrpSpPr/>
        <p:nvPr/>
      </p:nvGrpSpPr>
      <p:grpSpPr>
        <a:xfrm>
          <a:off x="0" y="0"/>
          <a:ext cx="0" cy="0"/>
          <a:chOff x="0" y="0"/>
          <a:chExt cx="0" cy="0"/>
        </a:xfrm>
      </p:grpSpPr>
      <p:pic>
        <p:nvPicPr>
          <p:cNvPr id="7170" name="Picture 2" descr="Z:\KUNDER\T\TOPSIL\2815_POWER_POINT_TEMPLATE\PP-skabelon\Elementer\Topsil_skille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ctrTitle" hasCustomPrompt="1"/>
          </p:nvPr>
        </p:nvSpPr>
        <p:spPr>
          <a:xfrm>
            <a:off x="827088" y="1628800"/>
            <a:ext cx="3744912" cy="3888433"/>
          </a:xfrm>
        </p:spPr>
        <p:txBody>
          <a:bodyPr>
            <a:normAutofit/>
          </a:bodyPr>
          <a:lstStyle>
            <a:lvl1pPr>
              <a:defRPr sz="3200">
                <a:solidFill>
                  <a:schemeClr val="tx1"/>
                </a:solidFill>
              </a:defRPr>
            </a:lvl1pPr>
          </a:lstStyle>
          <a:p>
            <a:r>
              <a:rPr lang="da-DK" dirty="0" smtClean="0"/>
              <a:t>KLIK FOR AT REDIGERE I MASTER</a:t>
            </a:r>
            <a:endParaRPr lang="da-DK" dirty="0"/>
          </a:p>
        </p:txBody>
      </p:sp>
      <p:sp>
        <p:nvSpPr>
          <p:cNvPr id="4" name="Pladsholder til indhold 3"/>
          <p:cNvSpPr>
            <a:spLocks noGrp="1"/>
          </p:cNvSpPr>
          <p:nvPr>
            <p:ph sz="quarter" idx="10" hasCustomPrompt="1"/>
          </p:nvPr>
        </p:nvSpPr>
        <p:spPr>
          <a:xfrm>
            <a:off x="4860032" y="1628775"/>
            <a:ext cx="3384376" cy="431800"/>
          </a:xfrm>
        </p:spPr>
        <p:txBody>
          <a:bodyPr>
            <a:noAutofit/>
          </a:bodyPr>
          <a:lstStyle>
            <a:lvl1pPr marL="0" indent="0">
              <a:buNone/>
              <a:defRPr sz="1800" b="1">
                <a:solidFill>
                  <a:srgbClr val="333333"/>
                </a:solidFill>
              </a:defRPr>
            </a:lvl1pPr>
          </a:lstStyle>
          <a:p>
            <a:pPr lvl="0"/>
            <a:r>
              <a:rPr lang="da-DK" dirty="0" smtClean="0"/>
              <a:t>KLIK FOR AT REDIGERE I MASTER</a:t>
            </a:r>
          </a:p>
        </p:txBody>
      </p:sp>
      <p:sp>
        <p:nvSpPr>
          <p:cNvPr id="6" name="Pladsholder til tekst 5"/>
          <p:cNvSpPr>
            <a:spLocks noGrp="1"/>
          </p:cNvSpPr>
          <p:nvPr>
            <p:ph type="body" sz="quarter" idx="11"/>
          </p:nvPr>
        </p:nvSpPr>
        <p:spPr>
          <a:xfrm>
            <a:off x="4859338" y="2276475"/>
            <a:ext cx="3384550" cy="3240088"/>
          </a:xfrm>
        </p:spPr>
        <p:txBody>
          <a:bodyPr/>
          <a:lstStyle>
            <a:lvl1pPr>
              <a:defRPr>
                <a:solidFill>
                  <a:srgbClr val="333333"/>
                </a:solidFill>
              </a:defRPr>
            </a:lvl1pPr>
          </a:lstStyle>
          <a:p>
            <a:pPr lvl="0"/>
            <a:r>
              <a:rPr lang="da-DK" smtClean="0"/>
              <a:t>Klik for at redigere i master</a:t>
            </a:r>
          </a:p>
        </p:txBody>
      </p:sp>
      <p:sp>
        <p:nvSpPr>
          <p:cNvPr id="15"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661025067"/>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ekst med rød overskrift">
    <p:spTree>
      <p:nvGrpSpPr>
        <p:cNvPr id="1" name=""/>
        <p:cNvGrpSpPr/>
        <p:nvPr/>
      </p:nvGrpSpPr>
      <p:grpSpPr>
        <a:xfrm>
          <a:off x="0" y="0"/>
          <a:ext cx="0" cy="0"/>
          <a:chOff x="0" y="0"/>
          <a:chExt cx="0" cy="0"/>
        </a:xfrm>
      </p:grpSpPr>
      <p:sp>
        <p:nvSpPr>
          <p:cNvPr id="10"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Præsentation </a:t>
            </a:r>
            <a:r>
              <a:rPr lang="da-DK" sz="900" b="1" dirty="0" err="1" smtClean="0">
                <a:solidFill>
                  <a:prstClr val="white">
                    <a:lumMod val="75000"/>
                  </a:prstClr>
                </a:solidFill>
                <a:latin typeface="Verdana" pitchFamily="34" charset="0"/>
              </a:rPr>
              <a:t>xx</a:t>
            </a:r>
            <a:endParaRPr lang="en-US" sz="900" b="1" dirty="0" smtClean="0">
              <a:solidFill>
                <a:prstClr val="white">
                  <a:lumMod val="75000"/>
                </a:prstClr>
              </a:solidFill>
              <a:latin typeface="Verdana" pitchFamily="34" charset="0"/>
            </a:endParaRPr>
          </a:p>
        </p:txBody>
      </p:sp>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2132857"/>
            <a:ext cx="7859712" cy="3816424"/>
          </a:xfrm>
        </p:spPr>
        <p:txBody>
          <a:bodyPr/>
          <a:lstStyle>
            <a:lvl1pPr marL="0" indent="0">
              <a:buNone/>
              <a:defRPr/>
            </a:lvl1pPr>
            <a:lvl2pPr marL="180975" indent="-180975">
              <a:buFont typeface="Arial" pitchFamily="34" charset="0"/>
              <a:buChar char="•"/>
              <a:defRPr sz="1400"/>
            </a:lvl2pPr>
          </a:lstStyle>
          <a:p>
            <a:pPr lvl="0"/>
            <a:r>
              <a:rPr lang="da-DK" smtClean="0"/>
              <a:t>Klik for at redigere i master</a:t>
            </a:r>
          </a:p>
          <a:p>
            <a:pPr lvl="1"/>
            <a:r>
              <a:rPr lang="da-DK" smtClean="0"/>
              <a:t>Andet niveau</a:t>
            </a:r>
          </a:p>
        </p:txBody>
      </p:sp>
      <p:sp>
        <p:nvSpPr>
          <p:cNvPr id="8" name="Pladsholder til tekst 7"/>
          <p:cNvSpPr>
            <a:spLocks noGrp="1"/>
          </p:cNvSpPr>
          <p:nvPr>
            <p:ph type="body" sz="quarter" idx="13" hasCustomPrompt="1"/>
          </p:nvPr>
        </p:nvSpPr>
        <p:spPr>
          <a:xfrm>
            <a:off x="827088" y="1628775"/>
            <a:ext cx="7848600" cy="431800"/>
          </a:xfrm>
        </p:spPr>
        <p:txBody>
          <a:bodyPr/>
          <a:lstStyle>
            <a:lvl1pPr marL="0" indent="0">
              <a:buNone/>
              <a:defRPr>
                <a:solidFill>
                  <a:schemeClr val="tx1"/>
                </a:solidFill>
              </a:defRPr>
            </a:lvl1pPr>
          </a:lstStyle>
          <a:p>
            <a:pPr lvl="0"/>
            <a:r>
              <a:rPr lang="da-DK" dirty="0" smtClean="0"/>
              <a:t>KLIK FOR AT REDIGERE I MASTER</a:t>
            </a:r>
          </a:p>
        </p:txBody>
      </p:sp>
      <p:sp>
        <p:nvSpPr>
          <p:cNvPr id="17"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11" name="Text Box 64"/>
          <p:cNvSpPr txBox="1">
            <a:spLocks noChangeArrowheads="1"/>
          </p:cNvSpPr>
          <p:nvPr userDrawn="1"/>
        </p:nvSpPr>
        <p:spPr bwMode="auto">
          <a:xfrm>
            <a:off x="827584"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1586846089"/>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ekst_m.overskrift">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p:txBody>
          <a:bodyPr/>
          <a:lstStyle>
            <a:lvl1pPr marL="0" indent="0">
              <a:buNone/>
              <a:defRPr b="1"/>
            </a:lvl1pPr>
            <a:lvl2pPr marL="266700" indent="-180975">
              <a:buFont typeface="Arial" pitchFamily="34" charset="0"/>
              <a:buChar char="•"/>
              <a:defRPr sz="1400"/>
            </a:lvl2pPr>
          </a:lstStyle>
          <a:p>
            <a:pPr lvl="0"/>
            <a:r>
              <a:rPr lang="da-DK" smtClean="0"/>
              <a:t>Klik for at redigere i master</a:t>
            </a:r>
          </a:p>
          <a:p>
            <a:pPr lvl="1"/>
            <a:r>
              <a:rPr lang="da-DK" smtClean="0"/>
              <a:t>Andet niveau</a:t>
            </a:r>
          </a:p>
        </p:txBody>
      </p:sp>
      <p:sp>
        <p:nvSpPr>
          <p:cNvPr id="13"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7"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3326961696"/>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ekst_lille_billede">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p:txBody>
          <a:bodyPr/>
          <a:lstStyle>
            <a:lvl2pPr>
              <a:defRPr sz="1400"/>
            </a:lvl2pPr>
          </a:lstStyle>
          <a:p>
            <a:pPr lvl="0"/>
            <a:r>
              <a:rPr lang="da-DK" smtClean="0"/>
              <a:t>Klik for at redigere i master</a:t>
            </a:r>
          </a:p>
          <a:p>
            <a:pPr lvl="1"/>
            <a:r>
              <a:rPr lang="da-DK" smtClean="0"/>
              <a:t>Andet niveau</a:t>
            </a:r>
          </a:p>
        </p:txBody>
      </p:sp>
      <p:sp>
        <p:nvSpPr>
          <p:cNvPr id="7" name="Pladsholder til billede 6"/>
          <p:cNvSpPr>
            <a:spLocks noGrp="1"/>
          </p:cNvSpPr>
          <p:nvPr>
            <p:ph type="pic" sz="quarter" idx="13"/>
          </p:nvPr>
        </p:nvSpPr>
        <p:spPr>
          <a:xfrm>
            <a:off x="6372225" y="1628775"/>
            <a:ext cx="2303463" cy="3168650"/>
          </a:xfrm>
        </p:spPr>
        <p:txBody>
          <a:bodyPr/>
          <a:lstStyle/>
          <a:p>
            <a:r>
              <a:rPr lang="da-DK" smtClean="0"/>
              <a:t>Klik på ikonet for at tilføje et billede</a:t>
            </a:r>
            <a:endParaRPr lang="da-DK"/>
          </a:p>
        </p:txBody>
      </p:sp>
      <p:sp>
        <p:nvSpPr>
          <p:cNvPr id="10" name="Pladsholder til tekst 9"/>
          <p:cNvSpPr>
            <a:spLocks noGrp="1"/>
          </p:cNvSpPr>
          <p:nvPr>
            <p:ph type="body" sz="quarter" idx="14"/>
          </p:nvPr>
        </p:nvSpPr>
        <p:spPr>
          <a:xfrm>
            <a:off x="6372225" y="4941888"/>
            <a:ext cx="2303463" cy="1008062"/>
          </a:xfrm>
        </p:spPr>
        <p:txBody>
          <a:bodyPr>
            <a:normAutofit/>
          </a:bodyPr>
          <a:lstStyle>
            <a:lvl1pPr marL="0" indent="0">
              <a:buNone/>
              <a:defRPr sz="1000"/>
            </a:lvl1pPr>
          </a:lstStyle>
          <a:p>
            <a:pPr lvl="0"/>
            <a:r>
              <a:rPr lang="da-DK" smtClean="0"/>
              <a:t>Klik for at redigere i master</a:t>
            </a:r>
          </a:p>
        </p:txBody>
      </p:sp>
      <p:sp>
        <p:nvSpPr>
          <p:cNvPr id="16"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11"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3295407040"/>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ekst_billede">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1628801"/>
            <a:ext cx="3024187" cy="4320480"/>
          </a:xfrm>
        </p:spPr>
        <p:txBody>
          <a:bodyPr/>
          <a:lstStyle>
            <a:lvl2pPr>
              <a:defRPr sz="1400"/>
            </a:lvl2pPr>
          </a:lstStyle>
          <a:p>
            <a:pPr lvl="0"/>
            <a:r>
              <a:rPr lang="da-DK" smtClean="0"/>
              <a:t>Klik for at redigere i master</a:t>
            </a:r>
          </a:p>
          <a:p>
            <a:pPr lvl="1"/>
            <a:r>
              <a:rPr lang="da-DK" smtClean="0"/>
              <a:t>Andet niveau</a:t>
            </a:r>
          </a:p>
        </p:txBody>
      </p:sp>
      <p:sp>
        <p:nvSpPr>
          <p:cNvPr id="7" name="Pladsholder til billede 6"/>
          <p:cNvSpPr>
            <a:spLocks noGrp="1"/>
          </p:cNvSpPr>
          <p:nvPr>
            <p:ph type="pic" sz="quarter" idx="13"/>
          </p:nvPr>
        </p:nvSpPr>
        <p:spPr>
          <a:xfrm>
            <a:off x="4067945" y="1628774"/>
            <a:ext cx="4607744" cy="4320505"/>
          </a:xfrm>
        </p:spPr>
        <p:txBody>
          <a:bodyPr/>
          <a:lstStyle/>
          <a:p>
            <a:r>
              <a:rPr lang="da-DK" smtClean="0"/>
              <a:t>Klik på ikonet for at tilføje et billede</a:t>
            </a:r>
            <a:endParaRPr lang="da-DK"/>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1232173257"/>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ekst_tabel">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1628801"/>
            <a:ext cx="3384872" cy="4320480"/>
          </a:xfrm>
        </p:spPr>
        <p:txBody>
          <a:bodyPr/>
          <a:lstStyle>
            <a:lvl1pPr marL="0" indent="0">
              <a:buNone/>
              <a:defRPr/>
            </a:lvl1pPr>
            <a:lvl2pPr>
              <a:defRPr sz="1400"/>
            </a:lvl2pPr>
          </a:lstStyle>
          <a:p>
            <a:pPr lvl="0"/>
            <a:r>
              <a:rPr lang="da-DK" smtClean="0"/>
              <a:t>Klik for at redigere i master</a:t>
            </a:r>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5" name="Pladsholder til tabel 4"/>
          <p:cNvSpPr>
            <a:spLocks noGrp="1"/>
          </p:cNvSpPr>
          <p:nvPr>
            <p:ph type="tbl" sz="quarter" idx="14"/>
          </p:nvPr>
        </p:nvSpPr>
        <p:spPr>
          <a:xfrm>
            <a:off x="4427984" y="1628775"/>
            <a:ext cx="4247704" cy="2376488"/>
          </a:xfrm>
        </p:spPr>
        <p:txBody>
          <a:bodyPr/>
          <a:lstStyle/>
          <a:p>
            <a:r>
              <a:rPr lang="da-DK" smtClean="0"/>
              <a:t>Klik på ikonet for at tilføje en tabel</a:t>
            </a:r>
            <a:endParaRPr lang="da-DK"/>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452756967"/>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Moderned verden">
    <p:spTree>
      <p:nvGrpSpPr>
        <p:cNvPr id="1" name=""/>
        <p:cNvGrpSpPr/>
        <p:nvPr/>
      </p:nvGrpSpPr>
      <p:grpSpPr>
        <a:xfrm>
          <a:off x="0" y="0"/>
          <a:ext cx="0" cy="0"/>
          <a:chOff x="0" y="0"/>
          <a:chExt cx="0" cy="0"/>
        </a:xfrm>
      </p:grpSpPr>
      <p:pic>
        <p:nvPicPr>
          <p:cNvPr id="8194" name="Picture 2" descr="Z:\KUNDER\T\TOPSIL\2815_POWER_POINT_TEMPLATE\PP-skabelon\Elementer\Topsil_verden_all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643"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8"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69856638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kst_lille_billede">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p:txBody>
          <a:bodyPr/>
          <a:lstStyle>
            <a:lvl2pPr>
              <a:defRPr sz="1400"/>
            </a:lvl2pPr>
          </a:lstStyle>
          <a:p>
            <a:pPr lvl="0"/>
            <a:r>
              <a:rPr lang="da-DK" smtClean="0"/>
              <a:t>Klik for at redigere i master</a:t>
            </a:r>
          </a:p>
          <a:p>
            <a:pPr lvl="1"/>
            <a:r>
              <a:rPr lang="da-DK" smtClean="0"/>
              <a:t>Andet niveau</a:t>
            </a:r>
          </a:p>
        </p:txBody>
      </p:sp>
      <p:sp>
        <p:nvSpPr>
          <p:cNvPr id="7" name="Pladsholder til billede 6"/>
          <p:cNvSpPr>
            <a:spLocks noGrp="1"/>
          </p:cNvSpPr>
          <p:nvPr>
            <p:ph type="pic" sz="quarter" idx="13"/>
          </p:nvPr>
        </p:nvSpPr>
        <p:spPr>
          <a:xfrm>
            <a:off x="6372225" y="1628775"/>
            <a:ext cx="2303463" cy="3168650"/>
          </a:xfrm>
        </p:spPr>
        <p:txBody>
          <a:bodyPr/>
          <a:lstStyle/>
          <a:p>
            <a:r>
              <a:rPr lang="da-DK" smtClean="0"/>
              <a:t>Klik på ikonet for at tilføje et billede</a:t>
            </a:r>
            <a:endParaRPr lang="da-DK"/>
          </a:p>
        </p:txBody>
      </p:sp>
      <p:sp>
        <p:nvSpPr>
          <p:cNvPr id="10" name="Pladsholder til tekst 9"/>
          <p:cNvSpPr>
            <a:spLocks noGrp="1"/>
          </p:cNvSpPr>
          <p:nvPr>
            <p:ph type="body" sz="quarter" idx="14"/>
          </p:nvPr>
        </p:nvSpPr>
        <p:spPr>
          <a:xfrm>
            <a:off x="6372225" y="4941888"/>
            <a:ext cx="2303463" cy="1008062"/>
          </a:xfrm>
        </p:spPr>
        <p:txBody>
          <a:bodyPr>
            <a:normAutofit/>
          </a:bodyPr>
          <a:lstStyle>
            <a:lvl1pPr marL="0" indent="0">
              <a:buNone/>
              <a:defRPr sz="1000"/>
            </a:lvl1pPr>
          </a:lstStyle>
          <a:p>
            <a:pPr lvl="0"/>
            <a:r>
              <a:rPr lang="da-DK" smtClean="0"/>
              <a:t>Klik for at redigere i master</a:t>
            </a:r>
          </a:p>
        </p:txBody>
      </p:sp>
      <p:sp>
        <p:nvSpPr>
          <p:cNvPr id="16"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pPr/>
              <a:t>‹#›</a:t>
            </a:fld>
            <a:endParaRPr lang="da-DK" dirty="0"/>
          </a:p>
        </p:txBody>
      </p:sp>
      <p:sp>
        <p:nvSpPr>
          <p:cNvPr id="11"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l">
              <a:defRPr/>
            </a:pPr>
            <a:r>
              <a:rPr lang="da-DK" sz="900" b="1" dirty="0" smtClean="0">
                <a:solidFill>
                  <a:schemeClr val="bg1">
                    <a:lumMod val="75000"/>
                  </a:schemeClr>
                </a:solidFill>
                <a:latin typeface="Verdana" pitchFamily="34" charset="0"/>
                <a:cs typeface="+mn-cs"/>
              </a:rPr>
              <a:t>Presentation of </a:t>
            </a:r>
            <a:r>
              <a:rPr lang="da-DK" sz="900" b="1" dirty="0" err="1" smtClean="0">
                <a:solidFill>
                  <a:schemeClr val="bg1">
                    <a:lumMod val="75000"/>
                  </a:schemeClr>
                </a:solidFill>
                <a:latin typeface="Verdana" pitchFamily="34" charset="0"/>
                <a:cs typeface="+mn-cs"/>
              </a:rPr>
              <a:t>Topsil</a:t>
            </a:r>
            <a:endParaRPr lang="en-US" sz="900" b="1" baseline="0" dirty="0" smtClean="0">
              <a:solidFill>
                <a:schemeClr val="bg1">
                  <a:lumMod val="75000"/>
                </a:schemeClr>
              </a:solidFill>
              <a:latin typeface="Verdana" pitchFamily="34" charset="0"/>
              <a:cs typeface="+mn-cs"/>
            </a:endParaRPr>
          </a:p>
        </p:txBody>
      </p:sp>
    </p:spTree>
    <p:extLst>
      <p:ext uri="{BB962C8B-B14F-4D97-AF65-F5344CB8AC3E}">
        <p14:creationId xmlns:p14="http://schemas.microsoft.com/office/powerpoint/2010/main" val="1583479533"/>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il">
    <p:spTree>
      <p:nvGrpSpPr>
        <p:cNvPr id="1" name=""/>
        <p:cNvGrpSpPr/>
        <p:nvPr/>
      </p:nvGrpSpPr>
      <p:grpSpPr>
        <a:xfrm>
          <a:off x="0" y="0"/>
          <a:ext cx="0" cy="0"/>
          <a:chOff x="0" y="0"/>
          <a:chExt cx="0" cy="0"/>
        </a:xfrm>
      </p:grpSpPr>
      <p:pic>
        <p:nvPicPr>
          <p:cNvPr id="9218" name="Picture 2" descr="Z:\KUNDER\T\TOPSIL\2815_POWER_POINT_TEMPLATE\PP-skabelon\Elementer\Topsil_verden_bil.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3995787693"/>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kamera">
    <p:spTree>
      <p:nvGrpSpPr>
        <p:cNvPr id="1" name=""/>
        <p:cNvGrpSpPr/>
        <p:nvPr/>
      </p:nvGrpSpPr>
      <p:grpSpPr>
        <a:xfrm>
          <a:off x="0" y="0"/>
          <a:ext cx="0" cy="0"/>
          <a:chOff x="0" y="0"/>
          <a:chExt cx="0" cy="0"/>
        </a:xfrm>
      </p:grpSpPr>
      <p:pic>
        <p:nvPicPr>
          <p:cNvPr id="10242" name="Picture 2" descr="Z:\KUNDER\T\TOPSIL\2815_POWER_POINT_TEMPLATE\PP-skabelon\Elementer\Topsil_verden_moto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1894551351"/>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Vindmøller">
    <p:spTree>
      <p:nvGrpSpPr>
        <p:cNvPr id="1" name=""/>
        <p:cNvGrpSpPr/>
        <p:nvPr/>
      </p:nvGrpSpPr>
      <p:grpSpPr>
        <a:xfrm>
          <a:off x="0" y="0"/>
          <a:ext cx="0" cy="0"/>
          <a:chOff x="0" y="0"/>
          <a:chExt cx="0" cy="0"/>
        </a:xfrm>
      </p:grpSpPr>
      <p:pic>
        <p:nvPicPr>
          <p:cNvPr id="12290" name="Picture 2" descr="Z:\KUNDER\T\TOPSIL\2815_POWER_POINT_TEMPLATE\PP-skabelon\Elementer\Topsil_verden_vindmoell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2"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2"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9"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Præsentation </a:t>
            </a:r>
            <a:r>
              <a:rPr lang="da-DK" sz="900" b="1" dirty="0" err="1" smtClean="0">
                <a:solidFill>
                  <a:prstClr val="white">
                    <a:lumMod val="75000"/>
                  </a:prstClr>
                </a:solidFill>
                <a:latin typeface="Verdana" pitchFamily="34" charset="0"/>
              </a:rPr>
              <a:t>xx</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2071345808"/>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Lyntog">
    <p:spTree>
      <p:nvGrpSpPr>
        <p:cNvPr id="1" name=""/>
        <p:cNvGrpSpPr/>
        <p:nvPr/>
      </p:nvGrpSpPr>
      <p:grpSpPr>
        <a:xfrm>
          <a:off x="0" y="0"/>
          <a:ext cx="0" cy="0"/>
          <a:chOff x="0" y="0"/>
          <a:chExt cx="0" cy="0"/>
        </a:xfrm>
      </p:grpSpPr>
      <p:pic>
        <p:nvPicPr>
          <p:cNvPr id="13314" name="Picture 2" descr="Z:\KUNDER\T\TOPSIL\2815_POWER_POINT_TEMPLATE\PP-skabelon\Elementer\Topsil_verden_to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7"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12"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4126998221"/>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elmaster">
    <p:spTree>
      <p:nvGrpSpPr>
        <p:cNvPr id="1" name=""/>
        <p:cNvGrpSpPr/>
        <p:nvPr/>
      </p:nvGrpSpPr>
      <p:grpSpPr>
        <a:xfrm>
          <a:off x="0" y="0"/>
          <a:ext cx="0" cy="0"/>
          <a:chOff x="0" y="0"/>
          <a:chExt cx="0" cy="0"/>
        </a:xfrm>
      </p:grpSpPr>
      <p:pic>
        <p:nvPicPr>
          <p:cNvPr id="11266" name="Picture 2" descr="Z:\KUNDER\T\TOPSIL\2815_POWER_POINT_TEMPLATE\PP-skabelon\Elementer\Topsil_verden_elmast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2"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9"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1534063236"/>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0_Titel og indholdsobjekt">
    <p:spTree>
      <p:nvGrpSpPr>
        <p:cNvPr id="1" name=""/>
        <p:cNvGrpSpPr/>
        <p:nvPr/>
      </p:nvGrpSpPr>
      <p:grpSpPr>
        <a:xfrm>
          <a:off x="0" y="0"/>
          <a:ext cx="0" cy="0"/>
          <a:chOff x="0" y="0"/>
          <a:chExt cx="0" cy="0"/>
        </a:xfrm>
      </p:grpSpPr>
      <p:pic>
        <p:nvPicPr>
          <p:cNvPr id="14338" name="Picture 2" descr="Z:\KUNDER\T\TOPSIL\2815_POWER_POINT_TEMPLATE\PP-skabelon\Elementer\Topsil_bag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1628801"/>
            <a:ext cx="7859712" cy="1224135"/>
          </a:xfrm>
        </p:spPr>
        <p:txBody>
          <a:bodyPr>
            <a:normAutofit/>
          </a:bodyPr>
          <a:lstStyle>
            <a:lvl1pPr marL="0" indent="0">
              <a:buNone/>
              <a:defRPr sz="1200">
                <a:solidFill>
                  <a:schemeClr val="bg1"/>
                </a:solidFill>
              </a:defRPr>
            </a:lvl1pPr>
            <a:lvl2pPr marL="176213" indent="0">
              <a:buNone/>
              <a:defRPr sz="1100">
                <a:solidFill>
                  <a:schemeClr val="bg1"/>
                </a:solidFill>
              </a:defRPr>
            </a:lvl2pPr>
          </a:lstStyle>
          <a:p>
            <a:pPr lvl="0"/>
            <a:r>
              <a:rPr lang="da-DK" smtClean="0"/>
              <a:t>Klik for at redigere i master</a:t>
            </a:r>
          </a:p>
        </p:txBody>
      </p:sp>
      <p:sp>
        <p:nvSpPr>
          <p:cNvPr id="8" name="Pladsholder til indhold 2"/>
          <p:cNvSpPr>
            <a:spLocks noGrp="1"/>
          </p:cNvSpPr>
          <p:nvPr>
            <p:ph idx="12"/>
          </p:nvPr>
        </p:nvSpPr>
        <p:spPr>
          <a:xfrm>
            <a:off x="5508104" y="3933056"/>
            <a:ext cx="3178696" cy="1872432"/>
          </a:xfrm>
        </p:spPr>
        <p:txBody>
          <a:bodyPr>
            <a:normAutofit/>
          </a:bodyPr>
          <a:lstStyle>
            <a:lvl1pPr marL="0" indent="0">
              <a:buNone/>
              <a:defRPr sz="1200">
                <a:solidFill>
                  <a:schemeClr val="bg1"/>
                </a:solidFill>
              </a:defRPr>
            </a:lvl1pPr>
            <a:lvl2pPr marL="176213" indent="0">
              <a:buNone/>
              <a:defRPr sz="1400">
                <a:solidFill>
                  <a:schemeClr val="bg1"/>
                </a:solidFill>
              </a:defRPr>
            </a:lvl2pPr>
          </a:lstStyle>
          <a:p>
            <a:pPr lvl="0"/>
            <a:r>
              <a:rPr lang="da-DK" smtClean="0"/>
              <a:t>Klik for at redigere i master</a:t>
            </a:r>
          </a:p>
        </p:txBody>
      </p:sp>
      <p:sp>
        <p:nvSpPr>
          <p:cNvPr id="7" name="Pladsholder til billede 6"/>
          <p:cNvSpPr>
            <a:spLocks noGrp="1"/>
          </p:cNvSpPr>
          <p:nvPr>
            <p:ph type="pic" sz="quarter" idx="13"/>
          </p:nvPr>
        </p:nvSpPr>
        <p:spPr>
          <a:xfrm>
            <a:off x="827088" y="3357166"/>
            <a:ext cx="1728787" cy="1223962"/>
          </a:xfrm>
        </p:spPr>
        <p:txBody>
          <a:bodyPr/>
          <a:lstStyle/>
          <a:p>
            <a:r>
              <a:rPr lang="da-DK" smtClean="0"/>
              <a:t>Klik på ikonet for at tilføje et billede</a:t>
            </a:r>
            <a:endParaRPr lang="da-DK"/>
          </a:p>
        </p:txBody>
      </p:sp>
      <p:sp>
        <p:nvSpPr>
          <p:cNvPr id="11" name="Pladsholder til indhold 2"/>
          <p:cNvSpPr>
            <a:spLocks noGrp="1"/>
          </p:cNvSpPr>
          <p:nvPr>
            <p:ph idx="14"/>
          </p:nvPr>
        </p:nvSpPr>
        <p:spPr>
          <a:xfrm>
            <a:off x="837668" y="4653136"/>
            <a:ext cx="3178696" cy="1152128"/>
          </a:xfrm>
        </p:spPr>
        <p:txBody>
          <a:bodyPr>
            <a:normAutofit/>
          </a:bodyPr>
          <a:lstStyle>
            <a:lvl1pPr marL="0" indent="0">
              <a:buNone/>
              <a:defRPr sz="1200">
                <a:solidFill>
                  <a:schemeClr val="bg1"/>
                </a:solidFill>
              </a:defRPr>
            </a:lvl1pPr>
            <a:lvl2pPr marL="176213" indent="0">
              <a:buNone/>
              <a:defRPr sz="1400">
                <a:solidFill>
                  <a:schemeClr val="bg1"/>
                </a:solidFill>
              </a:defRPr>
            </a:lvl2pPr>
          </a:lstStyle>
          <a:p>
            <a:pPr lvl="0"/>
            <a:r>
              <a:rPr lang="da-DK" smtClean="0"/>
              <a:t>Klik for at redigere i master</a:t>
            </a:r>
          </a:p>
        </p:txBody>
      </p:sp>
    </p:spTree>
    <p:extLst>
      <p:ext uri="{BB962C8B-B14F-4D97-AF65-F5344CB8AC3E}">
        <p14:creationId xmlns:p14="http://schemas.microsoft.com/office/powerpoint/2010/main" val="847987841"/>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eldias">
    <p:spTree>
      <p:nvGrpSpPr>
        <p:cNvPr id="1" name=""/>
        <p:cNvGrpSpPr/>
        <p:nvPr/>
      </p:nvGrpSpPr>
      <p:grpSpPr>
        <a:xfrm>
          <a:off x="0" y="0"/>
          <a:ext cx="0" cy="0"/>
          <a:chOff x="0" y="0"/>
          <a:chExt cx="0" cy="0"/>
        </a:xfrm>
      </p:grpSpPr>
      <p:pic>
        <p:nvPicPr>
          <p:cNvPr id="2051" name="Picture 3" descr="Z:\KUNDER\T\TOPSIL\2815_POWER_POINT_TEMPLATE\PP-skabelon\Elementer\Topsil_fo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4"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2292700149"/>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Titeldias">
    <p:spTree>
      <p:nvGrpSpPr>
        <p:cNvPr id="1" name=""/>
        <p:cNvGrpSpPr/>
        <p:nvPr/>
      </p:nvGrpSpPr>
      <p:grpSpPr>
        <a:xfrm>
          <a:off x="0" y="0"/>
          <a:ext cx="0" cy="0"/>
          <a:chOff x="0" y="0"/>
          <a:chExt cx="0" cy="0"/>
        </a:xfrm>
      </p:grpSpPr>
      <p:pic>
        <p:nvPicPr>
          <p:cNvPr id="4098" name="Picture 2" descr="Z:\KUNDER\T\TOPSIL\2815_POWER_POINT_TEMPLATE\PP-skabelon\Elementer\Topsil_forside_A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5"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227625408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3_Titeldias">
    <p:spTree>
      <p:nvGrpSpPr>
        <p:cNvPr id="1" name=""/>
        <p:cNvGrpSpPr/>
        <p:nvPr/>
      </p:nvGrpSpPr>
      <p:grpSpPr>
        <a:xfrm>
          <a:off x="0" y="0"/>
          <a:ext cx="0" cy="0"/>
          <a:chOff x="0" y="0"/>
          <a:chExt cx="0" cy="0"/>
        </a:xfrm>
      </p:grpSpPr>
      <p:pic>
        <p:nvPicPr>
          <p:cNvPr id="6146" name="Picture 2" descr="Z:\KUNDER\T\TOPSIL\2815_POWER_POINT_TEMPLATE\PP-skabelon\Elementer\Topsil_forside_CS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451" y="998"/>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5"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401390381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2_Titeldias">
    <p:spTree>
      <p:nvGrpSpPr>
        <p:cNvPr id="1" name=""/>
        <p:cNvGrpSpPr/>
        <p:nvPr/>
      </p:nvGrpSpPr>
      <p:grpSpPr>
        <a:xfrm>
          <a:off x="0" y="0"/>
          <a:ext cx="0" cy="0"/>
          <a:chOff x="0" y="0"/>
          <a:chExt cx="0" cy="0"/>
        </a:xfrm>
      </p:grpSpPr>
      <p:pic>
        <p:nvPicPr>
          <p:cNvPr id="5122" name="Picture 2" descr="Z:\KUNDER\T\TOPSIL\2815_POWER_POINT_TEMPLATE\PP-skabelon\Elementer\Topsil_forside_C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a:spLocks noGrp="1"/>
          </p:cNvSpPr>
          <p:nvPr>
            <p:ph type="ctrTitle" hasCustomPrompt="1"/>
          </p:nvPr>
        </p:nvSpPr>
        <p:spPr>
          <a:xfrm>
            <a:off x="827088" y="1628801"/>
            <a:ext cx="7631112" cy="1512167"/>
          </a:xfrm>
        </p:spPr>
        <p:txBody>
          <a:bodyPr>
            <a:normAutofit/>
          </a:bodyPr>
          <a:lstStyle>
            <a:lvl1pPr>
              <a:defRPr sz="4000"/>
            </a:lvl1pPr>
          </a:lstStyle>
          <a:p>
            <a:r>
              <a:rPr lang="da-DK" dirty="0" smtClean="0"/>
              <a:t>KLIK FOR AT REDIGERE I MASTER</a:t>
            </a:r>
            <a:endParaRPr lang="da-DK" dirty="0"/>
          </a:p>
        </p:txBody>
      </p:sp>
      <p:sp>
        <p:nvSpPr>
          <p:cNvPr id="5" name="Pladsholder til tekst 3"/>
          <p:cNvSpPr>
            <a:spLocks noGrp="1"/>
          </p:cNvSpPr>
          <p:nvPr>
            <p:ph type="body" sz="quarter" idx="10"/>
          </p:nvPr>
        </p:nvSpPr>
        <p:spPr>
          <a:xfrm>
            <a:off x="827088" y="3140968"/>
            <a:ext cx="7632700" cy="936625"/>
          </a:xfrm>
        </p:spPr>
        <p:txBody>
          <a:bodyPr>
            <a:normAutofit/>
          </a:bodyPr>
          <a:lstStyle>
            <a:lvl1pPr marL="0" indent="0">
              <a:buNone/>
              <a:defRPr sz="2000">
                <a:solidFill>
                  <a:schemeClr val="bg1"/>
                </a:solidFill>
              </a:defRPr>
            </a:lvl1pPr>
          </a:lstStyle>
          <a:p>
            <a:pPr lvl="0"/>
            <a:r>
              <a:rPr lang="da-DK" smtClean="0"/>
              <a:t>Klik for at redigere i master</a:t>
            </a:r>
          </a:p>
        </p:txBody>
      </p:sp>
    </p:spTree>
    <p:extLst>
      <p:ext uri="{BB962C8B-B14F-4D97-AF65-F5344CB8AC3E}">
        <p14:creationId xmlns:p14="http://schemas.microsoft.com/office/powerpoint/2010/main" val="33737396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kst_billede">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1628801"/>
            <a:ext cx="3024187" cy="4320480"/>
          </a:xfrm>
        </p:spPr>
        <p:txBody>
          <a:bodyPr/>
          <a:lstStyle>
            <a:lvl2pPr>
              <a:defRPr sz="1400"/>
            </a:lvl2pPr>
          </a:lstStyle>
          <a:p>
            <a:pPr lvl="0"/>
            <a:r>
              <a:rPr lang="da-DK" smtClean="0"/>
              <a:t>Klik for at redigere i master</a:t>
            </a:r>
          </a:p>
          <a:p>
            <a:pPr lvl="1"/>
            <a:r>
              <a:rPr lang="da-DK" smtClean="0"/>
              <a:t>Andet niveau</a:t>
            </a:r>
          </a:p>
        </p:txBody>
      </p:sp>
      <p:sp>
        <p:nvSpPr>
          <p:cNvPr id="7" name="Pladsholder til billede 6"/>
          <p:cNvSpPr>
            <a:spLocks noGrp="1"/>
          </p:cNvSpPr>
          <p:nvPr>
            <p:ph type="pic" sz="quarter" idx="13"/>
          </p:nvPr>
        </p:nvSpPr>
        <p:spPr>
          <a:xfrm>
            <a:off x="4067945" y="1628774"/>
            <a:ext cx="4607744" cy="4320505"/>
          </a:xfrm>
        </p:spPr>
        <p:txBody>
          <a:bodyPr/>
          <a:lstStyle/>
          <a:p>
            <a:r>
              <a:rPr lang="da-DK" smtClean="0"/>
              <a:t>Klik på ikonet for at tilføje et billede</a:t>
            </a:r>
            <a:endParaRPr lang="da-DK"/>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pPr/>
              <a:t>‹#›</a:t>
            </a:fld>
            <a:endParaRPr lang="da-DK" dirty="0"/>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l">
              <a:defRPr/>
            </a:pPr>
            <a:r>
              <a:rPr lang="da-DK" sz="900" b="1" dirty="0" smtClean="0">
                <a:solidFill>
                  <a:schemeClr val="bg1">
                    <a:lumMod val="75000"/>
                  </a:schemeClr>
                </a:solidFill>
                <a:latin typeface="Verdana" pitchFamily="34" charset="0"/>
                <a:cs typeface="+mn-cs"/>
              </a:rPr>
              <a:t>Presentation of </a:t>
            </a:r>
            <a:r>
              <a:rPr lang="da-DK" sz="900" b="1" dirty="0" err="1" smtClean="0">
                <a:solidFill>
                  <a:schemeClr val="bg1">
                    <a:lumMod val="75000"/>
                  </a:schemeClr>
                </a:solidFill>
                <a:latin typeface="Verdana" pitchFamily="34" charset="0"/>
                <a:cs typeface="+mn-cs"/>
              </a:rPr>
              <a:t>Topsil</a:t>
            </a:r>
            <a:endParaRPr lang="en-US" sz="900" b="1" baseline="0" dirty="0" smtClean="0">
              <a:solidFill>
                <a:schemeClr val="bg1">
                  <a:lumMod val="75000"/>
                </a:schemeClr>
              </a:solidFill>
              <a:latin typeface="Verdana" pitchFamily="34" charset="0"/>
              <a:cs typeface="+mn-cs"/>
            </a:endParaRPr>
          </a:p>
        </p:txBody>
      </p:sp>
    </p:spTree>
    <p:extLst>
      <p:ext uri="{BB962C8B-B14F-4D97-AF65-F5344CB8AC3E}">
        <p14:creationId xmlns:p14="http://schemas.microsoft.com/office/powerpoint/2010/main" val="3590960066"/>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Mellemdias">
    <p:spTree>
      <p:nvGrpSpPr>
        <p:cNvPr id="1" name=""/>
        <p:cNvGrpSpPr/>
        <p:nvPr/>
      </p:nvGrpSpPr>
      <p:grpSpPr>
        <a:xfrm>
          <a:off x="0" y="0"/>
          <a:ext cx="0" cy="0"/>
          <a:chOff x="0" y="0"/>
          <a:chExt cx="0" cy="0"/>
        </a:xfrm>
      </p:grpSpPr>
      <p:pic>
        <p:nvPicPr>
          <p:cNvPr id="7170" name="Picture 2" descr="Z:\KUNDER\T\TOPSIL\2815_POWER_POINT_TEMPLATE\PP-skabelon\Elementer\Topsil_skille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ctrTitle" hasCustomPrompt="1"/>
          </p:nvPr>
        </p:nvSpPr>
        <p:spPr>
          <a:xfrm>
            <a:off x="827088" y="1628800"/>
            <a:ext cx="3744912" cy="3888433"/>
          </a:xfrm>
        </p:spPr>
        <p:txBody>
          <a:bodyPr>
            <a:normAutofit/>
          </a:bodyPr>
          <a:lstStyle>
            <a:lvl1pPr>
              <a:defRPr sz="3200">
                <a:solidFill>
                  <a:schemeClr val="tx1"/>
                </a:solidFill>
              </a:defRPr>
            </a:lvl1pPr>
          </a:lstStyle>
          <a:p>
            <a:r>
              <a:rPr lang="da-DK" dirty="0" smtClean="0"/>
              <a:t>KLIK FOR AT REDIGERE I MASTER</a:t>
            </a:r>
            <a:endParaRPr lang="da-DK" dirty="0"/>
          </a:p>
        </p:txBody>
      </p:sp>
      <p:sp>
        <p:nvSpPr>
          <p:cNvPr id="4" name="Pladsholder til indhold 3"/>
          <p:cNvSpPr>
            <a:spLocks noGrp="1"/>
          </p:cNvSpPr>
          <p:nvPr>
            <p:ph sz="quarter" idx="10" hasCustomPrompt="1"/>
          </p:nvPr>
        </p:nvSpPr>
        <p:spPr>
          <a:xfrm>
            <a:off x="4860032" y="1628775"/>
            <a:ext cx="3384376" cy="431800"/>
          </a:xfrm>
        </p:spPr>
        <p:txBody>
          <a:bodyPr>
            <a:noAutofit/>
          </a:bodyPr>
          <a:lstStyle>
            <a:lvl1pPr marL="0" indent="0">
              <a:buNone/>
              <a:defRPr sz="1800" b="1">
                <a:solidFill>
                  <a:srgbClr val="333333"/>
                </a:solidFill>
              </a:defRPr>
            </a:lvl1pPr>
          </a:lstStyle>
          <a:p>
            <a:pPr lvl="0"/>
            <a:r>
              <a:rPr lang="da-DK" dirty="0" smtClean="0"/>
              <a:t>KLIK FOR AT REDIGERE I MASTER</a:t>
            </a:r>
          </a:p>
        </p:txBody>
      </p:sp>
      <p:sp>
        <p:nvSpPr>
          <p:cNvPr id="6" name="Pladsholder til tekst 5"/>
          <p:cNvSpPr>
            <a:spLocks noGrp="1"/>
          </p:cNvSpPr>
          <p:nvPr>
            <p:ph type="body" sz="quarter" idx="11"/>
          </p:nvPr>
        </p:nvSpPr>
        <p:spPr>
          <a:xfrm>
            <a:off x="4859338" y="2276475"/>
            <a:ext cx="3384550" cy="3240088"/>
          </a:xfrm>
        </p:spPr>
        <p:txBody>
          <a:bodyPr/>
          <a:lstStyle>
            <a:lvl1pPr>
              <a:defRPr>
                <a:solidFill>
                  <a:srgbClr val="333333"/>
                </a:solidFill>
              </a:defRPr>
            </a:lvl1pPr>
          </a:lstStyle>
          <a:p>
            <a:pPr lvl="0"/>
            <a:r>
              <a:rPr lang="da-DK" smtClean="0"/>
              <a:t>Klik for at redigere i master</a:t>
            </a:r>
          </a:p>
        </p:txBody>
      </p:sp>
      <p:sp>
        <p:nvSpPr>
          <p:cNvPr id="15"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869852127"/>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ekst med rød overskrift">
    <p:spTree>
      <p:nvGrpSpPr>
        <p:cNvPr id="1" name=""/>
        <p:cNvGrpSpPr/>
        <p:nvPr/>
      </p:nvGrpSpPr>
      <p:grpSpPr>
        <a:xfrm>
          <a:off x="0" y="0"/>
          <a:ext cx="0" cy="0"/>
          <a:chOff x="0" y="0"/>
          <a:chExt cx="0" cy="0"/>
        </a:xfrm>
      </p:grpSpPr>
      <p:sp>
        <p:nvSpPr>
          <p:cNvPr id="10"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Præsentation </a:t>
            </a:r>
            <a:r>
              <a:rPr lang="da-DK" sz="900" b="1" dirty="0" err="1" smtClean="0">
                <a:solidFill>
                  <a:prstClr val="white">
                    <a:lumMod val="75000"/>
                  </a:prstClr>
                </a:solidFill>
                <a:latin typeface="Verdana" pitchFamily="34" charset="0"/>
              </a:rPr>
              <a:t>xx</a:t>
            </a:r>
            <a:endParaRPr lang="en-US" sz="900" b="1" dirty="0" smtClean="0">
              <a:solidFill>
                <a:prstClr val="white">
                  <a:lumMod val="75000"/>
                </a:prstClr>
              </a:solidFill>
              <a:latin typeface="Verdana" pitchFamily="34" charset="0"/>
            </a:endParaRPr>
          </a:p>
        </p:txBody>
      </p:sp>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2132857"/>
            <a:ext cx="7859712" cy="3816424"/>
          </a:xfrm>
        </p:spPr>
        <p:txBody>
          <a:bodyPr/>
          <a:lstStyle>
            <a:lvl1pPr marL="0" indent="0">
              <a:buNone/>
              <a:defRPr/>
            </a:lvl1pPr>
            <a:lvl2pPr marL="180975" indent="-180975">
              <a:buFont typeface="Arial" pitchFamily="34" charset="0"/>
              <a:buChar char="•"/>
              <a:defRPr sz="1400"/>
            </a:lvl2pPr>
          </a:lstStyle>
          <a:p>
            <a:pPr lvl="0"/>
            <a:r>
              <a:rPr lang="da-DK" smtClean="0"/>
              <a:t>Klik for at redigere i master</a:t>
            </a:r>
          </a:p>
          <a:p>
            <a:pPr lvl="1"/>
            <a:r>
              <a:rPr lang="da-DK" smtClean="0"/>
              <a:t>Andet niveau</a:t>
            </a:r>
          </a:p>
        </p:txBody>
      </p:sp>
      <p:sp>
        <p:nvSpPr>
          <p:cNvPr id="8" name="Pladsholder til tekst 7"/>
          <p:cNvSpPr>
            <a:spLocks noGrp="1"/>
          </p:cNvSpPr>
          <p:nvPr>
            <p:ph type="body" sz="quarter" idx="13" hasCustomPrompt="1"/>
          </p:nvPr>
        </p:nvSpPr>
        <p:spPr>
          <a:xfrm>
            <a:off x="827088" y="1628775"/>
            <a:ext cx="7848600" cy="431800"/>
          </a:xfrm>
        </p:spPr>
        <p:txBody>
          <a:bodyPr/>
          <a:lstStyle>
            <a:lvl1pPr marL="0" indent="0">
              <a:buNone/>
              <a:defRPr>
                <a:solidFill>
                  <a:schemeClr val="tx1"/>
                </a:solidFill>
              </a:defRPr>
            </a:lvl1pPr>
          </a:lstStyle>
          <a:p>
            <a:pPr lvl="0"/>
            <a:r>
              <a:rPr lang="da-DK" dirty="0" smtClean="0"/>
              <a:t>KLIK FOR AT REDIGERE I MASTER</a:t>
            </a:r>
          </a:p>
        </p:txBody>
      </p:sp>
      <p:sp>
        <p:nvSpPr>
          <p:cNvPr id="17"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11" name="Text Box 64"/>
          <p:cNvSpPr txBox="1">
            <a:spLocks noChangeArrowheads="1"/>
          </p:cNvSpPr>
          <p:nvPr userDrawn="1"/>
        </p:nvSpPr>
        <p:spPr bwMode="auto">
          <a:xfrm>
            <a:off x="827584"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1265380178"/>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ekst_m.overskrift">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p:txBody>
          <a:bodyPr/>
          <a:lstStyle>
            <a:lvl1pPr marL="0" indent="0">
              <a:buNone/>
              <a:defRPr b="1"/>
            </a:lvl1pPr>
            <a:lvl2pPr marL="266700" indent="-180975">
              <a:buFont typeface="Arial" pitchFamily="34" charset="0"/>
              <a:buChar char="•"/>
              <a:defRPr sz="1400"/>
            </a:lvl2pPr>
          </a:lstStyle>
          <a:p>
            <a:pPr lvl="0"/>
            <a:r>
              <a:rPr lang="da-DK" smtClean="0"/>
              <a:t>Klik for at redigere i master</a:t>
            </a:r>
          </a:p>
          <a:p>
            <a:pPr lvl="1"/>
            <a:r>
              <a:rPr lang="da-DK" smtClean="0"/>
              <a:t>Andet niveau</a:t>
            </a:r>
          </a:p>
        </p:txBody>
      </p:sp>
      <p:sp>
        <p:nvSpPr>
          <p:cNvPr id="13"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7"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3805994466"/>
      </p:ext>
    </p:extLst>
  </p:cSld>
  <p:clrMapOvr>
    <a:masterClrMapping/>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ekst_lille_billede">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p:txBody>
          <a:bodyPr/>
          <a:lstStyle>
            <a:lvl2pPr>
              <a:defRPr sz="1400"/>
            </a:lvl2pPr>
          </a:lstStyle>
          <a:p>
            <a:pPr lvl="0"/>
            <a:r>
              <a:rPr lang="da-DK" smtClean="0"/>
              <a:t>Klik for at redigere i master</a:t>
            </a:r>
          </a:p>
          <a:p>
            <a:pPr lvl="1"/>
            <a:r>
              <a:rPr lang="da-DK" smtClean="0"/>
              <a:t>Andet niveau</a:t>
            </a:r>
          </a:p>
        </p:txBody>
      </p:sp>
      <p:sp>
        <p:nvSpPr>
          <p:cNvPr id="7" name="Pladsholder til billede 6"/>
          <p:cNvSpPr>
            <a:spLocks noGrp="1"/>
          </p:cNvSpPr>
          <p:nvPr>
            <p:ph type="pic" sz="quarter" idx="13"/>
          </p:nvPr>
        </p:nvSpPr>
        <p:spPr>
          <a:xfrm>
            <a:off x="6372225" y="1628775"/>
            <a:ext cx="2303463" cy="3168650"/>
          </a:xfrm>
        </p:spPr>
        <p:txBody>
          <a:bodyPr/>
          <a:lstStyle/>
          <a:p>
            <a:r>
              <a:rPr lang="da-DK" smtClean="0"/>
              <a:t>Klik på ikonet for at tilføje et billede</a:t>
            </a:r>
            <a:endParaRPr lang="da-DK"/>
          </a:p>
        </p:txBody>
      </p:sp>
      <p:sp>
        <p:nvSpPr>
          <p:cNvPr id="10" name="Pladsholder til tekst 9"/>
          <p:cNvSpPr>
            <a:spLocks noGrp="1"/>
          </p:cNvSpPr>
          <p:nvPr>
            <p:ph type="body" sz="quarter" idx="14"/>
          </p:nvPr>
        </p:nvSpPr>
        <p:spPr>
          <a:xfrm>
            <a:off x="6372225" y="4941888"/>
            <a:ext cx="2303463" cy="1008062"/>
          </a:xfrm>
        </p:spPr>
        <p:txBody>
          <a:bodyPr>
            <a:normAutofit/>
          </a:bodyPr>
          <a:lstStyle>
            <a:lvl1pPr marL="0" indent="0">
              <a:buNone/>
              <a:defRPr sz="1000"/>
            </a:lvl1pPr>
          </a:lstStyle>
          <a:p>
            <a:pPr lvl="0"/>
            <a:r>
              <a:rPr lang="da-DK" smtClean="0"/>
              <a:t>Klik for at redigere i master</a:t>
            </a:r>
          </a:p>
        </p:txBody>
      </p:sp>
      <p:sp>
        <p:nvSpPr>
          <p:cNvPr id="16"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11"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1062609781"/>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ekst_billede">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1628801"/>
            <a:ext cx="3024187" cy="4320480"/>
          </a:xfrm>
        </p:spPr>
        <p:txBody>
          <a:bodyPr/>
          <a:lstStyle>
            <a:lvl2pPr>
              <a:defRPr sz="1400"/>
            </a:lvl2pPr>
          </a:lstStyle>
          <a:p>
            <a:pPr lvl="0"/>
            <a:r>
              <a:rPr lang="da-DK" smtClean="0"/>
              <a:t>Klik for at redigere i master</a:t>
            </a:r>
          </a:p>
          <a:p>
            <a:pPr lvl="1"/>
            <a:r>
              <a:rPr lang="da-DK" smtClean="0"/>
              <a:t>Andet niveau</a:t>
            </a:r>
          </a:p>
        </p:txBody>
      </p:sp>
      <p:sp>
        <p:nvSpPr>
          <p:cNvPr id="7" name="Pladsholder til billede 6"/>
          <p:cNvSpPr>
            <a:spLocks noGrp="1"/>
          </p:cNvSpPr>
          <p:nvPr>
            <p:ph type="pic" sz="quarter" idx="13"/>
          </p:nvPr>
        </p:nvSpPr>
        <p:spPr>
          <a:xfrm>
            <a:off x="4067945" y="1628774"/>
            <a:ext cx="4607744" cy="4320505"/>
          </a:xfrm>
        </p:spPr>
        <p:txBody>
          <a:bodyPr/>
          <a:lstStyle/>
          <a:p>
            <a:r>
              <a:rPr lang="da-DK" smtClean="0"/>
              <a:t>Klik på ikonet for at tilføje et billede</a:t>
            </a:r>
            <a:endParaRPr lang="da-DK"/>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3886248740"/>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ekst_tabel">
    <p:spTree>
      <p:nvGrpSpPr>
        <p:cNvPr id="1" name=""/>
        <p:cNvGrpSpPr/>
        <p:nvPr/>
      </p:nvGrpSpPr>
      <p:grpSpPr>
        <a:xfrm>
          <a:off x="0" y="0"/>
          <a:ext cx="0" cy="0"/>
          <a:chOff x="0" y="0"/>
          <a:chExt cx="0" cy="0"/>
        </a:xfrm>
      </p:grpSpPr>
      <p:pic>
        <p:nvPicPr>
          <p:cNvPr id="9" name="Picture 4" descr="Z:\KUNDER\T\TOPSIL\2815_POWER_POINT_TEMPLATE\PP-skabelon\Elementer\Topsil_undersid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3" name="Pladsholder til indhold 2"/>
          <p:cNvSpPr>
            <a:spLocks noGrp="1"/>
          </p:cNvSpPr>
          <p:nvPr>
            <p:ph idx="1"/>
          </p:nvPr>
        </p:nvSpPr>
        <p:spPr>
          <a:xfrm>
            <a:off x="827088" y="1628801"/>
            <a:ext cx="3384872" cy="4320480"/>
          </a:xfrm>
        </p:spPr>
        <p:txBody>
          <a:bodyPr/>
          <a:lstStyle>
            <a:lvl1pPr marL="0" indent="0">
              <a:buNone/>
              <a:defRPr/>
            </a:lvl1pPr>
            <a:lvl2pPr>
              <a:defRPr sz="1400"/>
            </a:lvl2pPr>
          </a:lstStyle>
          <a:p>
            <a:pPr lvl="0"/>
            <a:r>
              <a:rPr lang="da-DK" smtClean="0"/>
              <a:t>Klik for at redigere i master</a:t>
            </a:r>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5" name="Pladsholder til tabel 4"/>
          <p:cNvSpPr>
            <a:spLocks noGrp="1"/>
          </p:cNvSpPr>
          <p:nvPr>
            <p:ph type="tbl" sz="quarter" idx="14"/>
          </p:nvPr>
        </p:nvSpPr>
        <p:spPr>
          <a:xfrm>
            <a:off x="4427984" y="1628775"/>
            <a:ext cx="4247704" cy="2376488"/>
          </a:xfrm>
        </p:spPr>
        <p:txBody>
          <a:bodyPr/>
          <a:lstStyle/>
          <a:p>
            <a:r>
              <a:rPr lang="da-DK" smtClean="0"/>
              <a:t>Klik på ikonet for at tilføje en tabel</a:t>
            </a:r>
            <a:endParaRPr lang="da-DK"/>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4117242789"/>
      </p:ext>
    </p:extLst>
  </p:cSld>
  <p:clrMapOvr>
    <a:masterClrMapping/>
  </p:clrMapOvr>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Moderned verden">
    <p:spTree>
      <p:nvGrpSpPr>
        <p:cNvPr id="1" name=""/>
        <p:cNvGrpSpPr/>
        <p:nvPr/>
      </p:nvGrpSpPr>
      <p:grpSpPr>
        <a:xfrm>
          <a:off x="0" y="0"/>
          <a:ext cx="0" cy="0"/>
          <a:chOff x="0" y="0"/>
          <a:chExt cx="0" cy="0"/>
        </a:xfrm>
      </p:grpSpPr>
      <p:pic>
        <p:nvPicPr>
          <p:cNvPr id="8194" name="Picture 2" descr="Z:\KUNDER\T\TOPSIL\2815_POWER_POINT_TEMPLATE\PP-skabelon\Elementer\Topsil_verden_alle.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643"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8"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4199061094"/>
      </p:ext>
    </p:extLst>
  </p:cSld>
  <p:clrMapOvr>
    <a:masterClrMapping/>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bil">
    <p:spTree>
      <p:nvGrpSpPr>
        <p:cNvPr id="1" name=""/>
        <p:cNvGrpSpPr/>
        <p:nvPr/>
      </p:nvGrpSpPr>
      <p:grpSpPr>
        <a:xfrm>
          <a:off x="0" y="0"/>
          <a:ext cx="0" cy="0"/>
          <a:chOff x="0" y="0"/>
          <a:chExt cx="0" cy="0"/>
        </a:xfrm>
      </p:grpSpPr>
      <p:pic>
        <p:nvPicPr>
          <p:cNvPr id="9218" name="Picture 2" descr="Z:\KUNDER\T\TOPSIL\2815_POWER_POINT_TEMPLATE\PP-skabelon\Elementer\Topsil_verden_bil.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696946704"/>
      </p:ext>
    </p:extLst>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kamera">
    <p:spTree>
      <p:nvGrpSpPr>
        <p:cNvPr id="1" name=""/>
        <p:cNvGrpSpPr/>
        <p:nvPr/>
      </p:nvGrpSpPr>
      <p:grpSpPr>
        <a:xfrm>
          <a:off x="0" y="0"/>
          <a:ext cx="0" cy="0"/>
          <a:chOff x="0" y="0"/>
          <a:chExt cx="0" cy="0"/>
        </a:xfrm>
      </p:grpSpPr>
      <p:pic>
        <p:nvPicPr>
          <p:cNvPr id="10242" name="Picture 2" descr="Z:\KUNDER\T\TOPSIL\2815_POWER_POINT_TEMPLATE\PP-skabelon\Elementer\Topsil_verden_moto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4"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8"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Presentation of </a:t>
            </a:r>
            <a:r>
              <a:rPr lang="da-DK" sz="900" b="1" dirty="0" err="1" smtClean="0">
                <a:solidFill>
                  <a:prstClr val="white">
                    <a:lumMod val="75000"/>
                  </a:prstClr>
                </a:solidFill>
                <a:latin typeface="Verdana" pitchFamily="34" charset="0"/>
              </a:rPr>
              <a:t>Topsil</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3398818773"/>
      </p:ext>
    </p:extLst>
  </p:cSld>
  <p:clrMapOvr>
    <a:masterClrMapping/>
  </p:clrMapOvr>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Vindmøller">
    <p:spTree>
      <p:nvGrpSpPr>
        <p:cNvPr id="1" name=""/>
        <p:cNvGrpSpPr/>
        <p:nvPr/>
      </p:nvGrpSpPr>
      <p:grpSpPr>
        <a:xfrm>
          <a:off x="0" y="0"/>
          <a:ext cx="0" cy="0"/>
          <a:chOff x="0" y="0"/>
          <a:chExt cx="0" cy="0"/>
        </a:xfrm>
      </p:grpSpPr>
      <p:pic>
        <p:nvPicPr>
          <p:cNvPr id="12290" name="Picture 2" descr="Z:\KUNDER\T\TOPSIL\2815_POWER_POINT_TEMPLATE\PP-skabelon\Elementer\Topsil_verden_vindmoeller.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52"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hasCustomPrompt="1"/>
          </p:nvPr>
        </p:nvSpPr>
        <p:spPr/>
        <p:txBody>
          <a:bodyPr anchor="ctr"/>
          <a:lstStyle/>
          <a:p>
            <a:r>
              <a:rPr lang="da-DK" dirty="0" smtClean="0"/>
              <a:t>KLIK FOR AT REDIGERE I MASTER</a:t>
            </a:r>
            <a:endParaRPr lang="da-DK" dirty="0"/>
          </a:p>
        </p:txBody>
      </p:sp>
      <p:sp>
        <p:nvSpPr>
          <p:cNvPr id="12"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
        <p:nvSpPr>
          <p:cNvPr id="9" name="Text Box 64"/>
          <p:cNvSpPr txBox="1">
            <a:spLocks noChangeArrowheads="1"/>
          </p:cNvSpPr>
          <p:nvPr userDrawn="1"/>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Præsentation </a:t>
            </a:r>
            <a:r>
              <a:rPr lang="da-DK" sz="900" b="1" dirty="0" err="1" smtClean="0">
                <a:solidFill>
                  <a:prstClr val="white">
                    <a:lumMod val="75000"/>
                  </a:prstClr>
                </a:solidFill>
                <a:latin typeface="Verdana" pitchFamily="34" charset="0"/>
              </a:rPr>
              <a:t>xx</a:t>
            </a:r>
            <a:endParaRPr lang="en-US" sz="900" b="1" dirty="0" smtClean="0">
              <a:solidFill>
                <a:prstClr val="white">
                  <a:lumMod val="75000"/>
                </a:prstClr>
              </a:solidFill>
              <a:latin typeface="Verdana" pitchFamily="34" charset="0"/>
            </a:endParaRPr>
          </a:p>
        </p:txBody>
      </p:sp>
    </p:spTree>
    <p:extLst>
      <p:ext uri="{BB962C8B-B14F-4D97-AF65-F5344CB8AC3E}">
        <p14:creationId xmlns:p14="http://schemas.microsoft.com/office/powerpoint/2010/main" val="283232142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theme" Target="../theme/theme3.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theme" Target="../theme/theme4.xml"/><Relationship Id="rId3" Type="http://schemas.openxmlformats.org/officeDocument/2006/relationships/slideLayout" Target="../slideLayouts/slideLayout54.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10" Type="http://schemas.openxmlformats.org/officeDocument/2006/relationships/slideLayout" Target="../slideLayouts/slideLayout61.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slideLayout" Target="../slideLayouts/slideLayout81.xml"/><Relationship Id="rId18" Type="http://schemas.openxmlformats.org/officeDocument/2006/relationships/theme" Target="../theme/theme5.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17" Type="http://schemas.openxmlformats.org/officeDocument/2006/relationships/slideLayout" Target="../slideLayouts/slideLayout85.xml"/><Relationship Id="rId2" Type="http://schemas.openxmlformats.org/officeDocument/2006/relationships/slideLayout" Target="../slideLayouts/slideLayout70.xml"/><Relationship Id="rId16" Type="http://schemas.openxmlformats.org/officeDocument/2006/relationships/slideLayout" Target="../slideLayouts/slideLayout84.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5" Type="http://schemas.openxmlformats.org/officeDocument/2006/relationships/slideLayout" Target="../slideLayouts/slideLayout8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93.xml"/><Relationship Id="rId13" Type="http://schemas.openxmlformats.org/officeDocument/2006/relationships/slideLayout" Target="../slideLayouts/slideLayout98.xml"/><Relationship Id="rId18" Type="http://schemas.openxmlformats.org/officeDocument/2006/relationships/theme" Target="../theme/theme6.xml"/><Relationship Id="rId3" Type="http://schemas.openxmlformats.org/officeDocument/2006/relationships/slideLayout" Target="../slideLayouts/slideLayout88.xml"/><Relationship Id="rId7" Type="http://schemas.openxmlformats.org/officeDocument/2006/relationships/slideLayout" Target="../slideLayouts/slideLayout92.xml"/><Relationship Id="rId12" Type="http://schemas.openxmlformats.org/officeDocument/2006/relationships/slideLayout" Target="../slideLayouts/slideLayout97.xml"/><Relationship Id="rId17" Type="http://schemas.openxmlformats.org/officeDocument/2006/relationships/slideLayout" Target="../slideLayouts/slideLayout102.xml"/><Relationship Id="rId2" Type="http://schemas.openxmlformats.org/officeDocument/2006/relationships/slideLayout" Target="../slideLayouts/slideLayout87.xml"/><Relationship Id="rId16" Type="http://schemas.openxmlformats.org/officeDocument/2006/relationships/slideLayout" Target="../slideLayouts/slideLayout101.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5" Type="http://schemas.openxmlformats.org/officeDocument/2006/relationships/slideLayout" Target="../slideLayouts/slideLayout90.xml"/><Relationship Id="rId15" Type="http://schemas.openxmlformats.org/officeDocument/2006/relationships/slideLayout" Target="../slideLayouts/slideLayout100.xml"/><Relationship Id="rId10" Type="http://schemas.openxmlformats.org/officeDocument/2006/relationships/slideLayout" Target="../slideLayouts/slideLayout95.xml"/><Relationship Id="rId4" Type="http://schemas.openxmlformats.org/officeDocument/2006/relationships/slideLayout" Target="../slideLayouts/slideLayout89.xml"/><Relationship Id="rId9" Type="http://schemas.openxmlformats.org/officeDocument/2006/relationships/slideLayout" Target="../slideLayouts/slideLayout94.xml"/><Relationship Id="rId14" Type="http://schemas.openxmlformats.org/officeDocument/2006/relationships/slideLayout" Target="../slideLayouts/slideLayout9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ext Box 64"/>
          <p:cNvSpPr txBox="1">
            <a:spLocks noChangeArrowheads="1"/>
          </p:cNvSpPr>
          <p:nvPr/>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l">
              <a:defRPr/>
            </a:pPr>
            <a:r>
              <a:rPr lang="da-DK" sz="900" b="1" dirty="0" smtClean="0">
                <a:solidFill>
                  <a:schemeClr val="bg1">
                    <a:lumMod val="75000"/>
                  </a:schemeClr>
                </a:solidFill>
                <a:latin typeface="Verdana" pitchFamily="34" charset="0"/>
                <a:cs typeface="+mn-cs"/>
              </a:rPr>
              <a:t>Præsentation </a:t>
            </a:r>
            <a:r>
              <a:rPr lang="da-DK" sz="900" b="1" dirty="0" err="1" smtClean="0">
                <a:solidFill>
                  <a:schemeClr val="bg1">
                    <a:lumMod val="75000"/>
                  </a:schemeClr>
                </a:solidFill>
                <a:latin typeface="Verdana" pitchFamily="34" charset="0"/>
                <a:cs typeface="+mn-cs"/>
              </a:rPr>
              <a:t>xx</a:t>
            </a:r>
            <a:endParaRPr lang="en-US" sz="900" b="1" baseline="0" dirty="0" smtClean="0">
              <a:solidFill>
                <a:schemeClr val="bg1">
                  <a:lumMod val="75000"/>
                </a:schemeClr>
              </a:solidFill>
              <a:latin typeface="Verdana" pitchFamily="34" charset="0"/>
              <a:cs typeface="+mn-cs"/>
            </a:endParaRPr>
          </a:p>
        </p:txBody>
      </p:sp>
      <p:sp>
        <p:nvSpPr>
          <p:cNvPr id="2" name="Pladsholder til titel 1"/>
          <p:cNvSpPr>
            <a:spLocks noGrp="1"/>
          </p:cNvSpPr>
          <p:nvPr>
            <p:ph type="title"/>
          </p:nvPr>
        </p:nvSpPr>
        <p:spPr>
          <a:xfrm>
            <a:off x="827088" y="260648"/>
            <a:ext cx="7859712" cy="792088"/>
          </a:xfrm>
          <a:prstGeom prst="rect">
            <a:avLst/>
          </a:prstGeom>
        </p:spPr>
        <p:txBody>
          <a:bodyPr vert="horz" lIns="91440" tIns="45720" rIns="91440" bIns="45720" rtlCol="0" anchor="t">
            <a:normAutofit/>
          </a:bodyPr>
          <a:lstStyle/>
          <a:p>
            <a:r>
              <a:rPr lang="da-DK" dirty="0" smtClean="0"/>
              <a:t>KLIK FOR AT REDIGERE I MASTER</a:t>
            </a:r>
            <a:endParaRPr lang="da-DK" dirty="0"/>
          </a:p>
        </p:txBody>
      </p:sp>
      <p:sp>
        <p:nvSpPr>
          <p:cNvPr id="3" name="Pladsholder til tekst 2"/>
          <p:cNvSpPr>
            <a:spLocks noGrp="1"/>
          </p:cNvSpPr>
          <p:nvPr>
            <p:ph type="body" idx="1"/>
          </p:nvPr>
        </p:nvSpPr>
        <p:spPr>
          <a:xfrm>
            <a:off x="827088" y="1628801"/>
            <a:ext cx="7859712" cy="4320480"/>
          </a:xfrm>
          <a:prstGeom prst="rect">
            <a:avLst/>
          </a:prstGeom>
        </p:spPr>
        <p:txBody>
          <a:bodyPr vert="horz" lIns="91440" tIns="45720" rIns="91440" bIns="45720" rtlCol="0">
            <a:normAutofit/>
          </a:bodyPr>
          <a:lstStyle/>
          <a:p>
            <a:pPr lvl="0"/>
            <a:r>
              <a:rPr lang="da-DK" dirty="0" smtClean="0"/>
              <a:t>Klik for at redigere i master</a:t>
            </a:r>
          </a:p>
          <a:p>
            <a:pPr lvl="1"/>
            <a:r>
              <a:rPr lang="da-DK" dirty="0" smtClean="0"/>
              <a:t>Andet niveau</a:t>
            </a:r>
          </a:p>
        </p:txBody>
      </p:sp>
      <p:sp>
        <p:nvSpPr>
          <p:cNvPr id="9"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pPr/>
              <a:t>‹#›</a:t>
            </a:fld>
            <a:endParaRPr lang="da-DK" dirty="0"/>
          </a:p>
        </p:txBody>
      </p:sp>
    </p:spTree>
    <p:extLst>
      <p:ext uri="{BB962C8B-B14F-4D97-AF65-F5344CB8AC3E}">
        <p14:creationId xmlns:p14="http://schemas.microsoft.com/office/powerpoint/2010/main" val="1954143028"/>
      </p:ext>
    </p:extLst>
  </p:cSld>
  <p:clrMap bg1="lt1" tx1="dk1" bg2="lt2" tx2="dk2" accent1="accent1" accent2="accent2" accent3="accent3" accent4="accent4" accent5="accent5" accent6="accent6" hlink="hlink" folHlink="folHlink"/>
  <p:sldLayoutIdLst>
    <p:sldLayoutId id="2147483649" r:id="rId1"/>
    <p:sldLayoutId id="2147483655" r:id="rId2"/>
    <p:sldLayoutId id="2147483657" r:id="rId3"/>
    <p:sldLayoutId id="2147483656" r:id="rId4"/>
    <p:sldLayoutId id="2147483658" r:id="rId5"/>
    <p:sldLayoutId id="2147483650" r:id="rId6"/>
    <p:sldLayoutId id="2147483653" r:id="rId7"/>
    <p:sldLayoutId id="2147483654" r:id="rId8"/>
    <p:sldLayoutId id="2147483659" r:id="rId9"/>
    <p:sldLayoutId id="2147483667" r:id="rId10"/>
    <p:sldLayoutId id="2147483660" r:id="rId11"/>
    <p:sldLayoutId id="2147483661" r:id="rId12"/>
    <p:sldLayoutId id="2147483662" r:id="rId13"/>
    <p:sldLayoutId id="2147483664" r:id="rId14"/>
    <p:sldLayoutId id="2147483665" r:id="rId15"/>
    <p:sldLayoutId id="2147483663" r:id="rId16"/>
    <p:sldLayoutId id="2147483666" r:id="rId17"/>
  </p:sldLayoutIdLst>
  <p:timing>
    <p:tnLst>
      <p:par>
        <p:cTn id="1" dur="indefinite" restart="never" nodeType="tmRoot"/>
      </p:par>
    </p:tnLst>
  </p:timing>
  <p:hf hdr="0" dt="0"/>
  <p:txStyles>
    <p:titleStyle>
      <a:lvl1pPr algn="l" defTabSz="914400" rtl="0" eaLnBrk="1" latinLnBrk="0" hangingPunct="1">
        <a:spcBef>
          <a:spcPct val="0"/>
        </a:spcBef>
        <a:buNone/>
        <a:defRPr sz="2000" b="1" kern="1200">
          <a:solidFill>
            <a:schemeClr val="bg1"/>
          </a:solidFill>
          <a:latin typeface="Verdana" pitchFamily="34" charset="0"/>
          <a:ea typeface="Verdana" pitchFamily="34" charset="0"/>
          <a:cs typeface="Verdana" pitchFamily="34" charset="0"/>
        </a:defRPr>
      </a:lvl1pPr>
    </p:titleStyle>
    <p:bodyStyle>
      <a:lvl1pPr marL="176213" indent="-176213"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1pPr>
      <a:lvl2pPr marL="360363" indent="-184150"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ext Box 64"/>
          <p:cNvSpPr txBox="1">
            <a:spLocks noChangeArrowheads="1"/>
          </p:cNvSpPr>
          <p:nvPr/>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Præsentation </a:t>
            </a:r>
            <a:r>
              <a:rPr lang="da-DK" sz="900" b="1" dirty="0" err="1" smtClean="0">
                <a:solidFill>
                  <a:prstClr val="white">
                    <a:lumMod val="75000"/>
                  </a:prstClr>
                </a:solidFill>
                <a:latin typeface="Verdana" pitchFamily="34" charset="0"/>
              </a:rPr>
              <a:t>xx</a:t>
            </a:r>
            <a:endParaRPr lang="en-US" sz="900" b="1" dirty="0" smtClean="0">
              <a:solidFill>
                <a:prstClr val="white">
                  <a:lumMod val="75000"/>
                </a:prstClr>
              </a:solidFill>
              <a:latin typeface="Verdana" pitchFamily="34" charset="0"/>
            </a:endParaRPr>
          </a:p>
        </p:txBody>
      </p:sp>
      <p:sp>
        <p:nvSpPr>
          <p:cNvPr id="2" name="Pladsholder til titel 1"/>
          <p:cNvSpPr>
            <a:spLocks noGrp="1"/>
          </p:cNvSpPr>
          <p:nvPr>
            <p:ph type="title"/>
          </p:nvPr>
        </p:nvSpPr>
        <p:spPr>
          <a:xfrm>
            <a:off x="827088" y="260648"/>
            <a:ext cx="7859712" cy="792088"/>
          </a:xfrm>
          <a:prstGeom prst="rect">
            <a:avLst/>
          </a:prstGeom>
        </p:spPr>
        <p:txBody>
          <a:bodyPr vert="horz" lIns="91440" tIns="45720" rIns="91440" bIns="45720" rtlCol="0" anchor="t">
            <a:normAutofit/>
          </a:bodyPr>
          <a:lstStyle/>
          <a:p>
            <a:r>
              <a:rPr lang="da-DK" dirty="0" smtClean="0"/>
              <a:t>KLIK FOR AT REDIGERE I MASTER</a:t>
            </a:r>
            <a:endParaRPr lang="da-DK" dirty="0"/>
          </a:p>
        </p:txBody>
      </p:sp>
      <p:sp>
        <p:nvSpPr>
          <p:cNvPr id="3" name="Pladsholder til tekst 2"/>
          <p:cNvSpPr>
            <a:spLocks noGrp="1"/>
          </p:cNvSpPr>
          <p:nvPr>
            <p:ph type="body" idx="1"/>
          </p:nvPr>
        </p:nvSpPr>
        <p:spPr>
          <a:xfrm>
            <a:off x="827088" y="1628801"/>
            <a:ext cx="7859712" cy="4320480"/>
          </a:xfrm>
          <a:prstGeom prst="rect">
            <a:avLst/>
          </a:prstGeom>
        </p:spPr>
        <p:txBody>
          <a:bodyPr vert="horz" lIns="91440" tIns="45720" rIns="91440" bIns="45720" rtlCol="0">
            <a:normAutofit/>
          </a:bodyPr>
          <a:lstStyle/>
          <a:p>
            <a:pPr lvl="0"/>
            <a:r>
              <a:rPr lang="da-DK" dirty="0" smtClean="0"/>
              <a:t>Klik for at redigere i master</a:t>
            </a:r>
          </a:p>
          <a:p>
            <a:pPr lvl="1"/>
            <a:r>
              <a:rPr lang="da-DK" dirty="0" smtClean="0"/>
              <a:t>Andet niveau</a:t>
            </a:r>
          </a:p>
        </p:txBody>
      </p:sp>
      <p:sp>
        <p:nvSpPr>
          <p:cNvPr id="9"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Tree>
    <p:extLst>
      <p:ext uri="{BB962C8B-B14F-4D97-AF65-F5344CB8AC3E}">
        <p14:creationId xmlns:p14="http://schemas.microsoft.com/office/powerpoint/2010/main" val="3651443559"/>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Lst>
  <p:timing>
    <p:tnLst>
      <p:par>
        <p:cTn id="1" dur="indefinite" restart="never" nodeType="tmRoot"/>
      </p:par>
    </p:tnLst>
  </p:timing>
  <p:hf hdr="0" dt="0"/>
  <p:txStyles>
    <p:titleStyle>
      <a:lvl1pPr algn="l" defTabSz="914400" rtl="0" eaLnBrk="1" latinLnBrk="0" hangingPunct="1">
        <a:spcBef>
          <a:spcPct val="0"/>
        </a:spcBef>
        <a:buNone/>
        <a:defRPr sz="2000" b="1" kern="1200">
          <a:solidFill>
            <a:schemeClr val="bg1"/>
          </a:solidFill>
          <a:latin typeface="Verdana" pitchFamily="34" charset="0"/>
          <a:ea typeface="Verdana" pitchFamily="34" charset="0"/>
          <a:cs typeface="Verdana" pitchFamily="34" charset="0"/>
        </a:defRPr>
      </a:lvl1pPr>
    </p:titleStyle>
    <p:bodyStyle>
      <a:lvl1pPr marL="176213" indent="-176213"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1pPr>
      <a:lvl2pPr marL="360363" indent="-184150"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ext Box 64"/>
          <p:cNvSpPr txBox="1">
            <a:spLocks noChangeArrowheads="1"/>
          </p:cNvSpPr>
          <p:nvPr/>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Præsentation </a:t>
            </a:r>
            <a:r>
              <a:rPr lang="da-DK" sz="900" b="1" dirty="0" err="1" smtClean="0">
                <a:solidFill>
                  <a:prstClr val="white">
                    <a:lumMod val="75000"/>
                  </a:prstClr>
                </a:solidFill>
                <a:latin typeface="Verdana" pitchFamily="34" charset="0"/>
              </a:rPr>
              <a:t>xx</a:t>
            </a:r>
            <a:endParaRPr lang="en-US" sz="900" b="1" dirty="0" smtClean="0">
              <a:solidFill>
                <a:prstClr val="white">
                  <a:lumMod val="75000"/>
                </a:prstClr>
              </a:solidFill>
              <a:latin typeface="Verdana" pitchFamily="34" charset="0"/>
            </a:endParaRPr>
          </a:p>
        </p:txBody>
      </p:sp>
      <p:sp>
        <p:nvSpPr>
          <p:cNvPr id="2" name="Pladsholder til titel 1"/>
          <p:cNvSpPr>
            <a:spLocks noGrp="1"/>
          </p:cNvSpPr>
          <p:nvPr>
            <p:ph type="title"/>
          </p:nvPr>
        </p:nvSpPr>
        <p:spPr>
          <a:xfrm>
            <a:off x="827088" y="260648"/>
            <a:ext cx="7859712" cy="792088"/>
          </a:xfrm>
          <a:prstGeom prst="rect">
            <a:avLst/>
          </a:prstGeom>
        </p:spPr>
        <p:txBody>
          <a:bodyPr vert="horz" lIns="91440" tIns="45720" rIns="91440" bIns="45720" rtlCol="0" anchor="t">
            <a:normAutofit/>
          </a:bodyPr>
          <a:lstStyle/>
          <a:p>
            <a:r>
              <a:rPr lang="da-DK" dirty="0" smtClean="0"/>
              <a:t>KLIK FOR AT REDIGERE I MASTER</a:t>
            </a:r>
            <a:endParaRPr lang="da-DK" dirty="0"/>
          </a:p>
        </p:txBody>
      </p:sp>
      <p:sp>
        <p:nvSpPr>
          <p:cNvPr id="3" name="Pladsholder til tekst 2"/>
          <p:cNvSpPr>
            <a:spLocks noGrp="1"/>
          </p:cNvSpPr>
          <p:nvPr>
            <p:ph type="body" idx="1"/>
          </p:nvPr>
        </p:nvSpPr>
        <p:spPr>
          <a:xfrm>
            <a:off x="827088" y="1628801"/>
            <a:ext cx="7859712" cy="4320480"/>
          </a:xfrm>
          <a:prstGeom prst="rect">
            <a:avLst/>
          </a:prstGeom>
        </p:spPr>
        <p:txBody>
          <a:bodyPr vert="horz" lIns="91440" tIns="45720" rIns="91440" bIns="45720" rtlCol="0">
            <a:normAutofit/>
          </a:bodyPr>
          <a:lstStyle/>
          <a:p>
            <a:pPr lvl="0"/>
            <a:r>
              <a:rPr lang="da-DK" dirty="0" smtClean="0"/>
              <a:t>Klik for at redigere i master</a:t>
            </a:r>
          </a:p>
          <a:p>
            <a:pPr lvl="1"/>
            <a:r>
              <a:rPr lang="da-DK" dirty="0" smtClean="0"/>
              <a:t>Andet niveau</a:t>
            </a:r>
          </a:p>
        </p:txBody>
      </p:sp>
      <p:sp>
        <p:nvSpPr>
          <p:cNvPr id="9"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Tree>
    <p:extLst>
      <p:ext uri="{BB962C8B-B14F-4D97-AF65-F5344CB8AC3E}">
        <p14:creationId xmlns:p14="http://schemas.microsoft.com/office/powerpoint/2010/main" val="128831382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Lst>
  <p:timing>
    <p:tnLst>
      <p:par>
        <p:cTn id="1" dur="indefinite" restart="never" nodeType="tmRoot"/>
      </p:par>
    </p:tnLst>
  </p:timing>
  <p:hf hdr="0" dt="0"/>
  <p:txStyles>
    <p:titleStyle>
      <a:lvl1pPr algn="l" defTabSz="914400" rtl="0" eaLnBrk="1" latinLnBrk="0" hangingPunct="1">
        <a:spcBef>
          <a:spcPct val="0"/>
        </a:spcBef>
        <a:buNone/>
        <a:defRPr sz="2000" b="1" kern="1200">
          <a:solidFill>
            <a:schemeClr val="bg1"/>
          </a:solidFill>
          <a:latin typeface="Verdana" pitchFamily="34" charset="0"/>
          <a:ea typeface="Verdana" pitchFamily="34" charset="0"/>
          <a:cs typeface="Verdana" pitchFamily="34" charset="0"/>
        </a:defRPr>
      </a:lvl1pPr>
    </p:titleStyle>
    <p:bodyStyle>
      <a:lvl1pPr marL="176213" indent="-176213"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1pPr>
      <a:lvl2pPr marL="360363" indent="-184150"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ext Box 64"/>
          <p:cNvSpPr txBox="1">
            <a:spLocks noChangeArrowheads="1"/>
          </p:cNvSpPr>
          <p:nvPr/>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Præsentation </a:t>
            </a:r>
            <a:r>
              <a:rPr lang="da-DK" sz="900" b="1" dirty="0" err="1" smtClean="0">
                <a:solidFill>
                  <a:prstClr val="white">
                    <a:lumMod val="75000"/>
                  </a:prstClr>
                </a:solidFill>
                <a:latin typeface="Verdana" pitchFamily="34" charset="0"/>
              </a:rPr>
              <a:t>xx</a:t>
            </a:r>
            <a:endParaRPr lang="en-US" sz="900" b="1" dirty="0" smtClean="0">
              <a:solidFill>
                <a:prstClr val="white">
                  <a:lumMod val="75000"/>
                </a:prstClr>
              </a:solidFill>
              <a:latin typeface="Verdana" pitchFamily="34" charset="0"/>
            </a:endParaRPr>
          </a:p>
        </p:txBody>
      </p:sp>
      <p:sp>
        <p:nvSpPr>
          <p:cNvPr id="2" name="Pladsholder til titel 1"/>
          <p:cNvSpPr>
            <a:spLocks noGrp="1"/>
          </p:cNvSpPr>
          <p:nvPr>
            <p:ph type="title"/>
          </p:nvPr>
        </p:nvSpPr>
        <p:spPr>
          <a:xfrm>
            <a:off x="827088" y="260648"/>
            <a:ext cx="7859712" cy="792088"/>
          </a:xfrm>
          <a:prstGeom prst="rect">
            <a:avLst/>
          </a:prstGeom>
        </p:spPr>
        <p:txBody>
          <a:bodyPr vert="horz" lIns="91440" tIns="45720" rIns="91440" bIns="45720" rtlCol="0" anchor="t">
            <a:normAutofit/>
          </a:bodyPr>
          <a:lstStyle/>
          <a:p>
            <a:r>
              <a:rPr lang="da-DK" dirty="0" smtClean="0"/>
              <a:t>KLIK FOR AT REDIGERE I MASTER</a:t>
            </a:r>
            <a:endParaRPr lang="da-DK" dirty="0"/>
          </a:p>
        </p:txBody>
      </p:sp>
      <p:sp>
        <p:nvSpPr>
          <p:cNvPr id="3" name="Pladsholder til tekst 2"/>
          <p:cNvSpPr>
            <a:spLocks noGrp="1"/>
          </p:cNvSpPr>
          <p:nvPr>
            <p:ph type="body" idx="1"/>
          </p:nvPr>
        </p:nvSpPr>
        <p:spPr>
          <a:xfrm>
            <a:off x="827088" y="1628801"/>
            <a:ext cx="7859712" cy="4320480"/>
          </a:xfrm>
          <a:prstGeom prst="rect">
            <a:avLst/>
          </a:prstGeom>
        </p:spPr>
        <p:txBody>
          <a:bodyPr vert="horz" lIns="91440" tIns="45720" rIns="91440" bIns="45720" rtlCol="0">
            <a:normAutofit/>
          </a:bodyPr>
          <a:lstStyle/>
          <a:p>
            <a:pPr lvl="0"/>
            <a:r>
              <a:rPr lang="da-DK" dirty="0" smtClean="0"/>
              <a:t>Klik for at redigere i master</a:t>
            </a:r>
          </a:p>
          <a:p>
            <a:pPr lvl="1"/>
            <a:r>
              <a:rPr lang="da-DK" dirty="0" smtClean="0"/>
              <a:t>Andet niveau</a:t>
            </a:r>
          </a:p>
        </p:txBody>
      </p:sp>
      <p:sp>
        <p:nvSpPr>
          <p:cNvPr id="9"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Tree>
    <p:extLst>
      <p:ext uri="{BB962C8B-B14F-4D97-AF65-F5344CB8AC3E}">
        <p14:creationId xmlns:p14="http://schemas.microsoft.com/office/powerpoint/2010/main" val="2133002044"/>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 id="2147483720" r:id="rId16"/>
    <p:sldLayoutId id="2147483721" r:id="rId17"/>
  </p:sldLayoutIdLst>
  <p:timing>
    <p:tnLst>
      <p:par>
        <p:cTn id="1" dur="indefinite" restart="never" nodeType="tmRoot"/>
      </p:par>
    </p:tnLst>
  </p:timing>
  <p:hf hdr="0" dt="0"/>
  <p:txStyles>
    <p:titleStyle>
      <a:lvl1pPr algn="l" defTabSz="914400" rtl="0" eaLnBrk="1" latinLnBrk="0" hangingPunct="1">
        <a:spcBef>
          <a:spcPct val="0"/>
        </a:spcBef>
        <a:buNone/>
        <a:defRPr sz="2000" b="1" kern="1200">
          <a:solidFill>
            <a:schemeClr val="bg1"/>
          </a:solidFill>
          <a:latin typeface="Verdana" pitchFamily="34" charset="0"/>
          <a:ea typeface="Verdana" pitchFamily="34" charset="0"/>
          <a:cs typeface="Verdana" pitchFamily="34" charset="0"/>
        </a:defRPr>
      </a:lvl1pPr>
    </p:titleStyle>
    <p:bodyStyle>
      <a:lvl1pPr marL="176213" indent="-176213"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1pPr>
      <a:lvl2pPr marL="360363" indent="-184150"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ext Box 64"/>
          <p:cNvSpPr txBox="1">
            <a:spLocks noChangeArrowheads="1"/>
          </p:cNvSpPr>
          <p:nvPr/>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Præsentation </a:t>
            </a:r>
            <a:r>
              <a:rPr lang="da-DK" sz="900" b="1" dirty="0" err="1" smtClean="0">
                <a:solidFill>
                  <a:prstClr val="white">
                    <a:lumMod val="75000"/>
                  </a:prstClr>
                </a:solidFill>
                <a:latin typeface="Verdana" pitchFamily="34" charset="0"/>
              </a:rPr>
              <a:t>xx</a:t>
            </a:r>
            <a:endParaRPr lang="en-US" sz="900" b="1" dirty="0" smtClean="0">
              <a:solidFill>
                <a:prstClr val="white">
                  <a:lumMod val="75000"/>
                </a:prstClr>
              </a:solidFill>
              <a:latin typeface="Verdana" pitchFamily="34" charset="0"/>
            </a:endParaRPr>
          </a:p>
        </p:txBody>
      </p:sp>
      <p:sp>
        <p:nvSpPr>
          <p:cNvPr id="2" name="Pladsholder til titel 1"/>
          <p:cNvSpPr>
            <a:spLocks noGrp="1"/>
          </p:cNvSpPr>
          <p:nvPr>
            <p:ph type="title"/>
          </p:nvPr>
        </p:nvSpPr>
        <p:spPr>
          <a:xfrm>
            <a:off x="827088" y="260648"/>
            <a:ext cx="7859712" cy="792088"/>
          </a:xfrm>
          <a:prstGeom prst="rect">
            <a:avLst/>
          </a:prstGeom>
        </p:spPr>
        <p:txBody>
          <a:bodyPr vert="horz" lIns="91440" tIns="45720" rIns="91440" bIns="45720" rtlCol="0" anchor="t">
            <a:normAutofit/>
          </a:bodyPr>
          <a:lstStyle/>
          <a:p>
            <a:r>
              <a:rPr lang="da-DK" dirty="0" smtClean="0"/>
              <a:t>KLIK FOR AT REDIGERE I MASTER</a:t>
            </a:r>
            <a:endParaRPr lang="da-DK" dirty="0"/>
          </a:p>
        </p:txBody>
      </p:sp>
      <p:sp>
        <p:nvSpPr>
          <p:cNvPr id="3" name="Pladsholder til tekst 2"/>
          <p:cNvSpPr>
            <a:spLocks noGrp="1"/>
          </p:cNvSpPr>
          <p:nvPr>
            <p:ph type="body" idx="1"/>
          </p:nvPr>
        </p:nvSpPr>
        <p:spPr>
          <a:xfrm>
            <a:off x="827088" y="1628801"/>
            <a:ext cx="7859712" cy="4320480"/>
          </a:xfrm>
          <a:prstGeom prst="rect">
            <a:avLst/>
          </a:prstGeom>
        </p:spPr>
        <p:txBody>
          <a:bodyPr vert="horz" lIns="91440" tIns="45720" rIns="91440" bIns="45720" rtlCol="0">
            <a:normAutofit/>
          </a:bodyPr>
          <a:lstStyle/>
          <a:p>
            <a:pPr lvl="0"/>
            <a:r>
              <a:rPr lang="da-DK" dirty="0" smtClean="0"/>
              <a:t>Klik for at redigere i master</a:t>
            </a:r>
          </a:p>
          <a:p>
            <a:pPr lvl="1"/>
            <a:r>
              <a:rPr lang="da-DK" dirty="0" smtClean="0"/>
              <a:t>Andet niveau</a:t>
            </a:r>
          </a:p>
        </p:txBody>
      </p:sp>
      <p:sp>
        <p:nvSpPr>
          <p:cNvPr id="9"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Tree>
    <p:extLst>
      <p:ext uri="{BB962C8B-B14F-4D97-AF65-F5344CB8AC3E}">
        <p14:creationId xmlns:p14="http://schemas.microsoft.com/office/powerpoint/2010/main" val="2863653966"/>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 id="2147483739" r:id="rId17"/>
  </p:sldLayoutIdLst>
  <p:timing>
    <p:tnLst>
      <p:par>
        <p:cTn id="1" dur="indefinite" restart="never" nodeType="tmRoot"/>
      </p:par>
    </p:tnLst>
  </p:timing>
  <p:hf hdr="0" dt="0"/>
  <p:txStyles>
    <p:titleStyle>
      <a:lvl1pPr algn="l" defTabSz="914400" rtl="0" eaLnBrk="1" latinLnBrk="0" hangingPunct="1">
        <a:spcBef>
          <a:spcPct val="0"/>
        </a:spcBef>
        <a:buNone/>
        <a:defRPr sz="2000" b="1" kern="1200">
          <a:solidFill>
            <a:schemeClr val="bg1"/>
          </a:solidFill>
          <a:latin typeface="Verdana" pitchFamily="34" charset="0"/>
          <a:ea typeface="Verdana" pitchFamily="34" charset="0"/>
          <a:cs typeface="Verdana" pitchFamily="34" charset="0"/>
        </a:defRPr>
      </a:lvl1pPr>
    </p:titleStyle>
    <p:bodyStyle>
      <a:lvl1pPr marL="176213" indent="-176213"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1pPr>
      <a:lvl2pPr marL="360363" indent="-184150"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ext Box 64"/>
          <p:cNvSpPr txBox="1">
            <a:spLocks noChangeArrowheads="1"/>
          </p:cNvSpPr>
          <p:nvPr/>
        </p:nvSpPr>
        <p:spPr bwMode="auto">
          <a:xfrm>
            <a:off x="827583" y="6381328"/>
            <a:ext cx="367240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defRPr/>
            </a:pPr>
            <a:r>
              <a:rPr lang="da-DK" sz="900" b="1" dirty="0" smtClean="0">
                <a:solidFill>
                  <a:prstClr val="white">
                    <a:lumMod val="75000"/>
                  </a:prstClr>
                </a:solidFill>
                <a:latin typeface="Verdana" pitchFamily="34" charset="0"/>
              </a:rPr>
              <a:t>Præsentation </a:t>
            </a:r>
            <a:r>
              <a:rPr lang="da-DK" sz="900" b="1" dirty="0" err="1" smtClean="0">
                <a:solidFill>
                  <a:prstClr val="white">
                    <a:lumMod val="75000"/>
                  </a:prstClr>
                </a:solidFill>
                <a:latin typeface="Verdana" pitchFamily="34" charset="0"/>
              </a:rPr>
              <a:t>xx</a:t>
            </a:r>
            <a:endParaRPr lang="en-US" sz="900" b="1" dirty="0" smtClean="0">
              <a:solidFill>
                <a:prstClr val="white">
                  <a:lumMod val="75000"/>
                </a:prstClr>
              </a:solidFill>
              <a:latin typeface="Verdana" pitchFamily="34" charset="0"/>
            </a:endParaRPr>
          </a:p>
        </p:txBody>
      </p:sp>
      <p:sp>
        <p:nvSpPr>
          <p:cNvPr id="2" name="Pladsholder til titel 1"/>
          <p:cNvSpPr>
            <a:spLocks noGrp="1"/>
          </p:cNvSpPr>
          <p:nvPr>
            <p:ph type="title"/>
          </p:nvPr>
        </p:nvSpPr>
        <p:spPr>
          <a:xfrm>
            <a:off x="827088" y="260648"/>
            <a:ext cx="7859712" cy="792088"/>
          </a:xfrm>
          <a:prstGeom prst="rect">
            <a:avLst/>
          </a:prstGeom>
        </p:spPr>
        <p:txBody>
          <a:bodyPr vert="horz" lIns="91440" tIns="45720" rIns="91440" bIns="45720" rtlCol="0" anchor="t">
            <a:normAutofit/>
          </a:bodyPr>
          <a:lstStyle/>
          <a:p>
            <a:r>
              <a:rPr lang="da-DK" dirty="0" smtClean="0"/>
              <a:t>KLIK FOR AT REDIGERE I MASTER</a:t>
            </a:r>
            <a:endParaRPr lang="da-DK" dirty="0"/>
          </a:p>
        </p:txBody>
      </p:sp>
      <p:sp>
        <p:nvSpPr>
          <p:cNvPr id="3" name="Pladsholder til tekst 2"/>
          <p:cNvSpPr>
            <a:spLocks noGrp="1"/>
          </p:cNvSpPr>
          <p:nvPr>
            <p:ph type="body" idx="1"/>
          </p:nvPr>
        </p:nvSpPr>
        <p:spPr>
          <a:xfrm>
            <a:off x="827088" y="1628801"/>
            <a:ext cx="7859712" cy="4320480"/>
          </a:xfrm>
          <a:prstGeom prst="rect">
            <a:avLst/>
          </a:prstGeom>
        </p:spPr>
        <p:txBody>
          <a:bodyPr vert="horz" lIns="91440" tIns="45720" rIns="91440" bIns="45720" rtlCol="0">
            <a:normAutofit/>
          </a:bodyPr>
          <a:lstStyle/>
          <a:p>
            <a:pPr lvl="0"/>
            <a:r>
              <a:rPr lang="da-DK" dirty="0" smtClean="0"/>
              <a:t>Klik for at redigere i master</a:t>
            </a:r>
          </a:p>
          <a:p>
            <a:pPr lvl="1"/>
            <a:r>
              <a:rPr lang="da-DK" dirty="0" smtClean="0"/>
              <a:t>Andet niveau</a:t>
            </a:r>
          </a:p>
        </p:txBody>
      </p:sp>
      <p:sp>
        <p:nvSpPr>
          <p:cNvPr id="9" name="Pladsholder til diasnummer 5"/>
          <p:cNvSpPr>
            <a:spLocks noGrp="1"/>
          </p:cNvSpPr>
          <p:nvPr>
            <p:ph type="sldNum" sz="quarter" idx="4"/>
          </p:nvPr>
        </p:nvSpPr>
        <p:spPr>
          <a:xfrm>
            <a:off x="323528" y="6390121"/>
            <a:ext cx="405671" cy="221109"/>
          </a:xfrm>
          <a:prstGeom prst="rect">
            <a:avLst/>
          </a:prstGeom>
        </p:spPr>
        <p:txBody>
          <a:bodyPr vert="horz" lIns="91440" tIns="45720" rIns="91440" bIns="45720" rtlCol="0" anchor="t"/>
          <a:lstStyle>
            <a:lvl1pPr algn="l">
              <a:defRPr sz="800">
                <a:solidFill>
                  <a:schemeClr val="bg1"/>
                </a:solidFill>
                <a:latin typeface="Verdana" pitchFamily="34" charset="0"/>
                <a:ea typeface="Verdana" pitchFamily="34" charset="0"/>
                <a:cs typeface="Verdana" pitchFamily="34" charset="0"/>
              </a:defRPr>
            </a:lvl1pPr>
          </a:lstStyle>
          <a:p>
            <a:fld id="{B5495FC0-2F51-4C20-B1D3-A81C0B4032E7}" type="slidenum">
              <a:rPr lang="da-DK" smtClean="0">
                <a:solidFill>
                  <a:prstClr val="white"/>
                </a:solidFill>
              </a:rPr>
              <a:pPr/>
              <a:t>‹#›</a:t>
            </a:fld>
            <a:endParaRPr lang="da-DK" dirty="0">
              <a:solidFill>
                <a:prstClr val="white"/>
              </a:solidFill>
            </a:endParaRPr>
          </a:p>
        </p:txBody>
      </p:sp>
    </p:spTree>
    <p:extLst>
      <p:ext uri="{BB962C8B-B14F-4D97-AF65-F5344CB8AC3E}">
        <p14:creationId xmlns:p14="http://schemas.microsoft.com/office/powerpoint/2010/main" val="1917937999"/>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 id="2147483756" r:id="rId16"/>
    <p:sldLayoutId id="2147483757" r:id="rId17"/>
  </p:sldLayoutIdLst>
  <p:timing>
    <p:tnLst>
      <p:par>
        <p:cTn id="1" dur="indefinite" restart="never" nodeType="tmRoot"/>
      </p:par>
    </p:tnLst>
  </p:timing>
  <p:hf hdr="0" dt="0"/>
  <p:txStyles>
    <p:titleStyle>
      <a:lvl1pPr algn="l" defTabSz="914400" rtl="0" eaLnBrk="1" latinLnBrk="0" hangingPunct="1">
        <a:spcBef>
          <a:spcPct val="0"/>
        </a:spcBef>
        <a:buNone/>
        <a:defRPr sz="2000" b="1" kern="1200">
          <a:solidFill>
            <a:schemeClr val="bg1"/>
          </a:solidFill>
          <a:latin typeface="Verdana" pitchFamily="34" charset="0"/>
          <a:ea typeface="Verdana" pitchFamily="34" charset="0"/>
          <a:cs typeface="Verdana" pitchFamily="34" charset="0"/>
        </a:defRPr>
      </a:lvl1pPr>
    </p:titleStyle>
    <p:bodyStyle>
      <a:lvl1pPr marL="176213" indent="-176213"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1pPr>
      <a:lvl2pPr marL="360363" indent="-184150"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xml"/><Relationship Id="rId1" Type="http://schemas.openxmlformats.org/officeDocument/2006/relationships/slideLayout" Target="../slideLayouts/slideLayout10.xm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31.emf"/><Relationship Id="rId2" Type="http://schemas.openxmlformats.org/officeDocument/2006/relationships/slideLayout" Target="../slideLayouts/slideLayout9.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0.emf"/><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image" Target="../media/image32.tiff"/><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32.tiff"/><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7.xml"/><Relationship Id="rId7" Type="http://schemas.openxmlformats.org/officeDocument/2006/relationships/oleObject" Target="../embeddings/oleObject5.bin"/><Relationship Id="rId2" Type="http://schemas.openxmlformats.org/officeDocument/2006/relationships/slideLayout" Target="../slideLayouts/slideLayout9.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33.emf"/><Relationship Id="rId4" Type="http://schemas.openxmlformats.org/officeDocument/2006/relationships/oleObject" Target="../embeddings/oleObject3.bin"/><Relationship Id="rId9" Type="http://schemas.openxmlformats.org/officeDocument/2006/relationships/oleObject" Target="../embeddings/oleObject7.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hyperlink" Target="http://www.nitrosil.com/" TargetMode="Externa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png"/><Relationship Id="rId1" Type="http://schemas.openxmlformats.org/officeDocument/2006/relationships/slideLayout" Target="../slideLayouts/slideLayout9.xml"/><Relationship Id="rId6" Type="http://schemas.openxmlformats.org/officeDocument/2006/relationships/image" Target="../media/image22.jpeg"/><Relationship Id="rId11" Type="http://schemas.openxmlformats.org/officeDocument/2006/relationships/image" Target="../media/image27.jpeg"/><Relationship Id="rId5" Type="http://schemas.openxmlformats.org/officeDocument/2006/relationships/image" Target="../media/image21.jpeg"/><Relationship Id="rId10" Type="http://schemas.openxmlformats.org/officeDocument/2006/relationships/image" Target="../media/image26.jpeg"/><Relationship Id="rId4" Type="http://schemas.openxmlformats.org/officeDocument/2006/relationships/image" Target="../media/image20.jpeg"/><Relationship Id="rId9" Type="http://schemas.openxmlformats.org/officeDocument/2006/relationships/image" Target="../media/image2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25500" y="471777"/>
            <a:ext cx="7631112" cy="1512167"/>
          </a:xfrm>
        </p:spPr>
        <p:txBody>
          <a:bodyPr/>
          <a:lstStyle/>
          <a:p>
            <a:r>
              <a:rPr lang="en-US" dirty="0" smtClean="0"/>
              <a:t>Topsil’s involvement in NitroSil project</a:t>
            </a:r>
            <a:endParaRPr lang="en-US" dirty="0"/>
          </a:p>
        </p:txBody>
      </p:sp>
      <p:sp>
        <p:nvSpPr>
          <p:cNvPr id="3" name="Pladsholder til tekst 2"/>
          <p:cNvSpPr>
            <a:spLocks noGrp="1"/>
          </p:cNvSpPr>
          <p:nvPr>
            <p:ph type="body" sz="quarter" idx="10"/>
          </p:nvPr>
        </p:nvSpPr>
        <p:spPr>
          <a:xfrm>
            <a:off x="823912" y="1948004"/>
            <a:ext cx="7632700" cy="936625"/>
          </a:xfrm>
        </p:spPr>
        <p:txBody>
          <a:bodyPr>
            <a:noAutofit/>
          </a:bodyPr>
          <a:lstStyle/>
          <a:p>
            <a:pPr>
              <a:spcBef>
                <a:spcPct val="0"/>
              </a:spcBef>
            </a:pPr>
            <a:r>
              <a:rPr lang="en-US" sz="2800" b="1" dirty="0" smtClean="0"/>
              <a:t>Nitrogen impact on vacancy aggregation in silicon single crystals </a:t>
            </a:r>
            <a:endParaRPr lang="en-US" sz="2800" b="1" dirty="0"/>
          </a:p>
        </p:txBody>
      </p:sp>
      <p:sp>
        <p:nvSpPr>
          <p:cNvPr id="5" name="Pladsholder til tekst 2"/>
          <p:cNvSpPr txBox="1">
            <a:spLocks/>
          </p:cNvSpPr>
          <p:nvPr/>
        </p:nvSpPr>
        <p:spPr>
          <a:xfrm>
            <a:off x="833149" y="3156033"/>
            <a:ext cx="7632700" cy="936625"/>
          </a:xfrm>
          <a:prstGeom prst="rect">
            <a:avLst/>
          </a:prstGeom>
        </p:spPr>
        <p:txBody>
          <a:bodyPr vert="horz" lIns="91440" tIns="45720" rIns="91440" bIns="45720" rtlCol="0">
            <a:normAutofit fontScale="92500" lnSpcReduction="20000"/>
          </a:bodyPr>
          <a:lstStyle>
            <a:lvl1pPr marL="0" indent="0" algn="l" defTabSz="914400" rtl="0" eaLnBrk="1" latinLnBrk="0" hangingPunct="1">
              <a:spcBef>
                <a:spcPct val="20000"/>
              </a:spcBef>
              <a:buClr>
                <a:srgbClr val="ED1C24"/>
              </a:buClr>
              <a:buFont typeface="Arial" pitchFamily="34" charset="0"/>
              <a:buNone/>
              <a:defRPr sz="2000" kern="1200">
                <a:solidFill>
                  <a:schemeClr val="bg1"/>
                </a:solidFill>
                <a:latin typeface="Verdana" pitchFamily="34" charset="0"/>
                <a:ea typeface="Verdana" pitchFamily="34" charset="0"/>
                <a:cs typeface="Verdana" pitchFamily="34" charset="0"/>
              </a:defRPr>
            </a:lvl1pPr>
            <a:lvl2pPr marL="360363" indent="-184150"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pl-PL" u="sng" dirty="0"/>
              <a:t>Michał Kwestarz</a:t>
            </a:r>
            <a:r>
              <a:rPr lang="pl-PL" dirty="0"/>
              <a:t> (PL), Jarosław Jabłoński (PL</a:t>
            </a:r>
            <a:r>
              <a:rPr lang="pl-PL" dirty="0" smtClean="0"/>
              <a:t>)</a:t>
            </a:r>
          </a:p>
          <a:p>
            <a:r>
              <a:rPr lang="pl-PL" dirty="0" smtClean="0"/>
              <a:t>Theis </a:t>
            </a:r>
            <a:r>
              <a:rPr lang="pl-PL" dirty="0"/>
              <a:t>Sveigaard (DK), Christian Hindrichsen (DK</a:t>
            </a:r>
            <a:r>
              <a:rPr lang="pl-PL" dirty="0" smtClean="0"/>
              <a:t>), </a:t>
            </a:r>
          </a:p>
          <a:p>
            <a:r>
              <a:rPr lang="pl-PL" dirty="0" smtClean="0"/>
              <a:t>Leif Jensen (</a:t>
            </a:r>
            <a:r>
              <a:rPr lang="pl-PL" dirty="0"/>
              <a:t>DK</a:t>
            </a:r>
            <a:r>
              <a:rPr lang="pl-PL" dirty="0" smtClean="0"/>
              <a:t>)</a:t>
            </a:r>
          </a:p>
          <a:p>
            <a:endParaRPr lang="pl-PL" dirty="0"/>
          </a:p>
          <a:p>
            <a:endParaRPr lang="pl-PL" dirty="0" smtClean="0"/>
          </a:p>
          <a:p>
            <a:endParaRPr lang="da-DK" dirty="0" err="1" smtClean="0"/>
          </a:p>
        </p:txBody>
      </p:sp>
      <p:sp>
        <p:nvSpPr>
          <p:cNvPr id="8" name="Pladsholder til indhold 3"/>
          <p:cNvSpPr txBox="1">
            <a:spLocks/>
          </p:cNvSpPr>
          <p:nvPr/>
        </p:nvSpPr>
        <p:spPr>
          <a:xfrm>
            <a:off x="818838" y="4409174"/>
            <a:ext cx="7637774" cy="792088"/>
          </a:xfrm>
          <a:prstGeom prst="rect">
            <a:avLst/>
          </a:prstGeom>
        </p:spPr>
        <p:txBody>
          <a:bodyPr>
            <a:normAutofit/>
          </a:bodyPr>
          <a:lstStyle>
            <a:lvl1pPr marL="176213" indent="-176213"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1pPr>
            <a:lvl2pPr marL="360363" indent="-184150"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pl-PL" dirty="0" smtClean="0">
                <a:solidFill>
                  <a:schemeClr val="bg1"/>
                </a:solidFill>
              </a:rPr>
              <a:t>(PL) </a:t>
            </a:r>
            <a:r>
              <a:rPr lang="da-DK" dirty="0" smtClean="0">
                <a:solidFill>
                  <a:schemeClr val="bg1"/>
                </a:solidFill>
              </a:rPr>
              <a:t>Topsil Semiconductor Materials </a:t>
            </a:r>
            <a:r>
              <a:rPr lang="pl-PL" dirty="0" smtClean="0">
                <a:solidFill>
                  <a:schemeClr val="bg1"/>
                </a:solidFill>
              </a:rPr>
              <a:t>SA, 133, Wolczynska St., 01-919 Warsaw</a:t>
            </a:r>
            <a:endParaRPr lang="da-DK" dirty="0" smtClean="0">
              <a:solidFill>
                <a:schemeClr val="bg1"/>
              </a:solidFill>
            </a:endParaRPr>
          </a:p>
          <a:p>
            <a:r>
              <a:rPr lang="pl-PL" dirty="0" smtClean="0">
                <a:solidFill>
                  <a:schemeClr val="bg1"/>
                </a:solidFill>
              </a:rPr>
              <a:t>(DK) </a:t>
            </a:r>
            <a:r>
              <a:rPr lang="da-DK" dirty="0" smtClean="0">
                <a:solidFill>
                  <a:schemeClr val="bg1"/>
                </a:solidFill>
              </a:rPr>
              <a:t>Topsil </a:t>
            </a:r>
            <a:r>
              <a:rPr lang="da-DK" dirty="0">
                <a:solidFill>
                  <a:schemeClr val="bg1"/>
                </a:solidFill>
              </a:rPr>
              <a:t>Semiconductor Materials </a:t>
            </a:r>
            <a:r>
              <a:rPr lang="da-DK" dirty="0" smtClean="0">
                <a:solidFill>
                  <a:schemeClr val="bg1"/>
                </a:solidFill>
              </a:rPr>
              <a:t>A/S</a:t>
            </a:r>
            <a:r>
              <a:rPr lang="pl-PL" dirty="0" smtClean="0">
                <a:solidFill>
                  <a:schemeClr val="bg1"/>
                </a:solidFill>
              </a:rPr>
              <a:t>, </a:t>
            </a:r>
            <a:r>
              <a:rPr lang="da-DK" dirty="0" smtClean="0">
                <a:solidFill>
                  <a:schemeClr val="bg1"/>
                </a:solidFill>
              </a:rPr>
              <a:t>Siliciumvej 1</a:t>
            </a:r>
            <a:r>
              <a:rPr lang="pl-PL" dirty="0" smtClean="0">
                <a:solidFill>
                  <a:schemeClr val="bg1"/>
                </a:solidFill>
              </a:rPr>
              <a:t>, </a:t>
            </a:r>
            <a:r>
              <a:rPr lang="da-DK" dirty="0" smtClean="0">
                <a:solidFill>
                  <a:schemeClr val="bg1"/>
                </a:solidFill>
              </a:rPr>
              <a:t>600 Frederikssund</a:t>
            </a:r>
            <a:endParaRPr lang="da-DK" dirty="0">
              <a:solidFill>
                <a:schemeClr val="bg1"/>
              </a:solidFill>
            </a:endParaRPr>
          </a:p>
        </p:txBody>
      </p:sp>
      <p:pic>
        <p:nvPicPr>
          <p:cNvPr id="1026" name="Picture 2" descr="http://www.nitrosil.com/images/nitrosil_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5" y="6237312"/>
            <a:ext cx="657957" cy="562074"/>
          </a:xfrm>
          <a:prstGeom prst="rect">
            <a:avLst/>
          </a:prstGeom>
          <a:noFill/>
          <a:extLst>
            <a:ext uri="{909E8E84-426E-40DD-AFC4-6F175D3DCCD1}">
              <a14:hiddenFill xmlns:a14="http://schemas.microsoft.com/office/drawing/2010/main">
                <a:solidFill>
                  <a:srgbClr val="FFFFFF"/>
                </a:solidFill>
              </a14:hiddenFill>
            </a:ext>
          </a:extLst>
        </p:spPr>
      </p:pic>
      <p:sp>
        <p:nvSpPr>
          <p:cNvPr id="11" name="Pladsholder til tekst 2"/>
          <p:cNvSpPr txBox="1">
            <a:spLocks/>
          </p:cNvSpPr>
          <p:nvPr/>
        </p:nvSpPr>
        <p:spPr>
          <a:xfrm>
            <a:off x="1259632" y="6278540"/>
            <a:ext cx="2520280" cy="562074"/>
          </a:xfrm>
          <a:prstGeom prst="rect">
            <a:avLst/>
          </a:prstGeom>
        </p:spPr>
        <p:txBody>
          <a:bodyPr vert="horz" lIns="91440" tIns="45720" rIns="91440" bIns="45720" rtlCol="0">
            <a:normAutofit/>
          </a:bodyPr>
          <a:lstStyle>
            <a:lvl1pPr marL="0" indent="0" algn="l" defTabSz="914400" rtl="0" eaLnBrk="1" latinLnBrk="0" hangingPunct="1">
              <a:spcBef>
                <a:spcPct val="20000"/>
              </a:spcBef>
              <a:buClr>
                <a:srgbClr val="ED1C24"/>
              </a:buClr>
              <a:buFont typeface="Arial" pitchFamily="34" charset="0"/>
              <a:buNone/>
              <a:defRPr sz="2000" kern="1200">
                <a:solidFill>
                  <a:schemeClr val="bg1"/>
                </a:solidFill>
                <a:latin typeface="Verdana" pitchFamily="34" charset="0"/>
                <a:ea typeface="Verdana" pitchFamily="34" charset="0"/>
                <a:cs typeface="Verdana" pitchFamily="34" charset="0"/>
              </a:defRPr>
            </a:lvl1pPr>
            <a:lvl2pPr marL="360363" indent="-184150"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pl-PL" dirty="0" smtClean="0">
                <a:solidFill>
                  <a:schemeClr val="tx1"/>
                </a:solidFill>
              </a:rPr>
              <a:t>www.nitrosil.com</a:t>
            </a:r>
          </a:p>
          <a:p>
            <a:endParaRPr lang="pl-PL" dirty="0"/>
          </a:p>
          <a:p>
            <a:endParaRPr lang="pl-PL" dirty="0" smtClean="0"/>
          </a:p>
          <a:p>
            <a:endParaRPr lang="da-DK" dirty="0" err="1" smtClean="0"/>
          </a:p>
        </p:txBody>
      </p:sp>
      <p:sp>
        <p:nvSpPr>
          <p:cNvPr id="12" name="Pladsholder til tekst 2"/>
          <p:cNvSpPr txBox="1">
            <a:spLocks/>
          </p:cNvSpPr>
          <p:nvPr/>
        </p:nvSpPr>
        <p:spPr>
          <a:xfrm>
            <a:off x="850814" y="5589240"/>
            <a:ext cx="7632700" cy="468313"/>
          </a:xfrm>
          <a:prstGeom prst="rect">
            <a:avLst/>
          </a:prstGeom>
        </p:spPr>
        <p:txBody>
          <a:bodyPr vert="horz" lIns="91440" tIns="45720" rIns="91440" bIns="45720" rtlCol="0">
            <a:normAutofit/>
          </a:bodyPr>
          <a:lstStyle>
            <a:lvl1pPr marL="0" indent="0" algn="l" defTabSz="914400" rtl="0" eaLnBrk="1" latinLnBrk="0" hangingPunct="1">
              <a:spcBef>
                <a:spcPct val="20000"/>
              </a:spcBef>
              <a:buClr>
                <a:srgbClr val="ED1C24"/>
              </a:buClr>
              <a:buFont typeface="Arial" pitchFamily="34" charset="0"/>
              <a:buNone/>
              <a:defRPr sz="2000" kern="1200">
                <a:solidFill>
                  <a:schemeClr val="bg1"/>
                </a:solidFill>
                <a:latin typeface="Verdana" pitchFamily="34" charset="0"/>
                <a:ea typeface="Verdana" pitchFamily="34" charset="0"/>
                <a:cs typeface="Verdana" pitchFamily="34" charset="0"/>
              </a:defRPr>
            </a:lvl1pPr>
            <a:lvl2pPr marL="360363" indent="-184150"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pl-PL" dirty="0" smtClean="0"/>
              <a:t>25th RD50 WORKSHOP, CERN GENEVA, </a:t>
            </a:r>
            <a:r>
              <a:rPr lang="en-US" dirty="0" smtClean="0"/>
              <a:t>Nov</a:t>
            </a:r>
            <a:r>
              <a:rPr lang="pl-PL" dirty="0" smtClean="0"/>
              <a:t>. 19-21 2014</a:t>
            </a:r>
          </a:p>
          <a:p>
            <a:endParaRPr lang="pl-PL" dirty="0"/>
          </a:p>
          <a:p>
            <a:endParaRPr lang="pl-PL" dirty="0" smtClean="0"/>
          </a:p>
          <a:p>
            <a:endParaRPr lang="da-DK" dirty="0" err="1" smtClean="0"/>
          </a:p>
        </p:txBody>
      </p:sp>
    </p:spTree>
    <p:extLst>
      <p:ext uri="{BB962C8B-B14F-4D97-AF65-F5344CB8AC3E}">
        <p14:creationId xmlns:p14="http://schemas.microsoft.com/office/powerpoint/2010/main" val="1712964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As-grown defects in Si single crystal</a:t>
            </a:r>
            <a:endParaRPr lang="en-US" dirty="0"/>
          </a:p>
        </p:txBody>
      </p:sp>
      <p:sp>
        <p:nvSpPr>
          <p:cNvPr id="4" name="Pladsholder til diasnummer 3"/>
          <p:cNvSpPr>
            <a:spLocks noGrp="1"/>
          </p:cNvSpPr>
          <p:nvPr>
            <p:ph type="sldNum" sz="quarter" idx="4"/>
          </p:nvPr>
        </p:nvSpPr>
        <p:spPr/>
        <p:txBody>
          <a:bodyPr/>
          <a:lstStyle/>
          <a:p>
            <a:fld id="{B5495FC0-2F51-4C20-B1D3-A81C0B4032E7}" type="slidenum">
              <a:rPr lang="da-DK" smtClean="0"/>
              <a:pPr/>
              <a:t>10</a:t>
            </a:fld>
            <a:endParaRPr lang="da-DK" dirty="0"/>
          </a:p>
        </p:txBody>
      </p:sp>
      <p:sp>
        <p:nvSpPr>
          <p:cNvPr id="28" name="Tekstboks 27"/>
          <p:cNvSpPr txBox="1"/>
          <p:nvPr/>
        </p:nvSpPr>
        <p:spPr>
          <a:xfrm>
            <a:off x="899592" y="6381328"/>
            <a:ext cx="1656184" cy="369332"/>
          </a:xfrm>
          <a:prstGeom prst="rect">
            <a:avLst/>
          </a:prstGeom>
          <a:solidFill>
            <a:schemeClr val="bg1"/>
          </a:solidFill>
        </p:spPr>
        <p:txBody>
          <a:bodyPr wrap="square" rtlCol="0">
            <a:spAutoFit/>
          </a:bodyPr>
          <a:lstStyle/>
          <a:p>
            <a:endParaRPr lang="da-DK" dirty="0"/>
          </a:p>
        </p:txBody>
      </p:sp>
      <p:grpSp>
        <p:nvGrpSpPr>
          <p:cNvPr id="11" name="Gruppe 10"/>
          <p:cNvGrpSpPr/>
          <p:nvPr/>
        </p:nvGrpSpPr>
        <p:grpSpPr>
          <a:xfrm>
            <a:off x="689794" y="1772816"/>
            <a:ext cx="8134300" cy="4421535"/>
            <a:chOff x="1009700" y="1589088"/>
            <a:chExt cx="8134300" cy="4740277"/>
          </a:xfrm>
        </p:grpSpPr>
        <p:grpSp>
          <p:nvGrpSpPr>
            <p:cNvPr id="13" name="Group 4"/>
            <p:cNvGrpSpPr>
              <a:grpSpLocks/>
            </p:cNvGrpSpPr>
            <p:nvPr/>
          </p:nvGrpSpPr>
          <p:grpSpPr bwMode="auto">
            <a:xfrm>
              <a:off x="1009700" y="1631950"/>
              <a:ext cx="3235569" cy="4615408"/>
              <a:chOff x="1178" y="768"/>
              <a:chExt cx="2208" cy="3120"/>
            </a:xfrm>
          </p:grpSpPr>
          <p:sp>
            <p:nvSpPr>
              <p:cNvPr id="44" name="Text Box 5"/>
              <p:cNvSpPr txBox="1">
                <a:spLocks noChangeArrowheads="1"/>
              </p:cNvSpPr>
              <p:nvPr/>
            </p:nvSpPr>
            <p:spPr bwMode="auto">
              <a:xfrm>
                <a:off x="1178" y="768"/>
                <a:ext cx="2208" cy="24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Univers"/>
                  </a:defRPr>
                </a:lvl1pPr>
                <a:lvl2pPr marL="742950" indent="-285750">
                  <a:defRPr sz="2400" i="1">
                    <a:solidFill>
                      <a:schemeClr val="tx1"/>
                    </a:solidFill>
                    <a:latin typeface="Univers"/>
                  </a:defRPr>
                </a:lvl2pPr>
                <a:lvl3pPr marL="1143000" indent="-228600">
                  <a:defRPr sz="2400" i="1">
                    <a:solidFill>
                      <a:schemeClr val="tx1"/>
                    </a:solidFill>
                    <a:latin typeface="Univers"/>
                  </a:defRPr>
                </a:lvl3pPr>
                <a:lvl4pPr marL="1600200" indent="-228600">
                  <a:defRPr sz="2400" i="1">
                    <a:solidFill>
                      <a:schemeClr val="tx1"/>
                    </a:solidFill>
                    <a:latin typeface="Univers"/>
                  </a:defRPr>
                </a:lvl4pPr>
                <a:lvl5pPr marL="2057400" indent="-228600">
                  <a:defRPr sz="2400" i="1">
                    <a:solidFill>
                      <a:schemeClr val="tx1"/>
                    </a:solidFill>
                    <a:latin typeface="Univers"/>
                  </a:defRPr>
                </a:lvl5pPr>
                <a:lvl6pPr marL="2514600" indent="-228600" eaLnBrk="0" fontAlgn="base" hangingPunct="0">
                  <a:spcBef>
                    <a:spcPct val="0"/>
                  </a:spcBef>
                  <a:spcAft>
                    <a:spcPct val="0"/>
                  </a:spcAft>
                  <a:defRPr sz="2400" i="1">
                    <a:solidFill>
                      <a:schemeClr val="tx1"/>
                    </a:solidFill>
                    <a:latin typeface="Univers"/>
                  </a:defRPr>
                </a:lvl6pPr>
                <a:lvl7pPr marL="2971800" indent="-228600" eaLnBrk="0" fontAlgn="base" hangingPunct="0">
                  <a:spcBef>
                    <a:spcPct val="0"/>
                  </a:spcBef>
                  <a:spcAft>
                    <a:spcPct val="0"/>
                  </a:spcAft>
                  <a:defRPr sz="2400" i="1">
                    <a:solidFill>
                      <a:schemeClr val="tx1"/>
                    </a:solidFill>
                    <a:latin typeface="Univers"/>
                  </a:defRPr>
                </a:lvl7pPr>
                <a:lvl8pPr marL="3429000" indent="-228600" eaLnBrk="0" fontAlgn="base" hangingPunct="0">
                  <a:spcBef>
                    <a:spcPct val="0"/>
                  </a:spcBef>
                  <a:spcAft>
                    <a:spcPct val="0"/>
                  </a:spcAft>
                  <a:defRPr sz="2400" i="1">
                    <a:solidFill>
                      <a:schemeClr val="tx1"/>
                    </a:solidFill>
                    <a:latin typeface="Univers"/>
                  </a:defRPr>
                </a:lvl8pPr>
                <a:lvl9pPr marL="3886200" indent="-228600" eaLnBrk="0" fontAlgn="base" hangingPunct="0">
                  <a:spcBef>
                    <a:spcPct val="0"/>
                  </a:spcBef>
                  <a:spcAft>
                    <a:spcPct val="0"/>
                  </a:spcAft>
                  <a:defRPr sz="2400" i="1">
                    <a:solidFill>
                      <a:schemeClr val="tx1"/>
                    </a:solidFill>
                    <a:latin typeface="Univers"/>
                  </a:defRPr>
                </a:lvl9pPr>
              </a:lstStyle>
              <a:p>
                <a:pPr>
                  <a:spcBef>
                    <a:spcPct val="50000"/>
                  </a:spcBef>
                </a:pPr>
                <a:r>
                  <a:rPr lang="en-GB" sz="1600" i="0" dirty="0">
                    <a:latin typeface="Verdana" pitchFamily="34" charset="0"/>
                    <a:ea typeface="Verdana" pitchFamily="34" charset="0"/>
                    <a:cs typeface="Verdana" pitchFamily="34" charset="0"/>
                  </a:rPr>
                  <a:t>Perfect crystal</a:t>
                </a:r>
                <a:endParaRPr lang="en-GB" sz="1600" i="0" baseline="30000" dirty="0">
                  <a:latin typeface="Verdana" pitchFamily="34" charset="0"/>
                  <a:ea typeface="Verdana" pitchFamily="34" charset="0"/>
                  <a:cs typeface="Verdana" pitchFamily="34" charset="0"/>
                </a:endParaRPr>
              </a:p>
            </p:txBody>
          </p:sp>
          <p:pic>
            <p:nvPicPr>
              <p:cNvPr id="45" name="Picture 6" descr="MOLEKYLE"/>
              <p:cNvPicPr>
                <a:picLocks noChangeAspect="1" noChangeArrowheads="1"/>
              </p:cNvPicPr>
              <p:nvPr/>
            </p:nvPicPr>
            <p:blipFill>
              <a:blip r:embed="rId3">
                <a:lum contrast="-8000"/>
                <a:extLst>
                  <a:ext uri="{28A0092B-C50C-407E-A947-70E740481C1C}">
                    <a14:useLocalDpi xmlns:a14="http://schemas.microsoft.com/office/drawing/2010/main" val="0"/>
                  </a:ext>
                </a:extLst>
              </a:blip>
              <a:srcRect l="30579" b="9753"/>
              <a:stretch>
                <a:fillRect/>
              </a:stretch>
            </p:blipFill>
            <p:spPr bwMode="auto">
              <a:xfrm>
                <a:off x="1200" y="1056"/>
                <a:ext cx="2172" cy="2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 name="Gruppe 13"/>
            <p:cNvGrpSpPr/>
            <p:nvPr/>
          </p:nvGrpSpPr>
          <p:grpSpPr>
            <a:xfrm>
              <a:off x="4642338" y="1589088"/>
              <a:ext cx="4501662" cy="4740277"/>
              <a:chOff x="4642338" y="1589088"/>
              <a:chExt cx="4501662" cy="4740277"/>
            </a:xfrm>
          </p:grpSpPr>
          <p:sp>
            <p:nvSpPr>
              <p:cNvPr id="15" name="Text Box 10"/>
              <p:cNvSpPr txBox="1">
                <a:spLocks noChangeArrowheads="1"/>
              </p:cNvSpPr>
              <p:nvPr/>
            </p:nvSpPr>
            <p:spPr bwMode="auto">
              <a:xfrm>
                <a:off x="4642338" y="1973561"/>
                <a:ext cx="1477108" cy="494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Univers"/>
                  </a:defRPr>
                </a:lvl1pPr>
                <a:lvl2pPr marL="742950" indent="-285750">
                  <a:defRPr sz="2400" i="1">
                    <a:solidFill>
                      <a:schemeClr val="tx1"/>
                    </a:solidFill>
                    <a:latin typeface="Univers"/>
                  </a:defRPr>
                </a:lvl2pPr>
                <a:lvl3pPr marL="1143000" indent="-228600">
                  <a:defRPr sz="2400" i="1">
                    <a:solidFill>
                      <a:schemeClr val="tx1"/>
                    </a:solidFill>
                    <a:latin typeface="Univers"/>
                  </a:defRPr>
                </a:lvl3pPr>
                <a:lvl4pPr marL="1600200" indent="-228600">
                  <a:defRPr sz="2400" i="1">
                    <a:solidFill>
                      <a:schemeClr val="tx1"/>
                    </a:solidFill>
                    <a:latin typeface="Univers"/>
                  </a:defRPr>
                </a:lvl4pPr>
                <a:lvl5pPr marL="2057400" indent="-228600">
                  <a:defRPr sz="2400" i="1">
                    <a:solidFill>
                      <a:schemeClr val="tx1"/>
                    </a:solidFill>
                    <a:latin typeface="Univers"/>
                  </a:defRPr>
                </a:lvl5pPr>
                <a:lvl6pPr marL="2514600" indent="-228600" eaLnBrk="0" fontAlgn="base" hangingPunct="0">
                  <a:spcBef>
                    <a:spcPct val="0"/>
                  </a:spcBef>
                  <a:spcAft>
                    <a:spcPct val="0"/>
                  </a:spcAft>
                  <a:defRPr sz="2400" i="1">
                    <a:solidFill>
                      <a:schemeClr val="tx1"/>
                    </a:solidFill>
                    <a:latin typeface="Univers"/>
                  </a:defRPr>
                </a:lvl6pPr>
                <a:lvl7pPr marL="2971800" indent="-228600" eaLnBrk="0" fontAlgn="base" hangingPunct="0">
                  <a:spcBef>
                    <a:spcPct val="0"/>
                  </a:spcBef>
                  <a:spcAft>
                    <a:spcPct val="0"/>
                  </a:spcAft>
                  <a:defRPr sz="2400" i="1">
                    <a:solidFill>
                      <a:schemeClr val="tx1"/>
                    </a:solidFill>
                    <a:latin typeface="Univers"/>
                  </a:defRPr>
                </a:lvl7pPr>
                <a:lvl8pPr marL="3429000" indent="-228600" eaLnBrk="0" fontAlgn="base" hangingPunct="0">
                  <a:spcBef>
                    <a:spcPct val="0"/>
                  </a:spcBef>
                  <a:spcAft>
                    <a:spcPct val="0"/>
                  </a:spcAft>
                  <a:defRPr sz="2400" i="1">
                    <a:solidFill>
                      <a:schemeClr val="tx1"/>
                    </a:solidFill>
                    <a:latin typeface="Univers"/>
                  </a:defRPr>
                </a:lvl8pPr>
                <a:lvl9pPr marL="3886200" indent="-228600" eaLnBrk="0" fontAlgn="base" hangingPunct="0">
                  <a:spcBef>
                    <a:spcPct val="0"/>
                  </a:spcBef>
                  <a:spcAft>
                    <a:spcPct val="0"/>
                  </a:spcAft>
                  <a:defRPr sz="2400" i="1">
                    <a:solidFill>
                      <a:schemeClr val="tx1"/>
                    </a:solidFill>
                    <a:latin typeface="Univers"/>
                  </a:defRPr>
                </a:lvl9pPr>
              </a:lstStyle>
              <a:p>
                <a:pPr algn="ctr"/>
                <a:r>
                  <a:rPr lang="en-GB" sz="1200" b="1" i="0" dirty="0">
                    <a:latin typeface="Verdana" pitchFamily="34" charset="0"/>
                    <a:ea typeface="Verdana" pitchFamily="34" charset="0"/>
                    <a:cs typeface="Verdana" pitchFamily="34" charset="0"/>
                  </a:rPr>
                  <a:t>Substitutional impurity</a:t>
                </a:r>
              </a:p>
            </p:txBody>
          </p:sp>
          <p:sp>
            <p:nvSpPr>
              <p:cNvPr id="16" name="Text Box 11"/>
              <p:cNvSpPr txBox="1">
                <a:spLocks noChangeArrowheads="1"/>
              </p:cNvSpPr>
              <p:nvPr/>
            </p:nvSpPr>
            <p:spPr bwMode="auto">
              <a:xfrm>
                <a:off x="5970548" y="1981201"/>
                <a:ext cx="112541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Univers"/>
                  </a:defRPr>
                </a:lvl1pPr>
                <a:lvl2pPr marL="742950" indent="-285750">
                  <a:defRPr sz="2400" i="1">
                    <a:solidFill>
                      <a:schemeClr val="tx1"/>
                    </a:solidFill>
                    <a:latin typeface="Univers"/>
                  </a:defRPr>
                </a:lvl2pPr>
                <a:lvl3pPr marL="1143000" indent="-228600">
                  <a:defRPr sz="2400" i="1">
                    <a:solidFill>
                      <a:schemeClr val="tx1"/>
                    </a:solidFill>
                    <a:latin typeface="Univers"/>
                  </a:defRPr>
                </a:lvl3pPr>
                <a:lvl4pPr marL="1600200" indent="-228600">
                  <a:defRPr sz="2400" i="1">
                    <a:solidFill>
                      <a:schemeClr val="tx1"/>
                    </a:solidFill>
                    <a:latin typeface="Univers"/>
                  </a:defRPr>
                </a:lvl4pPr>
                <a:lvl5pPr marL="2057400" indent="-228600">
                  <a:defRPr sz="2400" i="1">
                    <a:solidFill>
                      <a:schemeClr val="tx1"/>
                    </a:solidFill>
                    <a:latin typeface="Univers"/>
                  </a:defRPr>
                </a:lvl5pPr>
                <a:lvl6pPr marL="2514600" indent="-228600" eaLnBrk="0" fontAlgn="base" hangingPunct="0">
                  <a:spcBef>
                    <a:spcPct val="0"/>
                  </a:spcBef>
                  <a:spcAft>
                    <a:spcPct val="0"/>
                  </a:spcAft>
                  <a:defRPr sz="2400" i="1">
                    <a:solidFill>
                      <a:schemeClr val="tx1"/>
                    </a:solidFill>
                    <a:latin typeface="Univers"/>
                  </a:defRPr>
                </a:lvl6pPr>
                <a:lvl7pPr marL="2971800" indent="-228600" eaLnBrk="0" fontAlgn="base" hangingPunct="0">
                  <a:spcBef>
                    <a:spcPct val="0"/>
                  </a:spcBef>
                  <a:spcAft>
                    <a:spcPct val="0"/>
                  </a:spcAft>
                  <a:defRPr sz="2400" i="1">
                    <a:solidFill>
                      <a:schemeClr val="tx1"/>
                    </a:solidFill>
                    <a:latin typeface="Univers"/>
                  </a:defRPr>
                </a:lvl7pPr>
                <a:lvl8pPr marL="3429000" indent="-228600" eaLnBrk="0" fontAlgn="base" hangingPunct="0">
                  <a:spcBef>
                    <a:spcPct val="0"/>
                  </a:spcBef>
                  <a:spcAft>
                    <a:spcPct val="0"/>
                  </a:spcAft>
                  <a:defRPr sz="2400" i="1">
                    <a:solidFill>
                      <a:schemeClr val="tx1"/>
                    </a:solidFill>
                    <a:latin typeface="Univers"/>
                  </a:defRPr>
                </a:lvl8pPr>
                <a:lvl9pPr marL="3886200" indent="-228600" eaLnBrk="0" fontAlgn="base" hangingPunct="0">
                  <a:spcBef>
                    <a:spcPct val="0"/>
                  </a:spcBef>
                  <a:spcAft>
                    <a:spcPct val="0"/>
                  </a:spcAft>
                  <a:defRPr sz="2400" i="1">
                    <a:solidFill>
                      <a:schemeClr val="tx1"/>
                    </a:solidFill>
                    <a:latin typeface="Univers"/>
                  </a:defRPr>
                </a:lvl9pPr>
              </a:lstStyle>
              <a:p>
                <a:pPr algn="ctr"/>
                <a:r>
                  <a:rPr lang="en-GB" sz="1200" b="1" i="0" dirty="0">
                    <a:latin typeface="Verdana" pitchFamily="34" charset="0"/>
                    <a:ea typeface="Verdana" pitchFamily="34" charset="0"/>
                    <a:cs typeface="Verdana" pitchFamily="34" charset="0"/>
                  </a:rPr>
                  <a:t>Vacancy cluster</a:t>
                </a:r>
              </a:p>
            </p:txBody>
          </p:sp>
          <p:sp>
            <p:nvSpPr>
              <p:cNvPr id="17" name="Text Box 12"/>
              <p:cNvSpPr txBox="1">
                <a:spLocks noChangeArrowheads="1"/>
              </p:cNvSpPr>
              <p:nvPr/>
            </p:nvSpPr>
            <p:spPr bwMode="auto">
              <a:xfrm>
                <a:off x="7737231" y="1973561"/>
                <a:ext cx="1406769" cy="494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Univers"/>
                  </a:defRPr>
                </a:lvl1pPr>
                <a:lvl2pPr marL="742950" indent="-285750">
                  <a:defRPr sz="2400" i="1">
                    <a:solidFill>
                      <a:schemeClr val="tx1"/>
                    </a:solidFill>
                    <a:latin typeface="Univers"/>
                  </a:defRPr>
                </a:lvl2pPr>
                <a:lvl3pPr marL="1143000" indent="-228600">
                  <a:defRPr sz="2400" i="1">
                    <a:solidFill>
                      <a:schemeClr val="tx1"/>
                    </a:solidFill>
                    <a:latin typeface="Univers"/>
                  </a:defRPr>
                </a:lvl3pPr>
                <a:lvl4pPr marL="1600200" indent="-228600">
                  <a:defRPr sz="2400" i="1">
                    <a:solidFill>
                      <a:schemeClr val="tx1"/>
                    </a:solidFill>
                    <a:latin typeface="Univers"/>
                  </a:defRPr>
                </a:lvl4pPr>
                <a:lvl5pPr marL="2057400" indent="-228600">
                  <a:defRPr sz="2400" i="1">
                    <a:solidFill>
                      <a:schemeClr val="tx1"/>
                    </a:solidFill>
                    <a:latin typeface="Univers"/>
                  </a:defRPr>
                </a:lvl5pPr>
                <a:lvl6pPr marL="2514600" indent="-228600" eaLnBrk="0" fontAlgn="base" hangingPunct="0">
                  <a:spcBef>
                    <a:spcPct val="0"/>
                  </a:spcBef>
                  <a:spcAft>
                    <a:spcPct val="0"/>
                  </a:spcAft>
                  <a:defRPr sz="2400" i="1">
                    <a:solidFill>
                      <a:schemeClr val="tx1"/>
                    </a:solidFill>
                    <a:latin typeface="Univers"/>
                  </a:defRPr>
                </a:lvl6pPr>
                <a:lvl7pPr marL="2971800" indent="-228600" eaLnBrk="0" fontAlgn="base" hangingPunct="0">
                  <a:spcBef>
                    <a:spcPct val="0"/>
                  </a:spcBef>
                  <a:spcAft>
                    <a:spcPct val="0"/>
                  </a:spcAft>
                  <a:defRPr sz="2400" i="1">
                    <a:solidFill>
                      <a:schemeClr val="tx1"/>
                    </a:solidFill>
                    <a:latin typeface="Univers"/>
                  </a:defRPr>
                </a:lvl7pPr>
                <a:lvl8pPr marL="3429000" indent="-228600" eaLnBrk="0" fontAlgn="base" hangingPunct="0">
                  <a:spcBef>
                    <a:spcPct val="0"/>
                  </a:spcBef>
                  <a:spcAft>
                    <a:spcPct val="0"/>
                  </a:spcAft>
                  <a:defRPr sz="2400" i="1">
                    <a:solidFill>
                      <a:schemeClr val="tx1"/>
                    </a:solidFill>
                    <a:latin typeface="Univers"/>
                  </a:defRPr>
                </a:lvl8pPr>
                <a:lvl9pPr marL="3886200" indent="-228600" eaLnBrk="0" fontAlgn="base" hangingPunct="0">
                  <a:spcBef>
                    <a:spcPct val="0"/>
                  </a:spcBef>
                  <a:spcAft>
                    <a:spcPct val="0"/>
                  </a:spcAft>
                  <a:defRPr sz="2400" i="1">
                    <a:solidFill>
                      <a:schemeClr val="tx1"/>
                    </a:solidFill>
                    <a:latin typeface="Univers"/>
                  </a:defRPr>
                </a:lvl9pPr>
              </a:lstStyle>
              <a:p>
                <a:pPr algn="ctr"/>
                <a:r>
                  <a:rPr lang="en-GB" sz="1200" b="1" i="0" dirty="0">
                    <a:latin typeface="Verdana" pitchFamily="34" charset="0"/>
                    <a:ea typeface="Verdana" pitchFamily="34" charset="0"/>
                    <a:cs typeface="Verdana" pitchFamily="34" charset="0"/>
                  </a:rPr>
                  <a:t>Substitutional</a:t>
                </a:r>
              </a:p>
              <a:p>
                <a:pPr algn="ctr"/>
                <a:r>
                  <a:rPr lang="en-GB" sz="1200" b="1" i="0" dirty="0">
                    <a:latin typeface="Verdana" pitchFamily="34" charset="0"/>
                    <a:ea typeface="Verdana" pitchFamily="34" charset="0"/>
                    <a:cs typeface="Verdana" pitchFamily="34" charset="0"/>
                  </a:rPr>
                  <a:t>impurity</a:t>
                </a:r>
              </a:p>
            </p:txBody>
          </p:sp>
          <p:grpSp>
            <p:nvGrpSpPr>
              <p:cNvPr id="19" name="Gruppe 18"/>
              <p:cNvGrpSpPr/>
              <p:nvPr/>
            </p:nvGrpSpPr>
            <p:grpSpPr>
              <a:xfrm>
                <a:off x="4712677" y="1589088"/>
                <a:ext cx="4290642" cy="4740277"/>
                <a:chOff x="4712677" y="1589088"/>
                <a:chExt cx="4290642" cy="4740277"/>
              </a:xfrm>
            </p:grpSpPr>
            <p:grpSp>
              <p:nvGrpSpPr>
                <p:cNvPr id="20" name="Group 7"/>
                <p:cNvGrpSpPr>
                  <a:grpSpLocks/>
                </p:cNvGrpSpPr>
                <p:nvPr/>
              </p:nvGrpSpPr>
              <p:grpSpPr bwMode="auto">
                <a:xfrm>
                  <a:off x="4994030" y="1589088"/>
                  <a:ext cx="3727938" cy="3573463"/>
                  <a:chOff x="3408" y="1001"/>
                  <a:chExt cx="2544" cy="2251"/>
                </a:xfrm>
              </p:grpSpPr>
              <p:sp>
                <p:nvSpPr>
                  <p:cNvPr id="42" name="Text Box 8"/>
                  <p:cNvSpPr txBox="1">
                    <a:spLocks noChangeArrowheads="1"/>
                  </p:cNvSpPr>
                  <p:nvPr/>
                </p:nvSpPr>
                <p:spPr bwMode="auto">
                  <a:xfrm>
                    <a:off x="3408" y="1001"/>
                    <a:ext cx="2208" cy="23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Univers"/>
                      </a:defRPr>
                    </a:lvl1pPr>
                    <a:lvl2pPr marL="742950" indent="-285750">
                      <a:defRPr sz="2400" i="1">
                        <a:solidFill>
                          <a:schemeClr val="tx1"/>
                        </a:solidFill>
                        <a:latin typeface="Univers"/>
                      </a:defRPr>
                    </a:lvl2pPr>
                    <a:lvl3pPr marL="1143000" indent="-228600">
                      <a:defRPr sz="2400" i="1">
                        <a:solidFill>
                          <a:schemeClr val="tx1"/>
                        </a:solidFill>
                        <a:latin typeface="Univers"/>
                      </a:defRPr>
                    </a:lvl3pPr>
                    <a:lvl4pPr marL="1600200" indent="-228600">
                      <a:defRPr sz="2400" i="1">
                        <a:solidFill>
                          <a:schemeClr val="tx1"/>
                        </a:solidFill>
                        <a:latin typeface="Univers"/>
                      </a:defRPr>
                    </a:lvl4pPr>
                    <a:lvl5pPr marL="2057400" indent="-228600">
                      <a:defRPr sz="2400" i="1">
                        <a:solidFill>
                          <a:schemeClr val="tx1"/>
                        </a:solidFill>
                        <a:latin typeface="Univers"/>
                      </a:defRPr>
                    </a:lvl5pPr>
                    <a:lvl6pPr marL="2514600" indent="-228600" eaLnBrk="0" fontAlgn="base" hangingPunct="0">
                      <a:spcBef>
                        <a:spcPct val="0"/>
                      </a:spcBef>
                      <a:spcAft>
                        <a:spcPct val="0"/>
                      </a:spcAft>
                      <a:defRPr sz="2400" i="1">
                        <a:solidFill>
                          <a:schemeClr val="tx1"/>
                        </a:solidFill>
                        <a:latin typeface="Univers"/>
                      </a:defRPr>
                    </a:lvl6pPr>
                    <a:lvl7pPr marL="2971800" indent="-228600" eaLnBrk="0" fontAlgn="base" hangingPunct="0">
                      <a:spcBef>
                        <a:spcPct val="0"/>
                      </a:spcBef>
                      <a:spcAft>
                        <a:spcPct val="0"/>
                      </a:spcAft>
                      <a:defRPr sz="2400" i="1">
                        <a:solidFill>
                          <a:schemeClr val="tx1"/>
                        </a:solidFill>
                        <a:latin typeface="Univers"/>
                      </a:defRPr>
                    </a:lvl7pPr>
                    <a:lvl8pPr marL="3429000" indent="-228600" eaLnBrk="0" fontAlgn="base" hangingPunct="0">
                      <a:spcBef>
                        <a:spcPct val="0"/>
                      </a:spcBef>
                      <a:spcAft>
                        <a:spcPct val="0"/>
                      </a:spcAft>
                      <a:defRPr sz="2400" i="1">
                        <a:solidFill>
                          <a:schemeClr val="tx1"/>
                        </a:solidFill>
                        <a:latin typeface="Univers"/>
                      </a:defRPr>
                    </a:lvl8pPr>
                    <a:lvl9pPr marL="3886200" indent="-228600" eaLnBrk="0" fontAlgn="base" hangingPunct="0">
                      <a:spcBef>
                        <a:spcPct val="0"/>
                      </a:spcBef>
                      <a:spcAft>
                        <a:spcPct val="0"/>
                      </a:spcAft>
                      <a:defRPr sz="2400" i="1">
                        <a:solidFill>
                          <a:schemeClr val="tx1"/>
                        </a:solidFill>
                        <a:latin typeface="Univers"/>
                      </a:defRPr>
                    </a:lvl9pPr>
                  </a:lstStyle>
                  <a:p>
                    <a:pPr>
                      <a:spcBef>
                        <a:spcPct val="50000"/>
                      </a:spcBef>
                    </a:pPr>
                    <a:r>
                      <a:rPr lang="en-GB" sz="1600" i="0" dirty="0">
                        <a:latin typeface="Verdana" pitchFamily="34" charset="0"/>
                        <a:ea typeface="Verdana" pitchFamily="34" charset="0"/>
                        <a:cs typeface="Verdana" pitchFamily="34" charset="0"/>
                      </a:rPr>
                      <a:t>Non-perfect crystal</a:t>
                    </a:r>
                    <a:endParaRPr lang="en-GB" sz="1600" i="0" baseline="30000" dirty="0">
                      <a:latin typeface="Verdana" pitchFamily="34" charset="0"/>
                      <a:ea typeface="Verdana" pitchFamily="34" charset="0"/>
                      <a:cs typeface="Verdana" pitchFamily="34" charset="0"/>
                    </a:endParaRPr>
                  </a:p>
                </p:txBody>
              </p:sp>
              <p:pic>
                <p:nvPicPr>
                  <p:cNvPr id="43" name="Picture 9" descr="Crystalline defects"/>
                  <p:cNvPicPr>
                    <a:picLocks noChangeAspect="1" noChangeArrowheads="1"/>
                  </p:cNvPicPr>
                  <p:nvPr/>
                </p:nvPicPr>
                <p:blipFill>
                  <a:blip r:embed="rId4">
                    <a:lum contrast="18000"/>
                    <a:extLst>
                      <a:ext uri="{28A0092B-C50C-407E-A947-70E740481C1C}">
                        <a14:useLocalDpi xmlns:a14="http://schemas.microsoft.com/office/drawing/2010/main" val="0"/>
                      </a:ext>
                    </a:extLst>
                  </a:blip>
                  <a:srcRect l="3319" t="14371" r="13693"/>
                  <a:stretch>
                    <a:fillRect/>
                  </a:stretch>
                </p:blipFill>
                <p:spPr bwMode="auto">
                  <a:xfrm>
                    <a:off x="3552" y="1536"/>
                    <a:ext cx="2400" cy="1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1" name="Text Box 14"/>
                <p:cNvSpPr txBox="1">
                  <a:spLocks noChangeArrowheads="1"/>
                </p:cNvSpPr>
                <p:nvPr/>
              </p:nvSpPr>
              <p:spPr bwMode="auto">
                <a:xfrm>
                  <a:off x="4712677" y="5105401"/>
                  <a:ext cx="14067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Univers"/>
                    </a:defRPr>
                  </a:lvl1pPr>
                  <a:lvl2pPr marL="742950" indent="-285750">
                    <a:defRPr sz="2400" i="1">
                      <a:solidFill>
                        <a:schemeClr val="tx1"/>
                      </a:solidFill>
                      <a:latin typeface="Univers"/>
                    </a:defRPr>
                  </a:lvl2pPr>
                  <a:lvl3pPr marL="1143000" indent="-228600">
                    <a:defRPr sz="2400" i="1">
                      <a:solidFill>
                        <a:schemeClr val="tx1"/>
                      </a:solidFill>
                      <a:latin typeface="Univers"/>
                    </a:defRPr>
                  </a:lvl3pPr>
                  <a:lvl4pPr marL="1600200" indent="-228600">
                    <a:defRPr sz="2400" i="1">
                      <a:solidFill>
                        <a:schemeClr val="tx1"/>
                      </a:solidFill>
                      <a:latin typeface="Univers"/>
                    </a:defRPr>
                  </a:lvl4pPr>
                  <a:lvl5pPr marL="2057400" indent="-228600">
                    <a:defRPr sz="2400" i="1">
                      <a:solidFill>
                        <a:schemeClr val="tx1"/>
                      </a:solidFill>
                      <a:latin typeface="Univers"/>
                    </a:defRPr>
                  </a:lvl5pPr>
                  <a:lvl6pPr marL="2514600" indent="-228600" eaLnBrk="0" fontAlgn="base" hangingPunct="0">
                    <a:spcBef>
                      <a:spcPct val="0"/>
                    </a:spcBef>
                    <a:spcAft>
                      <a:spcPct val="0"/>
                    </a:spcAft>
                    <a:defRPr sz="2400" i="1">
                      <a:solidFill>
                        <a:schemeClr val="tx1"/>
                      </a:solidFill>
                      <a:latin typeface="Univers"/>
                    </a:defRPr>
                  </a:lvl6pPr>
                  <a:lvl7pPr marL="2971800" indent="-228600" eaLnBrk="0" fontAlgn="base" hangingPunct="0">
                    <a:spcBef>
                      <a:spcPct val="0"/>
                    </a:spcBef>
                    <a:spcAft>
                      <a:spcPct val="0"/>
                    </a:spcAft>
                    <a:defRPr sz="2400" i="1">
                      <a:solidFill>
                        <a:schemeClr val="tx1"/>
                      </a:solidFill>
                      <a:latin typeface="Univers"/>
                    </a:defRPr>
                  </a:lvl7pPr>
                  <a:lvl8pPr marL="3429000" indent="-228600" eaLnBrk="0" fontAlgn="base" hangingPunct="0">
                    <a:spcBef>
                      <a:spcPct val="0"/>
                    </a:spcBef>
                    <a:spcAft>
                      <a:spcPct val="0"/>
                    </a:spcAft>
                    <a:defRPr sz="2400" i="1">
                      <a:solidFill>
                        <a:schemeClr val="tx1"/>
                      </a:solidFill>
                      <a:latin typeface="Univers"/>
                    </a:defRPr>
                  </a:lvl8pPr>
                  <a:lvl9pPr marL="3886200" indent="-228600" eaLnBrk="0" fontAlgn="base" hangingPunct="0">
                    <a:spcBef>
                      <a:spcPct val="0"/>
                    </a:spcBef>
                    <a:spcAft>
                      <a:spcPct val="0"/>
                    </a:spcAft>
                    <a:defRPr sz="2400" i="1">
                      <a:solidFill>
                        <a:schemeClr val="tx1"/>
                      </a:solidFill>
                      <a:latin typeface="Univers"/>
                    </a:defRPr>
                  </a:lvl9pPr>
                </a:lstStyle>
                <a:p>
                  <a:pPr algn="ctr"/>
                  <a:r>
                    <a:rPr lang="en-GB" sz="1200" b="1" i="0" dirty="0">
                      <a:latin typeface="Verdana" pitchFamily="34" charset="0"/>
                      <a:ea typeface="Verdana" pitchFamily="34" charset="0"/>
                      <a:cs typeface="Verdana" pitchFamily="34" charset="0"/>
                    </a:rPr>
                    <a:t>Interstitial</a:t>
                  </a:r>
                </a:p>
                <a:p>
                  <a:pPr algn="ctr"/>
                  <a:r>
                    <a:rPr lang="en-GB" sz="1200" b="1" i="0" dirty="0">
                      <a:latin typeface="Verdana" pitchFamily="34" charset="0"/>
                      <a:ea typeface="Verdana" pitchFamily="34" charset="0"/>
                      <a:cs typeface="Verdana" pitchFamily="34" charset="0"/>
                    </a:rPr>
                    <a:t>impurity</a:t>
                  </a:r>
                </a:p>
              </p:txBody>
            </p:sp>
            <p:grpSp>
              <p:nvGrpSpPr>
                <p:cNvPr id="22" name="Group 15"/>
                <p:cNvGrpSpPr>
                  <a:grpSpLocks/>
                </p:cNvGrpSpPr>
                <p:nvPr/>
              </p:nvGrpSpPr>
              <p:grpSpPr bwMode="auto">
                <a:xfrm>
                  <a:off x="5486400" y="4267202"/>
                  <a:ext cx="1406769" cy="1909763"/>
                  <a:chOff x="3744" y="2688"/>
                  <a:chExt cx="960" cy="1203"/>
                </a:xfrm>
              </p:grpSpPr>
              <p:sp>
                <p:nvSpPr>
                  <p:cNvPr id="40" name="Text Box 16"/>
                  <p:cNvSpPr txBox="1">
                    <a:spLocks noChangeArrowheads="1"/>
                  </p:cNvSpPr>
                  <p:nvPr/>
                </p:nvSpPr>
                <p:spPr bwMode="auto">
                  <a:xfrm>
                    <a:off x="3744" y="3600"/>
                    <a:ext cx="960"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Univers"/>
                      </a:defRPr>
                    </a:lvl1pPr>
                    <a:lvl2pPr marL="742950" indent="-285750">
                      <a:defRPr sz="2400" i="1">
                        <a:solidFill>
                          <a:schemeClr val="tx1"/>
                        </a:solidFill>
                        <a:latin typeface="Univers"/>
                      </a:defRPr>
                    </a:lvl2pPr>
                    <a:lvl3pPr marL="1143000" indent="-228600">
                      <a:defRPr sz="2400" i="1">
                        <a:solidFill>
                          <a:schemeClr val="tx1"/>
                        </a:solidFill>
                        <a:latin typeface="Univers"/>
                      </a:defRPr>
                    </a:lvl3pPr>
                    <a:lvl4pPr marL="1600200" indent="-228600">
                      <a:defRPr sz="2400" i="1">
                        <a:solidFill>
                          <a:schemeClr val="tx1"/>
                        </a:solidFill>
                        <a:latin typeface="Univers"/>
                      </a:defRPr>
                    </a:lvl4pPr>
                    <a:lvl5pPr marL="2057400" indent="-228600">
                      <a:defRPr sz="2400" i="1">
                        <a:solidFill>
                          <a:schemeClr val="tx1"/>
                        </a:solidFill>
                        <a:latin typeface="Univers"/>
                      </a:defRPr>
                    </a:lvl5pPr>
                    <a:lvl6pPr marL="2514600" indent="-228600" eaLnBrk="0" fontAlgn="base" hangingPunct="0">
                      <a:spcBef>
                        <a:spcPct val="0"/>
                      </a:spcBef>
                      <a:spcAft>
                        <a:spcPct val="0"/>
                      </a:spcAft>
                      <a:defRPr sz="2400" i="1">
                        <a:solidFill>
                          <a:schemeClr val="tx1"/>
                        </a:solidFill>
                        <a:latin typeface="Univers"/>
                      </a:defRPr>
                    </a:lvl6pPr>
                    <a:lvl7pPr marL="2971800" indent="-228600" eaLnBrk="0" fontAlgn="base" hangingPunct="0">
                      <a:spcBef>
                        <a:spcPct val="0"/>
                      </a:spcBef>
                      <a:spcAft>
                        <a:spcPct val="0"/>
                      </a:spcAft>
                      <a:defRPr sz="2400" i="1">
                        <a:solidFill>
                          <a:schemeClr val="tx1"/>
                        </a:solidFill>
                        <a:latin typeface="Univers"/>
                      </a:defRPr>
                    </a:lvl7pPr>
                    <a:lvl8pPr marL="3429000" indent="-228600" eaLnBrk="0" fontAlgn="base" hangingPunct="0">
                      <a:spcBef>
                        <a:spcPct val="0"/>
                      </a:spcBef>
                      <a:spcAft>
                        <a:spcPct val="0"/>
                      </a:spcAft>
                      <a:defRPr sz="2400" i="1">
                        <a:solidFill>
                          <a:schemeClr val="tx1"/>
                        </a:solidFill>
                        <a:latin typeface="Univers"/>
                      </a:defRPr>
                    </a:lvl8pPr>
                    <a:lvl9pPr marL="3886200" indent="-228600" eaLnBrk="0" fontAlgn="base" hangingPunct="0">
                      <a:spcBef>
                        <a:spcPct val="0"/>
                      </a:spcBef>
                      <a:spcAft>
                        <a:spcPct val="0"/>
                      </a:spcAft>
                      <a:defRPr sz="2400" i="1">
                        <a:solidFill>
                          <a:schemeClr val="tx1"/>
                        </a:solidFill>
                        <a:latin typeface="Univers"/>
                      </a:defRPr>
                    </a:lvl9pPr>
                  </a:lstStyle>
                  <a:p>
                    <a:pPr algn="ctr"/>
                    <a:r>
                      <a:rPr lang="en-GB" sz="1200" b="1" i="0" dirty="0">
                        <a:latin typeface="Verdana" pitchFamily="34" charset="0"/>
                        <a:ea typeface="Verdana" pitchFamily="34" charset="0"/>
                        <a:cs typeface="Verdana" pitchFamily="34" charset="0"/>
                      </a:rPr>
                      <a:t>Edge</a:t>
                    </a:r>
                  </a:p>
                  <a:p>
                    <a:pPr algn="ctr"/>
                    <a:r>
                      <a:rPr lang="en-GB" sz="1200" b="1" i="0" dirty="0">
                        <a:latin typeface="Verdana" pitchFamily="34" charset="0"/>
                        <a:ea typeface="Verdana" pitchFamily="34" charset="0"/>
                        <a:cs typeface="Verdana" pitchFamily="34" charset="0"/>
                      </a:rPr>
                      <a:t>dislocation</a:t>
                    </a:r>
                  </a:p>
                </p:txBody>
              </p:sp>
              <p:sp>
                <p:nvSpPr>
                  <p:cNvPr id="41" name="Line 17"/>
                  <p:cNvSpPr>
                    <a:spLocks noChangeShapeType="1"/>
                  </p:cNvSpPr>
                  <p:nvPr/>
                </p:nvSpPr>
                <p:spPr bwMode="auto">
                  <a:xfrm flipV="1">
                    <a:off x="4128" y="2688"/>
                    <a:ext cx="0" cy="91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a-DK"/>
                  </a:p>
                </p:txBody>
              </p:sp>
            </p:grpSp>
            <p:grpSp>
              <p:nvGrpSpPr>
                <p:cNvPr id="23" name="Group 18"/>
                <p:cNvGrpSpPr>
                  <a:grpSpLocks/>
                </p:cNvGrpSpPr>
                <p:nvPr/>
              </p:nvGrpSpPr>
              <p:grpSpPr bwMode="auto">
                <a:xfrm>
                  <a:off x="6189785" y="4572001"/>
                  <a:ext cx="1125415" cy="1041400"/>
                  <a:chOff x="4224" y="2880"/>
                  <a:chExt cx="768" cy="656"/>
                </a:xfrm>
              </p:grpSpPr>
              <p:sp>
                <p:nvSpPr>
                  <p:cNvPr id="38" name="Text Box 19"/>
                  <p:cNvSpPr txBox="1">
                    <a:spLocks noChangeArrowheads="1"/>
                  </p:cNvSpPr>
                  <p:nvPr/>
                </p:nvSpPr>
                <p:spPr bwMode="auto">
                  <a:xfrm>
                    <a:off x="4224" y="3216"/>
                    <a:ext cx="768"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Univers"/>
                      </a:defRPr>
                    </a:lvl1pPr>
                    <a:lvl2pPr marL="742950" indent="-285750">
                      <a:defRPr sz="2400" i="1">
                        <a:solidFill>
                          <a:schemeClr val="tx1"/>
                        </a:solidFill>
                        <a:latin typeface="Univers"/>
                      </a:defRPr>
                    </a:lvl2pPr>
                    <a:lvl3pPr marL="1143000" indent="-228600">
                      <a:defRPr sz="2400" i="1">
                        <a:solidFill>
                          <a:schemeClr val="tx1"/>
                        </a:solidFill>
                        <a:latin typeface="Univers"/>
                      </a:defRPr>
                    </a:lvl3pPr>
                    <a:lvl4pPr marL="1600200" indent="-228600">
                      <a:defRPr sz="2400" i="1">
                        <a:solidFill>
                          <a:schemeClr val="tx1"/>
                        </a:solidFill>
                        <a:latin typeface="Univers"/>
                      </a:defRPr>
                    </a:lvl4pPr>
                    <a:lvl5pPr marL="2057400" indent="-228600">
                      <a:defRPr sz="2400" i="1">
                        <a:solidFill>
                          <a:schemeClr val="tx1"/>
                        </a:solidFill>
                        <a:latin typeface="Univers"/>
                      </a:defRPr>
                    </a:lvl5pPr>
                    <a:lvl6pPr marL="2514600" indent="-228600" eaLnBrk="0" fontAlgn="base" hangingPunct="0">
                      <a:spcBef>
                        <a:spcPct val="0"/>
                      </a:spcBef>
                      <a:spcAft>
                        <a:spcPct val="0"/>
                      </a:spcAft>
                      <a:defRPr sz="2400" i="1">
                        <a:solidFill>
                          <a:schemeClr val="tx1"/>
                        </a:solidFill>
                        <a:latin typeface="Univers"/>
                      </a:defRPr>
                    </a:lvl6pPr>
                    <a:lvl7pPr marL="2971800" indent="-228600" eaLnBrk="0" fontAlgn="base" hangingPunct="0">
                      <a:spcBef>
                        <a:spcPct val="0"/>
                      </a:spcBef>
                      <a:spcAft>
                        <a:spcPct val="0"/>
                      </a:spcAft>
                      <a:defRPr sz="2400" i="1">
                        <a:solidFill>
                          <a:schemeClr val="tx1"/>
                        </a:solidFill>
                        <a:latin typeface="Univers"/>
                      </a:defRPr>
                    </a:lvl7pPr>
                    <a:lvl8pPr marL="3429000" indent="-228600" eaLnBrk="0" fontAlgn="base" hangingPunct="0">
                      <a:spcBef>
                        <a:spcPct val="0"/>
                      </a:spcBef>
                      <a:spcAft>
                        <a:spcPct val="0"/>
                      </a:spcAft>
                      <a:defRPr sz="2400" i="1">
                        <a:solidFill>
                          <a:schemeClr val="tx1"/>
                        </a:solidFill>
                        <a:latin typeface="Univers"/>
                      </a:defRPr>
                    </a:lvl8pPr>
                    <a:lvl9pPr marL="3886200" indent="-228600" eaLnBrk="0" fontAlgn="base" hangingPunct="0">
                      <a:spcBef>
                        <a:spcPct val="0"/>
                      </a:spcBef>
                      <a:spcAft>
                        <a:spcPct val="0"/>
                      </a:spcAft>
                      <a:defRPr sz="2400" i="1">
                        <a:solidFill>
                          <a:schemeClr val="tx1"/>
                        </a:solidFill>
                        <a:latin typeface="Univers"/>
                      </a:defRPr>
                    </a:lvl9pPr>
                  </a:lstStyle>
                  <a:p>
                    <a:pPr algn="ctr"/>
                    <a:r>
                      <a:rPr lang="en-GB" sz="1200" b="1" i="0" dirty="0">
                        <a:latin typeface="Verdana" pitchFamily="34" charset="0"/>
                        <a:ea typeface="Verdana" pitchFamily="34" charset="0"/>
                        <a:cs typeface="Verdana" pitchFamily="34" charset="0"/>
                      </a:rPr>
                      <a:t>Silicon</a:t>
                    </a:r>
                  </a:p>
                  <a:p>
                    <a:pPr algn="ctr"/>
                    <a:r>
                      <a:rPr lang="en-GB" sz="1200" b="1" i="0" dirty="0">
                        <a:latin typeface="Verdana" pitchFamily="34" charset="0"/>
                        <a:ea typeface="Verdana" pitchFamily="34" charset="0"/>
                        <a:cs typeface="Verdana" pitchFamily="34" charset="0"/>
                      </a:rPr>
                      <a:t>Interstiti</a:t>
                    </a:r>
                    <a:r>
                      <a:rPr lang="en-GB" sz="1500" b="1" i="0" dirty="0">
                        <a:latin typeface="Arial" pitchFamily="34" charset="0"/>
                      </a:rPr>
                      <a:t>al</a:t>
                    </a:r>
                  </a:p>
                </p:txBody>
              </p:sp>
              <p:sp>
                <p:nvSpPr>
                  <p:cNvPr id="39" name="Line 20"/>
                  <p:cNvSpPr>
                    <a:spLocks noChangeShapeType="1"/>
                  </p:cNvSpPr>
                  <p:nvPr/>
                </p:nvSpPr>
                <p:spPr bwMode="auto">
                  <a:xfrm flipV="1">
                    <a:off x="4608" y="2880"/>
                    <a:ext cx="0" cy="38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a-DK"/>
                  </a:p>
                </p:txBody>
              </p:sp>
            </p:grpSp>
            <p:grpSp>
              <p:nvGrpSpPr>
                <p:cNvPr id="24" name="Group 21"/>
                <p:cNvGrpSpPr>
                  <a:grpSpLocks/>
                </p:cNvGrpSpPr>
                <p:nvPr/>
              </p:nvGrpSpPr>
              <p:grpSpPr bwMode="auto">
                <a:xfrm>
                  <a:off x="6963508" y="4648201"/>
                  <a:ext cx="1125415" cy="1190625"/>
                  <a:chOff x="4752" y="2928"/>
                  <a:chExt cx="768" cy="750"/>
                </a:xfrm>
              </p:grpSpPr>
              <p:sp>
                <p:nvSpPr>
                  <p:cNvPr id="36" name="Text Box 22"/>
                  <p:cNvSpPr txBox="1">
                    <a:spLocks noChangeArrowheads="1"/>
                  </p:cNvSpPr>
                  <p:nvPr/>
                </p:nvSpPr>
                <p:spPr bwMode="auto">
                  <a:xfrm>
                    <a:off x="4752" y="3504"/>
                    <a:ext cx="768"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Univers"/>
                      </a:defRPr>
                    </a:lvl1pPr>
                    <a:lvl2pPr marL="742950" indent="-285750">
                      <a:defRPr sz="2400" i="1">
                        <a:solidFill>
                          <a:schemeClr val="tx1"/>
                        </a:solidFill>
                        <a:latin typeface="Univers"/>
                      </a:defRPr>
                    </a:lvl2pPr>
                    <a:lvl3pPr marL="1143000" indent="-228600">
                      <a:defRPr sz="2400" i="1">
                        <a:solidFill>
                          <a:schemeClr val="tx1"/>
                        </a:solidFill>
                        <a:latin typeface="Univers"/>
                      </a:defRPr>
                    </a:lvl3pPr>
                    <a:lvl4pPr marL="1600200" indent="-228600">
                      <a:defRPr sz="2400" i="1">
                        <a:solidFill>
                          <a:schemeClr val="tx1"/>
                        </a:solidFill>
                        <a:latin typeface="Univers"/>
                      </a:defRPr>
                    </a:lvl4pPr>
                    <a:lvl5pPr marL="2057400" indent="-228600">
                      <a:defRPr sz="2400" i="1">
                        <a:solidFill>
                          <a:schemeClr val="tx1"/>
                        </a:solidFill>
                        <a:latin typeface="Univers"/>
                      </a:defRPr>
                    </a:lvl5pPr>
                    <a:lvl6pPr marL="2514600" indent="-228600" eaLnBrk="0" fontAlgn="base" hangingPunct="0">
                      <a:spcBef>
                        <a:spcPct val="0"/>
                      </a:spcBef>
                      <a:spcAft>
                        <a:spcPct val="0"/>
                      </a:spcAft>
                      <a:defRPr sz="2400" i="1">
                        <a:solidFill>
                          <a:schemeClr val="tx1"/>
                        </a:solidFill>
                        <a:latin typeface="Univers"/>
                      </a:defRPr>
                    </a:lvl6pPr>
                    <a:lvl7pPr marL="2971800" indent="-228600" eaLnBrk="0" fontAlgn="base" hangingPunct="0">
                      <a:spcBef>
                        <a:spcPct val="0"/>
                      </a:spcBef>
                      <a:spcAft>
                        <a:spcPct val="0"/>
                      </a:spcAft>
                      <a:defRPr sz="2400" i="1">
                        <a:solidFill>
                          <a:schemeClr val="tx1"/>
                        </a:solidFill>
                        <a:latin typeface="Univers"/>
                      </a:defRPr>
                    </a:lvl7pPr>
                    <a:lvl8pPr marL="3429000" indent="-228600" eaLnBrk="0" fontAlgn="base" hangingPunct="0">
                      <a:spcBef>
                        <a:spcPct val="0"/>
                      </a:spcBef>
                      <a:spcAft>
                        <a:spcPct val="0"/>
                      </a:spcAft>
                      <a:defRPr sz="2400" i="1">
                        <a:solidFill>
                          <a:schemeClr val="tx1"/>
                        </a:solidFill>
                        <a:latin typeface="Univers"/>
                      </a:defRPr>
                    </a:lvl8pPr>
                    <a:lvl9pPr marL="3886200" indent="-228600" eaLnBrk="0" fontAlgn="base" hangingPunct="0">
                      <a:spcBef>
                        <a:spcPct val="0"/>
                      </a:spcBef>
                      <a:spcAft>
                        <a:spcPct val="0"/>
                      </a:spcAft>
                      <a:defRPr sz="2400" i="1">
                        <a:solidFill>
                          <a:schemeClr val="tx1"/>
                        </a:solidFill>
                        <a:latin typeface="Univers"/>
                      </a:defRPr>
                    </a:lvl9pPr>
                  </a:lstStyle>
                  <a:p>
                    <a:pPr algn="ctr"/>
                    <a:r>
                      <a:rPr lang="en-GB" sz="1200" b="1" i="0" dirty="0">
                        <a:latin typeface="Verdana" pitchFamily="34" charset="0"/>
                        <a:ea typeface="Verdana" pitchFamily="34" charset="0"/>
                        <a:cs typeface="Verdana" pitchFamily="34" charset="0"/>
                      </a:rPr>
                      <a:t>Precipitate</a:t>
                    </a:r>
                  </a:p>
                </p:txBody>
              </p:sp>
              <p:sp>
                <p:nvSpPr>
                  <p:cNvPr id="37" name="Line 23"/>
                  <p:cNvSpPr>
                    <a:spLocks noChangeShapeType="1"/>
                  </p:cNvSpPr>
                  <p:nvPr/>
                </p:nvSpPr>
                <p:spPr bwMode="auto">
                  <a:xfrm flipV="1">
                    <a:off x="5136" y="2928"/>
                    <a:ext cx="0" cy="62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a-DK"/>
                  </a:p>
                </p:txBody>
              </p:sp>
            </p:grpSp>
            <p:grpSp>
              <p:nvGrpSpPr>
                <p:cNvPr id="25" name="Group 24"/>
                <p:cNvGrpSpPr>
                  <a:grpSpLocks/>
                </p:cNvGrpSpPr>
                <p:nvPr/>
              </p:nvGrpSpPr>
              <p:grpSpPr bwMode="auto">
                <a:xfrm>
                  <a:off x="7807566" y="3886202"/>
                  <a:ext cx="1195753" cy="2443163"/>
                  <a:chOff x="5328" y="2448"/>
                  <a:chExt cx="816" cy="1539"/>
                </a:xfrm>
              </p:grpSpPr>
              <p:sp>
                <p:nvSpPr>
                  <p:cNvPr id="26" name="Text Box 25"/>
                  <p:cNvSpPr txBox="1">
                    <a:spLocks noChangeArrowheads="1"/>
                  </p:cNvSpPr>
                  <p:nvPr/>
                </p:nvSpPr>
                <p:spPr bwMode="auto">
                  <a:xfrm>
                    <a:off x="5328" y="3696"/>
                    <a:ext cx="81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i="1">
                        <a:solidFill>
                          <a:schemeClr val="tx1"/>
                        </a:solidFill>
                        <a:latin typeface="Univers"/>
                      </a:defRPr>
                    </a:lvl1pPr>
                    <a:lvl2pPr marL="742950" indent="-285750">
                      <a:defRPr sz="2400" i="1">
                        <a:solidFill>
                          <a:schemeClr val="tx1"/>
                        </a:solidFill>
                        <a:latin typeface="Univers"/>
                      </a:defRPr>
                    </a:lvl2pPr>
                    <a:lvl3pPr marL="1143000" indent="-228600">
                      <a:defRPr sz="2400" i="1">
                        <a:solidFill>
                          <a:schemeClr val="tx1"/>
                        </a:solidFill>
                        <a:latin typeface="Univers"/>
                      </a:defRPr>
                    </a:lvl3pPr>
                    <a:lvl4pPr marL="1600200" indent="-228600">
                      <a:defRPr sz="2400" i="1">
                        <a:solidFill>
                          <a:schemeClr val="tx1"/>
                        </a:solidFill>
                        <a:latin typeface="Univers"/>
                      </a:defRPr>
                    </a:lvl4pPr>
                    <a:lvl5pPr marL="2057400" indent="-228600">
                      <a:defRPr sz="2400" i="1">
                        <a:solidFill>
                          <a:schemeClr val="tx1"/>
                        </a:solidFill>
                        <a:latin typeface="Univers"/>
                      </a:defRPr>
                    </a:lvl5pPr>
                    <a:lvl6pPr marL="2514600" indent="-228600" eaLnBrk="0" fontAlgn="base" hangingPunct="0">
                      <a:spcBef>
                        <a:spcPct val="0"/>
                      </a:spcBef>
                      <a:spcAft>
                        <a:spcPct val="0"/>
                      </a:spcAft>
                      <a:defRPr sz="2400" i="1">
                        <a:solidFill>
                          <a:schemeClr val="tx1"/>
                        </a:solidFill>
                        <a:latin typeface="Univers"/>
                      </a:defRPr>
                    </a:lvl6pPr>
                    <a:lvl7pPr marL="2971800" indent="-228600" eaLnBrk="0" fontAlgn="base" hangingPunct="0">
                      <a:spcBef>
                        <a:spcPct val="0"/>
                      </a:spcBef>
                      <a:spcAft>
                        <a:spcPct val="0"/>
                      </a:spcAft>
                      <a:defRPr sz="2400" i="1">
                        <a:solidFill>
                          <a:schemeClr val="tx1"/>
                        </a:solidFill>
                        <a:latin typeface="Univers"/>
                      </a:defRPr>
                    </a:lvl7pPr>
                    <a:lvl8pPr marL="3429000" indent="-228600" eaLnBrk="0" fontAlgn="base" hangingPunct="0">
                      <a:spcBef>
                        <a:spcPct val="0"/>
                      </a:spcBef>
                      <a:spcAft>
                        <a:spcPct val="0"/>
                      </a:spcAft>
                      <a:defRPr sz="2400" i="1">
                        <a:solidFill>
                          <a:schemeClr val="tx1"/>
                        </a:solidFill>
                        <a:latin typeface="Univers"/>
                      </a:defRPr>
                    </a:lvl8pPr>
                    <a:lvl9pPr marL="3886200" indent="-228600" eaLnBrk="0" fontAlgn="base" hangingPunct="0">
                      <a:spcBef>
                        <a:spcPct val="0"/>
                      </a:spcBef>
                      <a:spcAft>
                        <a:spcPct val="0"/>
                      </a:spcAft>
                      <a:defRPr sz="2400" i="1">
                        <a:solidFill>
                          <a:schemeClr val="tx1"/>
                        </a:solidFill>
                        <a:latin typeface="Univers"/>
                      </a:defRPr>
                    </a:lvl9pPr>
                  </a:lstStyle>
                  <a:p>
                    <a:pPr algn="ctr"/>
                    <a:r>
                      <a:rPr lang="en-GB" sz="1200" b="1" i="0" dirty="0">
                        <a:latin typeface="Verdana" pitchFamily="34" charset="0"/>
                        <a:ea typeface="Verdana" pitchFamily="34" charset="0"/>
                        <a:cs typeface="Verdana" pitchFamily="34" charset="0"/>
                      </a:rPr>
                      <a:t>Dislocation loop</a:t>
                    </a:r>
                  </a:p>
                </p:txBody>
              </p:sp>
              <p:sp>
                <p:nvSpPr>
                  <p:cNvPr id="27" name="Line 26"/>
                  <p:cNvSpPr>
                    <a:spLocks noChangeShapeType="1"/>
                  </p:cNvSpPr>
                  <p:nvPr/>
                </p:nvSpPr>
                <p:spPr bwMode="auto">
                  <a:xfrm flipH="1" flipV="1">
                    <a:off x="5328" y="2448"/>
                    <a:ext cx="336" cy="1296"/>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a-DK"/>
                  </a:p>
                </p:txBody>
              </p:sp>
              <p:sp>
                <p:nvSpPr>
                  <p:cNvPr id="35" name="Line 27"/>
                  <p:cNvSpPr>
                    <a:spLocks noChangeShapeType="1"/>
                  </p:cNvSpPr>
                  <p:nvPr/>
                </p:nvSpPr>
                <p:spPr bwMode="auto">
                  <a:xfrm flipH="1" flipV="1">
                    <a:off x="5616" y="3072"/>
                    <a:ext cx="48" cy="67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da-DK"/>
                  </a:p>
                </p:txBody>
              </p:sp>
            </p:grpSp>
          </p:grpSp>
          <p:sp>
            <p:nvSpPr>
              <p:cNvPr id="18" name="Text Box 13"/>
              <p:cNvSpPr txBox="1">
                <a:spLocks noChangeArrowheads="1"/>
              </p:cNvSpPr>
              <p:nvPr/>
            </p:nvSpPr>
            <p:spPr bwMode="auto">
              <a:xfrm>
                <a:off x="6822831" y="1828801"/>
                <a:ext cx="112541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i="1">
                    <a:solidFill>
                      <a:schemeClr val="tx1"/>
                    </a:solidFill>
                    <a:latin typeface="Univers"/>
                  </a:defRPr>
                </a:lvl1pPr>
                <a:lvl2pPr marL="742950" indent="-285750">
                  <a:defRPr sz="2400" i="1">
                    <a:solidFill>
                      <a:schemeClr val="tx1"/>
                    </a:solidFill>
                    <a:latin typeface="Univers"/>
                  </a:defRPr>
                </a:lvl2pPr>
                <a:lvl3pPr marL="1143000" indent="-228600">
                  <a:defRPr sz="2400" i="1">
                    <a:solidFill>
                      <a:schemeClr val="tx1"/>
                    </a:solidFill>
                    <a:latin typeface="Univers"/>
                  </a:defRPr>
                </a:lvl3pPr>
                <a:lvl4pPr marL="1600200" indent="-228600">
                  <a:defRPr sz="2400" i="1">
                    <a:solidFill>
                      <a:schemeClr val="tx1"/>
                    </a:solidFill>
                    <a:latin typeface="Univers"/>
                  </a:defRPr>
                </a:lvl4pPr>
                <a:lvl5pPr marL="2057400" indent="-228600">
                  <a:defRPr sz="2400" i="1">
                    <a:solidFill>
                      <a:schemeClr val="tx1"/>
                    </a:solidFill>
                    <a:latin typeface="Univers"/>
                  </a:defRPr>
                </a:lvl5pPr>
                <a:lvl6pPr marL="2514600" indent="-228600" eaLnBrk="0" fontAlgn="base" hangingPunct="0">
                  <a:spcBef>
                    <a:spcPct val="0"/>
                  </a:spcBef>
                  <a:spcAft>
                    <a:spcPct val="0"/>
                  </a:spcAft>
                  <a:defRPr sz="2400" i="1">
                    <a:solidFill>
                      <a:schemeClr val="tx1"/>
                    </a:solidFill>
                    <a:latin typeface="Univers"/>
                  </a:defRPr>
                </a:lvl6pPr>
                <a:lvl7pPr marL="2971800" indent="-228600" eaLnBrk="0" fontAlgn="base" hangingPunct="0">
                  <a:spcBef>
                    <a:spcPct val="0"/>
                  </a:spcBef>
                  <a:spcAft>
                    <a:spcPct val="0"/>
                  </a:spcAft>
                  <a:defRPr sz="2400" i="1">
                    <a:solidFill>
                      <a:schemeClr val="tx1"/>
                    </a:solidFill>
                    <a:latin typeface="Univers"/>
                  </a:defRPr>
                </a:lvl7pPr>
                <a:lvl8pPr marL="3429000" indent="-228600" eaLnBrk="0" fontAlgn="base" hangingPunct="0">
                  <a:spcBef>
                    <a:spcPct val="0"/>
                  </a:spcBef>
                  <a:spcAft>
                    <a:spcPct val="0"/>
                  </a:spcAft>
                  <a:defRPr sz="2400" i="1">
                    <a:solidFill>
                      <a:schemeClr val="tx1"/>
                    </a:solidFill>
                    <a:latin typeface="Univers"/>
                  </a:defRPr>
                </a:lvl8pPr>
                <a:lvl9pPr marL="3886200" indent="-228600" eaLnBrk="0" fontAlgn="base" hangingPunct="0">
                  <a:spcBef>
                    <a:spcPct val="0"/>
                  </a:spcBef>
                  <a:spcAft>
                    <a:spcPct val="0"/>
                  </a:spcAft>
                  <a:defRPr sz="2400" i="1">
                    <a:solidFill>
                      <a:schemeClr val="tx1"/>
                    </a:solidFill>
                    <a:latin typeface="Univers"/>
                  </a:defRPr>
                </a:lvl9pPr>
              </a:lstStyle>
              <a:p>
                <a:pPr algn="ctr"/>
                <a:r>
                  <a:rPr lang="en-GB" sz="1200" b="1" i="0" dirty="0">
                    <a:latin typeface="Verdana" pitchFamily="34" charset="0"/>
                    <a:ea typeface="Verdana" pitchFamily="34" charset="0"/>
                    <a:cs typeface="Verdana" pitchFamily="34" charset="0"/>
                  </a:rPr>
                  <a:t>Single vacancy</a:t>
                </a:r>
              </a:p>
            </p:txBody>
          </p:sp>
        </p:grpSp>
      </p:grpSp>
    </p:spTree>
    <p:extLst>
      <p:ext uri="{BB962C8B-B14F-4D97-AF65-F5344CB8AC3E}">
        <p14:creationId xmlns:p14="http://schemas.microsoft.com/office/powerpoint/2010/main" val="26156557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Nitrogen impact on microdefects</a:t>
            </a:r>
            <a:endParaRPr lang="en-US" dirty="0"/>
          </a:p>
        </p:txBody>
      </p:sp>
      <p:sp>
        <p:nvSpPr>
          <p:cNvPr id="5" name="Pladsholder til diasnummer 4"/>
          <p:cNvSpPr>
            <a:spLocks noGrp="1"/>
          </p:cNvSpPr>
          <p:nvPr>
            <p:ph type="sldNum" sz="quarter" idx="4"/>
          </p:nvPr>
        </p:nvSpPr>
        <p:spPr/>
        <p:txBody>
          <a:bodyPr/>
          <a:lstStyle/>
          <a:p>
            <a:fld id="{B5495FC0-2F51-4C20-B1D3-A81C0B4032E7}" type="slidenum">
              <a:rPr lang="da-DK" smtClean="0"/>
              <a:pPr/>
              <a:t>11</a:t>
            </a:fld>
            <a:endParaRPr lang="da-DK" dirty="0"/>
          </a:p>
        </p:txBody>
      </p:sp>
      <p:sp>
        <p:nvSpPr>
          <p:cNvPr id="3" name="Symbol zastępczy zawartości 2"/>
          <p:cNvSpPr>
            <a:spLocks noGrp="1"/>
          </p:cNvSpPr>
          <p:nvPr>
            <p:ph idx="1"/>
          </p:nvPr>
        </p:nvSpPr>
        <p:spPr>
          <a:xfrm>
            <a:off x="827088" y="1628801"/>
            <a:ext cx="7777360" cy="4320480"/>
          </a:xfrm>
        </p:spPr>
        <p:txBody>
          <a:bodyPr>
            <a:normAutofit fontScale="77500" lnSpcReduction="20000"/>
          </a:bodyPr>
          <a:lstStyle/>
          <a:p>
            <a:r>
              <a:rPr lang="en-US" sz="1800" dirty="0" smtClean="0"/>
              <a:t>V. Voronkov </a:t>
            </a:r>
            <a:r>
              <a:rPr lang="en-US" sz="1800" i="1" dirty="0" smtClean="0"/>
              <a:t>et al.</a:t>
            </a:r>
            <a:r>
              <a:rPr lang="en-US" sz="1800" dirty="0" smtClean="0"/>
              <a:t> Solid State Phenomena Vols. 131-133 (2008) pp 219-224</a:t>
            </a:r>
          </a:p>
          <a:p>
            <a:endParaRPr lang="en-US" sz="2200" i="1" dirty="0" smtClean="0"/>
          </a:p>
          <a:p>
            <a:endParaRPr lang="en-US" sz="2200" i="1" dirty="0" smtClean="0"/>
          </a:p>
          <a:p>
            <a:pPr>
              <a:lnSpc>
                <a:spcPct val="150000"/>
              </a:lnSpc>
            </a:pPr>
            <a:r>
              <a:rPr lang="en-US" sz="2200" dirty="0" smtClean="0"/>
              <a:t>Doping of silicon crystals with nitrogen has an effect on the properties of grown-in microdefects</a:t>
            </a:r>
          </a:p>
          <a:p>
            <a:pPr>
              <a:lnSpc>
                <a:spcPct val="150000"/>
              </a:lnSpc>
            </a:pPr>
            <a:r>
              <a:rPr lang="en-US" sz="2200" dirty="0" smtClean="0"/>
              <a:t>In Si crystals vacancies are agglomerated into voids (the voids are revealed by chemical etching as flow pattern </a:t>
            </a:r>
            <a:r>
              <a:rPr lang="en-US" sz="2200" dirty="0" smtClean="0"/>
              <a:t>effects</a:t>
            </a:r>
            <a:r>
              <a:rPr lang="en-US" sz="2200" dirty="0" smtClean="0"/>
              <a:t>) </a:t>
            </a:r>
          </a:p>
          <a:p>
            <a:pPr>
              <a:lnSpc>
                <a:spcPct val="150000"/>
              </a:lnSpc>
            </a:pPr>
            <a:r>
              <a:rPr lang="en-US" sz="2200" dirty="0" smtClean="0"/>
              <a:t>The void nucleation in FZ crystals occurs at temperature </a:t>
            </a:r>
            <a:r>
              <a:rPr lang="pl-PL" sz="2200" dirty="0" err="1" smtClean="0"/>
              <a:t>around</a:t>
            </a:r>
            <a:r>
              <a:rPr lang="en-US" sz="2200" dirty="0" smtClean="0"/>
              <a:t> 1000</a:t>
            </a:r>
            <a:r>
              <a:rPr lang="pl-PL" sz="2200" dirty="0" smtClean="0"/>
              <a:t> </a:t>
            </a:r>
            <a:r>
              <a:rPr lang="en-US" sz="2200" baseline="30000" dirty="0" smtClean="0"/>
              <a:t>o</a:t>
            </a:r>
            <a:r>
              <a:rPr lang="en-US" sz="2200" dirty="0" smtClean="0"/>
              <a:t>C</a:t>
            </a:r>
          </a:p>
          <a:p>
            <a:pPr>
              <a:lnSpc>
                <a:spcPct val="150000"/>
              </a:lnSpc>
            </a:pPr>
            <a:r>
              <a:rPr lang="en-US" sz="2200" dirty="0" smtClean="0"/>
              <a:t>The voids density is at 10</a:t>
            </a:r>
            <a:r>
              <a:rPr lang="en-US" sz="2200" baseline="30000" dirty="0" smtClean="0"/>
              <a:t>5</a:t>
            </a:r>
            <a:r>
              <a:rPr lang="en-US" sz="2200" dirty="0" smtClean="0"/>
              <a:t> – 10</a:t>
            </a:r>
            <a:r>
              <a:rPr lang="en-US" sz="2200" baseline="30000" dirty="0" smtClean="0"/>
              <a:t>7</a:t>
            </a:r>
            <a:r>
              <a:rPr lang="en-US" sz="2200" dirty="0" smtClean="0"/>
              <a:t> cm </a:t>
            </a:r>
            <a:r>
              <a:rPr lang="en-US" sz="2200" baseline="30000" dirty="0" smtClean="0"/>
              <a:t>-3</a:t>
            </a:r>
          </a:p>
          <a:p>
            <a:pPr>
              <a:lnSpc>
                <a:spcPct val="150000"/>
              </a:lnSpc>
            </a:pPr>
            <a:r>
              <a:rPr lang="en-US" sz="2200" dirty="0" smtClean="0"/>
              <a:t>The void may include 10</a:t>
            </a:r>
            <a:r>
              <a:rPr lang="en-US" sz="2200" baseline="30000" dirty="0" smtClean="0"/>
              <a:t>3</a:t>
            </a:r>
            <a:r>
              <a:rPr lang="en-US" sz="2200" dirty="0" smtClean="0"/>
              <a:t> -</a:t>
            </a:r>
            <a:r>
              <a:rPr lang="en-US" sz="2200" baseline="30000" dirty="0" smtClean="0"/>
              <a:t> </a:t>
            </a:r>
            <a:r>
              <a:rPr lang="en-US" sz="2200" dirty="0" smtClean="0"/>
              <a:t>10</a:t>
            </a:r>
            <a:r>
              <a:rPr lang="en-US" sz="2200" baseline="30000" dirty="0" smtClean="0"/>
              <a:t>5</a:t>
            </a:r>
            <a:r>
              <a:rPr lang="en-US" sz="2200" baseline="-25000" dirty="0" smtClean="0"/>
              <a:t> </a:t>
            </a:r>
            <a:r>
              <a:rPr lang="en-US" sz="2200" dirty="0" smtClean="0"/>
              <a:t>vacancies</a:t>
            </a:r>
          </a:p>
          <a:p>
            <a:pPr marL="0" indent="0">
              <a:buNone/>
            </a:pPr>
            <a:endParaRPr lang="en-US" dirty="0" smtClean="0"/>
          </a:p>
          <a:p>
            <a:pPr marL="0" indent="0">
              <a:buNone/>
            </a:pPr>
            <a:endParaRPr lang="en-US" dirty="0" smtClean="0"/>
          </a:p>
        </p:txBody>
      </p:sp>
    </p:spTree>
    <p:extLst>
      <p:ext uri="{BB962C8B-B14F-4D97-AF65-F5344CB8AC3E}">
        <p14:creationId xmlns:p14="http://schemas.microsoft.com/office/powerpoint/2010/main" val="17391331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Nitrogen atoms in Si lattice</a:t>
            </a:r>
            <a:endParaRPr lang="en-US" dirty="0"/>
          </a:p>
        </p:txBody>
      </p:sp>
      <p:sp>
        <p:nvSpPr>
          <p:cNvPr id="5" name="Pladsholder til diasnummer 4"/>
          <p:cNvSpPr>
            <a:spLocks noGrp="1"/>
          </p:cNvSpPr>
          <p:nvPr>
            <p:ph type="sldNum" sz="quarter" idx="4"/>
          </p:nvPr>
        </p:nvSpPr>
        <p:spPr/>
        <p:txBody>
          <a:bodyPr/>
          <a:lstStyle/>
          <a:p>
            <a:fld id="{B5495FC0-2F51-4C20-B1D3-A81C0B4032E7}" type="slidenum">
              <a:rPr lang="da-DK" smtClean="0"/>
              <a:pPr/>
              <a:t>12</a:t>
            </a:fld>
            <a:endParaRPr lang="da-DK" dirty="0"/>
          </a:p>
        </p:txBody>
      </p:sp>
      <p:graphicFrame>
        <p:nvGraphicFramePr>
          <p:cNvPr id="3" name="Obiekt 2"/>
          <p:cNvGraphicFramePr>
            <a:graphicFrameLocks noChangeAspect="1"/>
          </p:cNvGraphicFramePr>
          <p:nvPr>
            <p:extLst>
              <p:ext uri="{D42A27DB-BD31-4B8C-83A1-F6EECF244321}">
                <p14:modId xmlns:p14="http://schemas.microsoft.com/office/powerpoint/2010/main" val="2534604930"/>
              </p:ext>
            </p:extLst>
          </p:nvPr>
        </p:nvGraphicFramePr>
        <p:xfrm>
          <a:off x="4715768" y="1659937"/>
          <a:ext cx="3476625" cy="2984500"/>
        </p:xfrm>
        <a:graphic>
          <a:graphicData uri="http://schemas.openxmlformats.org/presentationml/2006/ole">
            <mc:AlternateContent xmlns:mc="http://schemas.openxmlformats.org/markup-compatibility/2006">
              <mc:Choice xmlns:v="urn:schemas-microsoft-com:vml" Requires="v">
                <p:oleObj spid="_x0000_s2150" name="CorelDRAW" r:id="rId4" imgW="3476838" imgH="2984116" progId="CorelDRAW.Graphic.12">
                  <p:embed/>
                </p:oleObj>
              </mc:Choice>
              <mc:Fallback>
                <p:oleObj name="CorelDRAW" r:id="rId4" imgW="3476838" imgH="2984116" progId="CorelDRAW.Graphic.12">
                  <p:embed/>
                  <p:pic>
                    <p:nvPicPr>
                      <p:cNvPr id="0" name=""/>
                      <p:cNvPicPr/>
                      <p:nvPr/>
                    </p:nvPicPr>
                    <p:blipFill>
                      <a:blip r:embed="rId5"/>
                      <a:stretch>
                        <a:fillRect/>
                      </a:stretch>
                    </p:blipFill>
                    <p:spPr>
                      <a:xfrm>
                        <a:off x="4715768" y="1659937"/>
                        <a:ext cx="3476625" cy="2984500"/>
                      </a:xfrm>
                      <a:prstGeom prst="rect">
                        <a:avLst/>
                      </a:prstGeom>
                    </p:spPr>
                  </p:pic>
                </p:oleObj>
              </mc:Fallback>
            </mc:AlternateContent>
          </a:graphicData>
        </a:graphic>
      </p:graphicFrame>
      <p:sp>
        <p:nvSpPr>
          <p:cNvPr id="7" name="Prostokąt 6"/>
          <p:cNvSpPr/>
          <p:nvPr/>
        </p:nvSpPr>
        <p:spPr>
          <a:xfrm>
            <a:off x="5619480" y="4944692"/>
            <a:ext cx="2153154" cy="646331"/>
          </a:xfrm>
          <a:prstGeom prst="rect">
            <a:avLst/>
          </a:prstGeom>
        </p:spPr>
        <p:txBody>
          <a:bodyPr wrap="none">
            <a:spAutoFit/>
          </a:bodyPr>
          <a:lstStyle/>
          <a:p>
            <a:r>
              <a:rPr lang="en-US" dirty="0" smtClean="0">
                <a:latin typeface="CMR10"/>
              </a:rPr>
              <a:t>N</a:t>
            </a:r>
            <a:r>
              <a:rPr lang="en-US" baseline="-25000" dirty="0" smtClean="0">
                <a:latin typeface="CMR10"/>
              </a:rPr>
              <a:t>i</a:t>
            </a:r>
            <a:r>
              <a:rPr lang="en-US" dirty="0" smtClean="0">
                <a:latin typeface="CMR10"/>
              </a:rPr>
              <a:t>N</a:t>
            </a:r>
            <a:r>
              <a:rPr lang="en-US" baseline="-25000" dirty="0" smtClean="0">
                <a:latin typeface="CMR10"/>
              </a:rPr>
              <a:t>s</a:t>
            </a:r>
            <a:r>
              <a:rPr lang="en-US" dirty="0" smtClean="0">
                <a:latin typeface="CMR10"/>
              </a:rPr>
              <a:t> pair</a:t>
            </a:r>
          </a:p>
          <a:p>
            <a:r>
              <a:rPr lang="en-US" dirty="0" smtClean="0">
                <a:latin typeface="CMR10"/>
              </a:rPr>
              <a:t>N</a:t>
            </a:r>
            <a:r>
              <a:rPr lang="en-US" baseline="-25000" dirty="0" smtClean="0">
                <a:latin typeface="CMR10"/>
              </a:rPr>
              <a:t>s</a:t>
            </a:r>
            <a:r>
              <a:rPr lang="en-US" dirty="0" smtClean="0">
                <a:latin typeface="CMR10"/>
              </a:rPr>
              <a:t> + split-interstitial</a:t>
            </a:r>
            <a:endParaRPr lang="en-US" dirty="0"/>
          </a:p>
        </p:txBody>
      </p:sp>
      <p:sp>
        <p:nvSpPr>
          <p:cNvPr id="8" name="Prostokąt 7"/>
          <p:cNvSpPr/>
          <p:nvPr/>
        </p:nvSpPr>
        <p:spPr>
          <a:xfrm>
            <a:off x="722998" y="4944691"/>
            <a:ext cx="4572000" cy="646331"/>
          </a:xfrm>
          <a:prstGeom prst="rect">
            <a:avLst/>
          </a:prstGeom>
        </p:spPr>
        <p:txBody>
          <a:bodyPr>
            <a:spAutoFit/>
          </a:bodyPr>
          <a:lstStyle/>
          <a:p>
            <a:r>
              <a:rPr lang="en-US" dirty="0" smtClean="0">
                <a:latin typeface="CMR10"/>
              </a:rPr>
              <a:t>N</a:t>
            </a:r>
            <a:r>
              <a:rPr lang="en-US" baseline="-25000" dirty="0" smtClean="0">
                <a:latin typeface="CMR10"/>
              </a:rPr>
              <a:t>i</a:t>
            </a:r>
            <a:r>
              <a:rPr lang="en-US" dirty="0" smtClean="0">
                <a:latin typeface="CMR10"/>
              </a:rPr>
              <a:t>N</a:t>
            </a:r>
            <a:r>
              <a:rPr lang="en-US" baseline="-25000" dirty="0" smtClean="0">
                <a:latin typeface="CMR10"/>
              </a:rPr>
              <a:t>i </a:t>
            </a:r>
            <a:r>
              <a:rPr lang="en-US" dirty="0" smtClean="0">
                <a:latin typeface="CMR10"/>
              </a:rPr>
              <a:t>dimer</a:t>
            </a:r>
            <a:r>
              <a:rPr lang="en-US" baseline="-25000" dirty="0" smtClean="0">
                <a:latin typeface="CMR10"/>
              </a:rPr>
              <a:t> </a:t>
            </a:r>
          </a:p>
          <a:p>
            <a:r>
              <a:rPr lang="en-US" dirty="0" smtClean="0">
                <a:latin typeface="CMR10"/>
              </a:rPr>
              <a:t>two split-interstitials</a:t>
            </a:r>
            <a:endParaRPr lang="en-US" dirty="0"/>
          </a:p>
        </p:txBody>
      </p:sp>
      <p:sp>
        <p:nvSpPr>
          <p:cNvPr id="10" name="Symbol zastępczy zawartości 2"/>
          <p:cNvSpPr>
            <a:spLocks noGrp="1"/>
          </p:cNvSpPr>
          <p:nvPr>
            <p:ph idx="1"/>
          </p:nvPr>
        </p:nvSpPr>
        <p:spPr>
          <a:xfrm>
            <a:off x="827088" y="5891276"/>
            <a:ext cx="7777360" cy="498845"/>
          </a:xfrm>
        </p:spPr>
        <p:txBody>
          <a:bodyPr>
            <a:normAutofit/>
          </a:bodyPr>
          <a:lstStyle/>
          <a:p>
            <a:r>
              <a:rPr lang="en-US" dirty="0" smtClean="0"/>
              <a:t>R. Jones </a:t>
            </a:r>
            <a:r>
              <a:rPr lang="en-US" i="1" dirty="0" smtClean="0"/>
              <a:t>et all</a:t>
            </a:r>
            <a:r>
              <a:rPr lang="en-US" dirty="0" smtClean="0"/>
              <a:t>. Solid State Phenomena 93, (2004) 95-96</a:t>
            </a:r>
            <a:endParaRPr lang="en-US" dirty="0"/>
          </a:p>
        </p:txBody>
      </p:sp>
      <p:graphicFrame>
        <p:nvGraphicFramePr>
          <p:cNvPr id="4" name="Obiekt 3"/>
          <p:cNvGraphicFramePr>
            <a:graphicFrameLocks noChangeAspect="1"/>
          </p:cNvGraphicFramePr>
          <p:nvPr>
            <p:extLst>
              <p:ext uri="{D42A27DB-BD31-4B8C-83A1-F6EECF244321}">
                <p14:modId xmlns:p14="http://schemas.microsoft.com/office/powerpoint/2010/main" val="2602226762"/>
              </p:ext>
            </p:extLst>
          </p:nvPr>
        </p:nvGraphicFramePr>
        <p:xfrm>
          <a:off x="694136" y="1734270"/>
          <a:ext cx="3388802" cy="2910167"/>
        </p:xfrm>
        <a:graphic>
          <a:graphicData uri="http://schemas.openxmlformats.org/presentationml/2006/ole">
            <mc:AlternateContent xmlns:mc="http://schemas.openxmlformats.org/markup-compatibility/2006">
              <mc:Choice xmlns:v="urn:schemas-microsoft-com:vml" Requires="v">
                <p:oleObj spid="_x0000_s2151" name="CorelDRAW" r:id="rId6" imgW="2945055" imgH="2528738" progId="CorelDRAW.Graphic.12">
                  <p:embed/>
                </p:oleObj>
              </mc:Choice>
              <mc:Fallback>
                <p:oleObj name="CorelDRAW" r:id="rId6" imgW="2945055" imgH="2528738" progId="CorelDRAW.Graphic.12">
                  <p:embed/>
                  <p:pic>
                    <p:nvPicPr>
                      <p:cNvPr id="0" name=""/>
                      <p:cNvPicPr/>
                      <p:nvPr/>
                    </p:nvPicPr>
                    <p:blipFill>
                      <a:blip r:embed="rId7"/>
                      <a:stretch>
                        <a:fillRect/>
                      </a:stretch>
                    </p:blipFill>
                    <p:spPr>
                      <a:xfrm>
                        <a:off x="694136" y="1734270"/>
                        <a:ext cx="3388802" cy="2910167"/>
                      </a:xfrm>
                      <a:prstGeom prst="rect">
                        <a:avLst/>
                      </a:prstGeom>
                    </p:spPr>
                  </p:pic>
                </p:oleObj>
              </mc:Fallback>
            </mc:AlternateContent>
          </a:graphicData>
        </a:graphic>
      </p:graphicFrame>
    </p:spTree>
    <p:extLst>
      <p:ext uri="{BB962C8B-B14F-4D97-AF65-F5344CB8AC3E}">
        <p14:creationId xmlns:p14="http://schemas.microsoft.com/office/powerpoint/2010/main" val="5512946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Nitrogen atoms in Si lattice</a:t>
            </a:r>
            <a:endParaRPr lang="en-US" dirty="0"/>
          </a:p>
        </p:txBody>
      </p:sp>
      <p:sp>
        <p:nvSpPr>
          <p:cNvPr id="5" name="Pladsholder til diasnummer 4"/>
          <p:cNvSpPr>
            <a:spLocks noGrp="1"/>
          </p:cNvSpPr>
          <p:nvPr>
            <p:ph type="sldNum" sz="quarter" idx="4"/>
          </p:nvPr>
        </p:nvSpPr>
        <p:spPr/>
        <p:txBody>
          <a:bodyPr/>
          <a:lstStyle/>
          <a:p>
            <a:fld id="{B5495FC0-2F51-4C20-B1D3-A81C0B4032E7}" type="slidenum">
              <a:rPr lang="da-DK" smtClean="0"/>
              <a:pPr/>
              <a:t>13</a:t>
            </a:fld>
            <a:endParaRPr lang="da-DK" dirty="0"/>
          </a:p>
        </p:txBody>
      </p:sp>
      <p:sp>
        <p:nvSpPr>
          <p:cNvPr id="7" name="pole tekstowe 6"/>
          <p:cNvSpPr txBox="1"/>
          <p:nvPr/>
        </p:nvSpPr>
        <p:spPr>
          <a:xfrm>
            <a:off x="1259632" y="6057997"/>
            <a:ext cx="2952328" cy="307777"/>
          </a:xfrm>
          <a:prstGeom prst="rect">
            <a:avLst/>
          </a:prstGeom>
          <a:noFill/>
        </p:spPr>
        <p:txBody>
          <a:bodyPr wrap="square" rtlCol="0">
            <a:spAutoFit/>
          </a:bodyPr>
          <a:lstStyle/>
          <a:p>
            <a:r>
              <a:rPr lang="en-US" sz="1400" dirty="0" smtClean="0"/>
              <a:t>Courtesy</a:t>
            </a:r>
            <a:r>
              <a:rPr lang="pl-PL" sz="1400" dirty="0" smtClean="0"/>
              <a:t> of Barbara Surma ITME</a:t>
            </a:r>
            <a:endParaRPr lang="pl-PL" sz="1400" dirty="0"/>
          </a:p>
        </p:txBody>
      </p:sp>
      <p:pic>
        <p:nvPicPr>
          <p:cNvPr id="8" name="Picture 2"/>
          <p:cNvPicPr>
            <a:picLocks noGrp="1" noChangeAspect="1" noChangeArrowheads="1"/>
          </p:cNvPicPr>
          <p:nvPr>
            <p:ph idx="1"/>
          </p:nvPr>
        </p:nvPicPr>
        <p:blipFill>
          <a:blip r:embed="rId3"/>
          <a:srcRect/>
          <a:stretch>
            <a:fillRect/>
          </a:stretch>
        </p:blipFill>
        <p:spPr bwMode="auto">
          <a:xfrm>
            <a:off x="1259632" y="1699137"/>
            <a:ext cx="6201262" cy="4355389"/>
          </a:xfrm>
          <a:prstGeom prst="rect">
            <a:avLst/>
          </a:prstGeom>
          <a:noFill/>
          <a:ln w="9525">
            <a:noFill/>
            <a:miter lim="800000"/>
            <a:headEnd/>
            <a:tailEnd/>
          </a:ln>
          <a:effectLst/>
        </p:spPr>
      </p:pic>
      <p:sp>
        <p:nvSpPr>
          <p:cNvPr id="3" name="pole tekstowe 2"/>
          <p:cNvSpPr txBox="1"/>
          <p:nvPr/>
        </p:nvSpPr>
        <p:spPr>
          <a:xfrm>
            <a:off x="729199" y="1328070"/>
            <a:ext cx="3551806" cy="369332"/>
          </a:xfrm>
          <a:prstGeom prst="rect">
            <a:avLst/>
          </a:prstGeom>
          <a:noFill/>
        </p:spPr>
        <p:txBody>
          <a:bodyPr wrap="none" rtlCol="0">
            <a:spAutoFit/>
          </a:bodyPr>
          <a:lstStyle/>
          <a:p>
            <a:r>
              <a:rPr lang="en-US" dirty="0" smtClean="0"/>
              <a:t>FTIR Spectra of nitrogen dimer in Si</a:t>
            </a:r>
            <a:endParaRPr lang="en-US" dirty="0"/>
          </a:p>
        </p:txBody>
      </p:sp>
    </p:spTree>
    <p:extLst>
      <p:ext uri="{BB962C8B-B14F-4D97-AF65-F5344CB8AC3E}">
        <p14:creationId xmlns:p14="http://schemas.microsoft.com/office/powerpoint/2010/main" val="25272777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Nitrogen atoms in Si lattice</a:t>
            </a:r>
            <a:endParaRPr lang="en-US" dirty="0"/>
          </a:p>
        </p:txBody>
      </p:sp>
      <p:sp>
        <p:nvSpPr>
          <p:cNvPr id="5" name="Pladsholder til diasnummer 4"/>
          <p:cNvSpPr>
            <a:spLocks noGrp="1"/>
          </p:cNvSpPr>
          <p:nvPr>
            <p:ph type="sldNum" sz="quarter" idx="4"/>
          </p:nvPr>
        </p:nvSpPr>
        <p:spPr/>
        <p:txBody>
          <a:bodyPr/>
          <a:lstStyle/>
          <a:p>
            <a:fld id="{B5495FC0-2F51-4C20-B1D3-A81C0B4032E7}" type="slidenum">
              <a:rPr lang="da-DK" smtClean="0"/>
              <a:pPr/>
              <a:t>14</a:t>
            </a:fld>
            <a:endParaRPr lang="da-DK" dirty="0"/>
          </a:p>
        </p:txBody>
      </p:sp>
      <p:pic>
        <p:nvPicPr>
          <p:cNvPr id="8" name="Picture 2"/>
          <p:cNvPicPr>
            <a:picLocks noGrp="1" noChangeAspect="1" noChangeArrowheads="1"/>
          </p:cNvPicPr>
          <p:nvPr>
            <p:ph idx="1"/>
          </p:nvPr>
        </p:nvPicPr>
        <p:blipFill>
          <a:blip r:embed="rId3"/>
          <a:srcRect/>
          <a:stretch>
            <a:fillRect/>
          </a:stretch>
        </p:blipFill>
        <p:spPr bwMode="auto">
          <a:xfrm>
            <a:off x="827088" y="1273811"/>
            <a:ext cx="3485883" cy="2448272"/>
          </a:xfrm>
          <a:prstGeom prst="rect">
            <a:avLst/>
          </a:prstGeom>
          <a:noFill/>
          <a:ln w="9525">
            <a:noFill/>
            <a:miter lim="800000"/>
            <a:headEnd/>
            <a:tailEnd/>
          </a:ln>
          <a:effectLst/>
        </p:spPr>
      </p:pic>
      <p:sp>
        <p:nvSpPr>
          <p:cNvPr id="3" name="pole tekstowe 2"/>
          <p:cNvSpPr txBox="1"/>
          <p:nvPr/>
        </p:nvSpPr>
        <p:spPr>
          <a:xfrm>
            <a:off x="287236" y="4227564"/>
            <a:ext cx="8956363" cy="1200329"/>
          </a:xfrm>
          <a:prstGeom prst="rect">
            <a:avLst/>
          </a:prstGeom>
          <a:noFill/>
        </p:spPr>
        <p:txBody>
          <a:bodyPr wrap="none" rtlCol="0">
            <a:spAutoFit/>
          </a:bodyPr>
          <a:lstStyle/>
          <a:p>
            <a:r>
              <a:rPr lang="en-US" dirty="0" smtClean="0"/>
              <a:t>The nitrogen concentration is determined from the height of the absorption peak at 963 cm</a:t>
            </a:r>
            <a:r>
              <a:rPr lang="en-US" baseline="30000" dirty="0" smtClean="0"/>
              <a:t>-1</a:t>
            </a:r>
            <a:r>
              <a:rPr lang="en-US" dirty="0" smtClean="0"/>
              <a:t> </a:t>
            </a:r>
          </a:p>
          <a:p>
            <a:r>
              <a:rPr lang="en-US" dirty="0" smtClean="0"/>
              <a:t>using the following calibration formula</a:t>
            </a:r>
          </a:p>
          <a:p>
            <a:endParaRPr lang="en-US" dirty="0" smtClean="0"/>
          </a:p>
          <a:p>
            <a:r>
              <a:rPr lang="en-US" dirty="0" smtClean="0"/>
              <a:t> [nitrogen concentration [at/cm</a:t>
            </a:r>
            <a:r>
              <a:rPr lang="en-US" baseline="30000" dirty="0" smtClean="0"/>
              <a:t>-3</a:t>
            </a:r>
            <a:r>
              <a:rPr lang="en-US" dirty="0" smtClean="0"/>
              <a:t>] ] = 1.83 +/- 0.24 ) x 10</a:t>
            </a:r>
            <a:r>
              <a:rPr lang="en-US" baseline="30000" dirty="0" smtClean="0"/>
              <a:t>17</a:t>
            </a:r>
            <a:r>
              <a:rPr lang="en-US" dirty="0" smtClean="0"/>
              <a:t> x (absorption coefficient)</a:t>
            </a:r>
            <a:r>
              <a:rPr lang="en-US" baseline="30000" dirty="0" smtClean="0"/>
              <a:t> </a:t>
            </a:r>
            <a:endParaRPr lang="en-US" baseline="30000" dirty="0"/>
          </a:p>
        </p:txBody>
      </p:sp>
      <p:sp>
        <p:nvSpPr>
          <p:cNvPr id="4" name="Prostokąt 3"/>
          <p:cNvSpPr/>
          <p:nvPr/>
        </p:nvSpPr>
        <p:spPr>
          <a:xfrm>
            <a:off x="278866" y="5931351"/>
            <a:ext cx="8363272" cy="369332"/>
          </a:xfrm>
          <a:prstGeom prst="rect">
            <a:avLst/>
          </a:prstGeom>
        </p:spPr>
        <p:txBody>
          <a:bodyPr wrap="square">
            <a:spAutoFit/>
          </a:bodyPr>
          <a:lstStyle/>
          <a:p>
            <a:pPr marL="285750" indent="-285750">
              <a:buFont typeface="Arial" panose="020B0604020202020204" pitchFamily="34" charset="0"/>
              <a:buChar char="•"/>
            </a:pPr>
            <a:r>
              <a:rPr lang="en-US" dirty="0" smtClean="0"/>
              <a:t>Itoh Y </a:t>
            </a:r>
            <a:r>
              <a:rPr lang="en-US" i="1" dirty="0" smtClean="0"/>
              <a:t>et al. </a:t>
            </a:r>
            <a:r>
              <a:rPr lang="en-US" dirty="0" smtClean="0"/>
              <a:t> Appl. Phys. Lett. </a:t>
            </a:r>
            <a:r>
              <a:rPr lang="en-US" b="1" dirty="0" smtClean="0"/>
              <a:t>47</a:t>
            </a:r>
            <a:r>
              <a:rPr lang="en-US" dirty="0" smtClean="0"/>
              <a:t> (1995) 488-489</a:t>
            </a:r>
          </a:p>
        </p:txBody>
      </p:sp>
      <p:sp>
        <p:nvSpPr>
          <p:cNvPr id="7" name="pole tekstowe 6"/>
          <p:cNvSpPr txBox="1"/>
          <p:nvPr/>
        </p:nvSpPr>
        <p:spPr>
          <a:xfrm>
            <a:off x="971600" y="3600852"/>
            <a:ext cx="1872208" cy="430887"/>
          </a:xfrm>
          <a:prstGeom prst="rect">
            <a:avLst/>
          </a:prstGeom>
          <a:noFill/>
        </p:spPr>
        <p:txBody>
          <a:bodyPr wrap="square" rtlCol="0">
            <a:spAutoFit/>
          </a:bodyPr>
          <a:lstStyle/>
          <a:p>
            <a:r>
              <a:rPr lang="en-US" sz="1050" dirty="0" smtClean="0"/>
              <a:t>Courtesy</a:t>
            </a:r>
            <a:r>
              <a:rPr lang="pl-PL" sz="1050" dirty="0" smtClean="0"/>
              <a:t> of Barbara Surma ITME</a:t>
            </a:r>
            <a:endParaRPr lang="pl-PL" sz="1050" dirty="0"/>
          </a:p>
        </p:txBody>
      </p:sp>
    </p:spTree>
    <p:extLst>
      <p:ext uri="{BB962C8B-B14F-4D97-AF65-F5344CB8AC3E}">
        <p14:creationId xmlns:p14="http://schemas.microsoft.com/office/powerpoint/2010/main" val="14350653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Nitrogen atoms in Si lattice</a:t>
            </a:r>
            <a:endParaRPr lang="en-US" dirty="0"/>
          </a:p>
        </p:txBody>
      </p:sp>
      <p:sp>
        <p:nvSpPr>
          <p:cNvPr id="5" name="Pladsholder til diasnummer 4"/>
          <p:cNvSpPr>
            <a:spLocks noGrp="1"/>
          </p:cNvSpPr>
          <p:nvPr>
            <p:ph type="sldNum" sz="quarter" idx="4"/>
          </p:nvPr>
        </p:nvSpPr>
        <p:spPr/>
        <p:txBody>
          <a:bodyPr/>
          <a:lstStyle/>
          <a:p>
            <a:fld id="{B5495FC0-2F51-4C20-B1D3-A81C0B4032E7}" type="slidenum">
              <a:rPr lang="da-DK" smtClean="0"/>
              <a:pPr/>
              <a:t>15</a:t>
            </a:fld>
            <a:endParaRPr lang="da-DK" dirty="0"/>
          </a:p>
        </p:txBody>
      </p:sp>
      <p:sp>
        <p:nvSpPr>
          <p:cNvPr id="3" name="Symbol zastępczy zawartości 2"/>
          <p:cNvSpPr>
            <a:spLocks noGrp="1"/>
          </p:cNvSpPr>
          <p:nvPr>
            <p:ph idx="1"/>
          </p:nvPr>
        </p:nvSpPr>
        <p:spPr>
          <a:xfrm>
            <a:off x="828040" y="1412776"/>
            <a:ext cx="7777360" cy="1512168"/>
          </a:xfrm>
        </p:spPr>
        <p:txBody>
          <a:bodyPr/>
          <a:lstStyle/>
          <a:p>
            <a:r>
              <a:rPr lang="en-US" dirty="0" smtClean="0"/>
              <a:t>T. Itoh and T. Abe Appl. Phys. Lett </a:t>
            </a:r>
            <a:r>
              <a:rPr lang="en-US" b="1" dirty="0" smtClean="0"/>
              <a:t>53</a:t>
            </a:r>
            <a:r>
              <a:rPr lang="en-US" dirty="0" smtClean="0"/>
              <a:t> (1988) p39-41</a:t>
            </a:r>
          </a:p>
          <a:p>
            <a:endParaRPr lang="en-US" dirty="0" smtClean="0"/>
          </a:p>
          <a:p>
            <a:pPr marL="0" indent="0" algn="ctr">
              <a:buNone/>
            </a:pPr>
            <a:r>
              <a:rPr lang="en-US" dirty="0" smtClean="0"/>
              <a:t>Diffusion coefficient of nitrogen N-N pairs is given by</a:t>
            </a:r>
          </a:p>
          <a:p>
            <a:pPr marL="0" indent="0" algn="ctr">
              <a:buNone/>
            </a:pPr>
            <a:endParaRPr lang="en-US" dirty="0" smtClean="0"/>
          </a:p>
          <a:p>
            <a:pPr marL="0" indent="0" algn="ctr">
              <a:buNone/>
            </a:pPr>
            <a:r>
              <a:rPr lang="en-US" dirty="0" smtClean="0"/>
              <a:t>D=2.7x10</a:t>
            </a:r>
            <a:r>
              <a:rPr lang="en-US" baseline="30000" dirty="0" smtClean="0"/>
              <a:t>3</a:t>
            </a:r>
            <a:r>
              <a:rPr lang="en-US" dirty="0" smtClean="0"/>
              <a:t> exp (-2.8 eV/kT) cm</a:t>
            </a:r>
            <a:r>
              <a:rPr lang="en-US" baseline="30000" dirty="0" smtClean="0"/>
              <a:t>3</a:t>
            </a:r>
            <a:r>
              <a:rPr lang="en-US" dirty="0" smtClean="0"/>
              <a:t>/s </a:t>
            </a:r>
          </a:p>
          <a:p>
            <a:pPr marL="0" indent="0" algn="ctr">
              <a:buNone/>
            </a:pPr>
            <a:endParaRPr lang="en-US" dirty="0" smtClean="0"/>
          </a:p>
          <a:p>
            <a:pPr marL="0" indent="0">
              <a:buNone/>
            </a:pPr>
            <a:endParaRPr lang="en-US" dirty="0" smtClean="0"/>
          </a:p>
        </p:txBody>
      </p:sp>
      <p:grpSp>
        <p:nvGrpSpPr>
          <p:cNvPr id="19" name="Grupa 18"/>
          <p:cNvGrpSpPr/>
          <p:nvPr/>
        </p:nvGrpSpPr>
        <p:grpSpPr>
          <a:xfrm>
            <a:off x="1187624" y="2708920"/>
            <a:ext cx="6446744" cy="4443413"/>
            <a:chOff x="0" y="0"/>
            <a:chExt cx="6446744" cy="4443413"/>
          </a:xfrm>
        </p:grpSpPr>
        <p:graphicFrame>
          <p:nvGraphicFramePr>
            <p:cNvPr id="20" name="Wykres 19"/>
            <p:cNvGraphicFramePr/>
            <p:nvPr>
              <p:extLst>
                <p:ext uri="{D42A27DB-BD31-4B8C-83A1-F6EECF244321}">
                  <p14:modId xmlns:p14="http://schemas.microsoft.com/office/powerpoint/2010/main" val="2106252607"/>
                </p:ext>
              </p:extLst>
            </p:nvPr>
          </p:nvGraphicFramePr>
          <p:xfrm>
            <a:off x="0" y="0"/>
            <a:ext cx="6446744" cy="4443413"/>
          </p:xfrm>
          <a:graphic>
            <a:graphicData uri="http://schemas.openxmlformats.org/drawingml/2006/chart">
              <c:chart xmlns:c="http://schemas.openxmlformats.org/drawingml/2006/chart" xmlns:r="http://schemas.openxmlformats.org/officeDocument/2006/relationships" r:id="rId3"/>
            </a:graphicData>
          </a:graphic>
        </p:graphicFrame>
        <p:sp>
          <p:nvSpPr>
            <p:cNvPr id="21" name="pole tekstowe 1"/>
            <p:cNvSpPr txBox="1"/>
            <p:nvPr/>
          </p:nvSpPr>
          <p:spPr>
            <a:xfrm>
              <a:off x="1817593" y="526958"/>
              <a:ext cx="652102" cy="264560"/>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pl-PL" sz="1100"/>
                <a:t>1200 </a:t>
              </a:r>
              <a:r>
                <a:rPr lang="pl-PL" sz="1100" baseline="30000"/>
                <a:t>o</a:t>
              </a:r>
              <a:r>
                <a:rPr lang="pl-PL" sz="1100"/>
                <a:t>C</a:t>
              </a:r>
            </a:p>
          </p:txBody>
        </p:sp>
        <p:sp>
          <p:nvSpPr>
            <p:cNvPr id="22" name="pole tekstowe 3"/>
            <p:cNvSpPr txBox="1"/>
            <p:nvPr/>
          </p:nvSpPr>
          <p:spPr>
            <a:xfrm>
              <a:off x="5588933" y="547689"/>
              <a:ext cx="555858" cy="264560"/>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pl-PL" sz="1100"/>
                <a:t>700 </a:t>
              </a:r>
              <a:r>
                <a:rPr lang="pl-PL" sz="1100" baseline="30000"/>
                <a:t>o</a:t>
              </a:r>
              <a:r>
                <a:rPr lang="pl-PL" sz="1100"/>
                <a:t>C</a:t>
              </a:r>
            </a:p>
          </p:txBody>
        </p:sp>
        <p:sp>
          <p:nvSpPr>
            <p:cNvPr id="23" name="pole tekstowe 2"/>
            <p:cNvSpPr txBox="1"/>
            <p:nvPr/>
          </p:nvSpPr>
          <p:spPr>
            <a:xfrm rot="16200000">
              <a:off x="-198859" y="2128904"/>
              <a:ext cx="885627" cy="311496"/>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pl-PL" sz="1400" b="1"/>
                <a:t>D [cm</a:t>
              </a:r>
              <a:r>
                <a:rPr lang="pl-PL" sz="1400" b="1" baseline="30000"/>
                <a:t>3</a:t>
              </a:r>
              <a:r>
                <a:rPr lang="pl-PL" sz="1400" b="1" baseline="0"/>
                <a:t>/s]</a:t>
              </a:r>
              <a:endParaRPr lang="pl-PL" sz="1400" b="1" baseline="30000"/>
            </a:p>
          </p:txBody>
        </p:sp>
        <p:sp>
          <p:nvSpPr>
            <p:cNvPr id="24" name="pole tekstowe 7"/>
            <p:cNvSpPr txBox="1"/>
            <p:nvPr/>
          </p:nvSpPr>
          <p:spPr>
            <a:xfrm>
              <a:off x="4657724" y="536483"/>
              <a:ext cx="555858" cy="264560"/>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pl-PL" sz="1100"/>
                <a:t>800 </a:t>
              </a:r>
              <a:r>
                <a:rPr lang="pl-PL" sz="1100" baseline="30000"/>
                <a:t>o</a:t>
              </a:r>
              <a:r>
                <a:rPr lang="pl-PL" sz="1100"/>
                <a:t>C</a:t>
              </a:r>
            </a:p>
          </p:txBody>
        </p:sp>
        <p:sp>
          <p:nvSpPr>
            <p:cNvPr id="25" name="pole tekstowe 8"/>
            <p:cNvSpPr txBox="1"/>
            <p:nvPr/>
          </p:nvSpPr>
          <p:spPr>
            <a:xfrm>
              <a:off x="3723153" y="532001"/>
              <a:ext cx="555858" cy="264560"/>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pl-PL" sz="1100"/>
                <a:t>900 </a:t>
              </a:r>
              <a:r>
                <a:rPr lang="pl-PL" sz="1100" baseline="30000"/>
                <a:t>o</a:t>
              </a:r>
              <a:r>
                <a:rPr lang="pl-PL" sz="1100"/>
                <a:t>C</a:t>
              </a:r>
            </a:p>
          </p:txBody>
        </p:sp>
        <p:sp>
          <p:nvSpPr>
            <p:cNvPr id="26" name="pole tekstowe 9"/>
            <p:cNvSpPr txBox="1"/>
            <p:nvPr/>
          </p:nvSpPr>
          <p:spPr>
            <a:xfrm>
              <a:off x="3023906" y="527518"/>
              <a:ext cx="627351" cy="264560"/>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pl-PL" sz="1100"/>
                <a:t>1000 </a:t>
              </a:r>
              <a:r>
                <a:rPr lang="pl-PL" sz="1100" baseline="30000"/>
                <a:t>o</a:t>
              </a:r>
              <a:r>
                <a:rPr lang="pl-PL" sz="1100"/>
                <a:t>C</a:t>
              </a:r>
            </a:p>
          </p:txBody>
        </p:sp>
        <p:sp>
          <p:nvSpPr>
            <p:cNvPr id="27" name="pole tekstowe 10"/>
            <p:cNvSpPr txBox="1"/>
            <p:nvPr/>
          </p:nvSpPr>
          <p:spPr>
            <a:xfrm>
              <a:off x="2380689" y="523036"/>
              <a:ext cx="627351" cy="264560"/>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r>
                <a:rPr lang="pl-PL" sz="1100"/>
                <a:t>1100 </a:t>
              </a:r>
              <a:r>
                <a:rPr lang="pl-PL" sz="1100" baseline="30000"/>
                <a:t>o</a:t>
              </a:r>
              <a:r>
                <a:rPr lang="pl-PL" sz="1100"/>
                <a:t>C</a:t>
              </a:r>
            </a:p>
          </p:txBody>
        </p:sp>
      </p:grpSp>
    </p:spTree>
    <p:extLst>
      <p:ext uri="{BB962C8B-B14F-4D97-AF65-F5344CB8AC3E}">
        <p14:creationId xmlns:p14="http://schemas.microsoft.com/office/powerpoint/2010/main" val="26648844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Nitrogen atoms in Si lattice</a:t>
            </a:r>
            <a:endParaRPr lang="en-US" dirty="0"/>
          </a:p>
        </p:txBody>
      </p:sp>
      <p:sp>
        <p:nvSpPr>
          <p:cNvPr id="5" name="Pladsholder til diasnummer 4"/>
          <p:cNvSpPr>
            <a:spLocks noGrp="1"/>
          </p:cNvSpPr>
          <p:nvPr>
            <p:ph type="sldNum" sz="quarter" idx="4"/>
          </p:nvPr>
        </p:nvSpPr>
        <p:spPr/>
        <p:txBody>
          <a:bodyPr/>
          <a:lstStyle/>
          <a:p>
            <a:fld id="{B5495FC0-2F51-4C20-B1D3-A81C0B4032E7}" type="slidenum">
              <a:rPr lang="da-DK" smtClean="0"/>
              <a:pPr/>
              <a:t>16</a:t>
            </a:fld>
            <a:endParaRPr lang="da-DK" dirty="0"/>
          </a:p>
        </p:txBody>
      </p:sp>
      <p:sp>
        <p:nvSpPr>
          <p:cNvPr id="3" name="Symbol zastępczy zawartości 2"/>
          <p:cNvSpPr>
            <a:spLocks noGrp="1"/>
          </p:cNvSpPr>
          <p:nvPr>
            <p:ph idx="1"/>
          </p:nvPr>
        </p:nvSpPr>
        <p:spPr>
          <a:xfrm>
            <a:off x="827088" y="1628801"/>
            <a:ext cx="7777360" cy="4320480"/>
          </a:xfrm>
        </p:spPr>
        <p:txBody>
          <a:bodyPr/>
          <a:lstStyle/>
          <a:p>
            <a:r>
              <a:rPr lang="en-US" dirty="0" smtClean="0"/>
              <a:t>W. von Ammon </a:t>
            </a:r>
            <a:r>
              <a:rPr lang="en-US" i="1" dirty="0" smtClean="0"/>
              <a:t>et al.</a:t>
            </a:r>
            <a:r>
              <a:rPr lang="en-US" dirty="0" smtClean="0"/>
              <a:t> Journal of Crystal Growth 226 (2001) 19–30</a:t>
            </a:r>
          </a:p>
          <a:p>
            <a:endParaRPr lang="en-US" dirty="0" smtClean="0"/>
          </a:p>
          <a:p>
            <a:r>
              <a:rPr lang="en-US" dirty="0" smtClean="0"/>
              <a:t>N-N pairs are stable up to 1270 °C </a:t>
            </a:r>
          </a:p>
          <a:p>
            <a:r>
              <a:rPr lang="en-US" dirty="0" smtClean="0"/>
              <a:t>Interaction of N-N pairs rather than single nitrogen atoms with vacancies leads to suppression of vacancy aggregation</a:t>
            </a:r>
          </a:p>
          <a:p>
            <a:endParaRPr lang="en-US" dirty="0" smtClean="0"/>
          </a:p>
          <a:p>
            <a:endParaRPr lang="en-US" dirty="0" smtClean="0"/>
          </a:p>
          <a:p>
            <a:pPr marL="0" indent="0">
              <a:buNone/>
            </a:pPr>
            <a:r>
              <a:rPr lang="en-US" dirty="0" smtClean="0"/>
              <a:t>The following reactions are proposed to be responsible for vacancy annihilation: </a:t>
            </a:r>
          </a:p>
          <a:p>
            <a:r>
              <a:rPr lang="en-US" dirty="0" smtClean="0"/>
              <a:t>(1) I+V</a:t>
            </a:r>
            <a:r>
              <a:rPr lang="pl-PL" dirty="0" smtClean="0"/>
              <a:t>     </a:t>
            </a:r>
            <a:r>
              <a:rPr lang="en-US" dirty="0" smtClean="0"/>
              <a:t> 0</a:t>
            </a:r>
          </a:p>
          <a:p>
            <a:r>
              <a:rPr lang="en-US" dirty="0" smtClean="0"/>
              <a:t>(2) 2N</a:t>
            </a:r>
            <a:r>
              <a:rPr lang="en-US" baseline="-25000" dirty="0" smtClean="0"/>
              <a:t>i</a:t>
            </a:r>
            <a:r>
              <a:rPr lang="en-US" dirty="0" smtClean="0"/>
              <a:t> </a:t>
            </a:r>
            <a:r>
              <a:rPr lang="pl-PL" dirty="0" smtClean="0"/>
              <a:t>     </a:t>
            </a:r>
            <a:r>
              <a:rPr lang="en-US" dirty="0" smtClean="0"/>
              <a:t>N</a:t>
            </a:r>
            <a:r>
              <a:rPr lang="en-US" baseline="-25000" dirty="0" smtClean="0"/>
              <a:t>2</a:t>
            </a:r>
          </a:p>
          <a:p>
            <a:r>
              <a:rPr lang="en-US" dirty="0" smtClean="0"/>
              <a:t>(3) N</a:t>
            </a:r>
            <a:r>
              <a:rPr lang="en-US" baseline="-25000" dirty="0" smtClean="0"/>
              <a:t>s</a:t>
            </a:r>
            <a:r>
              <a:rPr lang="en-US" dirty="0" smtClean="0"/>
              <a:t>+N</a:t>
            </a:r>
            <a:r>
              <a:rPr lang="en-US" baseline="-25000" dirty="0" smtClean="0"/>
              <a:t>i</a:t>
            </a:r>
            <a:r>
              <a:rPr lang="en-US" dirty="0" smtClean="0"/>
              <a:t> </a:t>
            </a:r>
            <a:r>
              <a:rPr lang="pl-PL" dirty="0" smtClean="0"/>
              <a:t>     </a:t>
            </a:r>
            <a:r>
              <a:rPr lang="en-US" dirty="0" smtClean="0"/>
              <a:t>N</a:t>
            </a:r>
            <a:r>
              <a:rPr lang="en-US" baseline="-25000" dirty="0" smtClean="0"/>
              <a:t>2</a:t>
            </a:r>
            <a:r>
              <a:rPr lang="en-US" dirty="0" smtClean="0"/>
              <a:t>V</a:t>
            </a:r>
            <a:endParaRPr lang="pl-PL" dirty="0" smtClean="0"/>
          </a:p>
          <a:p>
            <a:endParaRPr lang="en-US" dirty="0" smtClean="0"/>
          </a:p>
          <a:p>
            <a:r>
              <a:rPr lang="en-US" dirty="0" smtClean="0"/>
              <a:t>(4) N</a:t>
            </a:r>
            <a:r>
              <a:rPr lang="en-US" baseline="-25000" dirty="0" smtClean="0"/>
              <a:t>2</a:t>
            </a:r>
            <a:r>
              <a:rPr lang="en-US" dirty="0" smtClean="0"/>
              <a:t>+V </a:t>
            </a:r>
            <a:r>
              <a:rPr lang="pl-PL" dirty="0" smtClean="0"/>
              <a:t>     </a:t>
            </a:r>
            <a:r>
              <a:rPr lang="en-US" dirty="0" smtClean="0"/>
              <a:t>N</a:t>
            </a:r>
            <a:r>
              <a:rPr lang="en-US" baseline="-25000" dirty="0" smtClean="0"/>
              <a:t>2</a:t>
            </a:r>
            <a:r>
              <a:rPr lang="en-US" dirty="0" smtClean="0"/>
              <a:t>V</a:t>
            </a:r>
          </a:p>
          <a:p>
            <a:r>
              <a:rPr lang="en-US" dirty="0" smtClean="0"/>
              <a:t>(5) N</a:t>
            </a:r>
            <a:r>
              <a:rPr lang="en-US" baseline="-25000" dirty="0" smtClean="0"/>
              <a:t>2</a:t>
            </a:r>
            <a:r>
              <a:rPr lang="en-US" dirty="0" smtClean="0"/>
              <a:t>V+I </a:t>
            </a:r>
            <a:r>
              <a:rPr lang="pl-PL" dirty="0" smtClean="0"/>
              <a:t>     </a:t>
            </a:r>
            <a:r>
              <a:rPr lang="en-US" dirty="0" smtClean="0"/>
              <a:t>N</a:t>
            </a:r>
            <a:r>
              <a:rPr lang="en-US" baseline="-25000" dirty="0" smtClean="0"/>
              <a:t>2</a:t>
            </a:r>
            <a:endParaRPr lang="en-US" baseline="-25000" dirty="0"/>
          </a:p>
        </p:txBody>
      </p:sp>
      <p:sp>
        <p:nvSpPr>
          <p:cNvPr id="4" name="Elipsa 3"/>
          <p:cNvSpPr/>
          <p:nvPr/>
        </p:nvSpPr>
        <p:spPr>
          <a:xfrm>
            <a:off x="611560" y="4509120"/>
            <a:ext cx="2232248" cy="864096"/>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pl-PL" dirty="0"/>
          </a:p>
        </p:txBody>
      </p:sp>
      <p:graphicFrame>
        <p:nvGraphicFramePr>
          <p:cNvPr id="6" name="Obiekt 5"/>
          <p:cNvGraphicFramePr>
            <a:graphicFrameLocks noChangeAspect="1"/>
          </p:cNvGraphicFramePr>
          <p:nvPr>
            <p:extLst>
              <p:ext uri="{D42A27DB-BD31-4B8C-83A1-F6EECF244321}">
                <p14:modId xmlns:p14="http://schemas.microsoft.com/office/powerpoint/2010/main" val="347822029"/>
              </p:ext>
            </p:extLst>
          </p:nvPr>
        </p:nvGraphicFramePr>
        <p:xfrm>
          <a:off x="1985129" y="4734000"/>
          <a:ext cx="279480" cy="207168"/>
        </p:xfrm>
        <a:graphic>
          <a:graphicData uri="http://schemas.openxmlformats.org/presentationml/2006/ole">
            <mc:AlternateContent xmlns:mc="http://schemas.openxmlformats.org/markup-compatibility/2006">
              <mc:Choice xmlns:v="urn:schemas-microsoft-com:vml" Requires="v">
                <p:oleObj spid="_x0000_s3224" name="CorelDRAW" r:id="rId4" imgW="648938" imgH="414888" progId="CorelDRAW.Graphic.12">
                  <p:embed/>
                </p:oleObj>
              </mc:Choice>
              <mc:Fallback>
                <p:oleObj name="CorelDRAW" r:id="rId4" imgW="648938" imgH="414888" progId="CorelDRAW.Graphic.12">
                  <p:embed/>
                  <p:pic>
                    <p:nvPicPr>
                      <p:cNvPr id="0" name=""/>
                      <p:cNvPicPr/>
                      <p:nvPr/>
                    </p:nvPicPr>
                    <p:blipFill>
                      <a:blip r:embed="rId5"/>
                      <a:stretch>
                        <a:fillRect/>
                      </a:stretch>
                    </p:blipFill>
                    <p:spPr>
                      <a:xfrm>
                        <a:off x="1985129" y="4734000"/>
                        <a:ext cx="279480" cy="207168"/>
                      </a:xfrm>
                      <a:prstGeom prst="rect">
                        <a:avLst/>
                      </a:prstGeom>
                    </p:spPr>
                  </p:pic>
                </p:oleObj>
              </mc:Fallback>
            </mc:AlternateContent>
          </a:graphicData>
        </a:graphic>
      </p:graphicFrame>
      <p:graphicFrame>
        <p:nvGraphicFramePr>
          <p:cNvPr id="8" name="Obiekt 7"/>
          <p:cNvGraphicFramePr>
            <a:graphicFrameLocks noChangeAspect="1"/>
          </p:cNvGraphicFramePr>
          <p:nvPr>
            <p:extLst>
              <p:ext uri="{D42A27DB-BD31-4B8C-83A1-F6EECF244321}">
                <p14:modId xmlns:p14="http://schemas.microsoft.com/office/powerpoint/2010/main" val="586439670"/>
              </p:ext>
            </p:extLst>
          </p:nvPr>
        </p:nvGraphicFramePr>
        <p:xfrm>
          <a:off x="2051720" y="4958880"/>
          <a:ext cx="279480" cy="207168"/>
        </p:xfrm>
        <a:graphic>
          <a:graphicData uri="http://schemas.openxmlformats.org/presentationml/2006/ole">
            <mc:AlternateContent xmlns:mc="http://schemas.openxmlformats.org/markup-compatibility/2006">
              <mc:Choice xmlns:v="urn:schemas-microsoft-com:vml" Requires="v">
                <p:oleObj spid="_x0000_s3225" name="CorelDRAW" r:id="rId6" imgW="648938" imgH="414888" progId="CorelDRAW.Graphic.12">
                  <p:embed/>
                </p:oleObj>
              </mc:Choice>
              <mc:Fallback>
                <p:oleObj name="CorelDRAW" r:id="rId6" imgW="648938" imgH="414888" progId="CorelDRAW.Graphic.12">
                  <p:embed/>
                  <p:pic>
                    <p:nvPicPr>
                      <p:cNvPr id="0" name=""/>
                      <p:cNvPicPr/>
                      <p:nvPr/>
                    </p:nvPicPr>
                    <p:blipFill>
                      <a:blip r:embed="rId5"/>
                      <a:stretch>
                        <a:fillRect/>
                      </a:stretch>
                    </p:blipFill>
                    <p:spPr>
                      <a:xfrm>
                        <a:off x="2051720" y="4958880"/>
                        <a:ext cx="279480" cy="207168"/>
                      </a:xfrm>
                      <a:prstGeom prst="rect">
                        <a:avLst/>
                      </a:prstGeom>
                    </p:spPr>
                  </p:pic>
                </p:oleObj>
              </mc:Fallback>
            </mc:AlternateContent>
          </a:graphicData>
        </a:graphic>
      </p:graphicFrame>
      <p:graphicFrame>
        <p:nvGraphicFramePr>
          <p:cNvPr id="10" name="Obiekt 9"/>
          <p:cNvGraphicFramePr>
            <a:graphicFrameLocks noChangeAspect="1"/>
          </p:cNvGraphicFramePr>
          <p:nvPr>
            <p:extLst>
              <p:ext uri="{D42A27DB-BD31-4B8C-83A1-F6EECF244321}">
                <p14:modId xmlns:p14="http://schemas.microsoft.com/office/powerpoint/2010/main" val="2906602561"/>
              </p:ext>
            </p:extLst>
          </p:nvPr>
        </p:nvGraphicFramePr>
        <p:xfrm>
          <a:off x="1829043" y="3685457"/>
          <a:ext cx="279480" cy="207168"/>
        </p:xfrm>
        <a:graphic>
          <a:graphicData uri="http://schemas.openxmlformats.org/presentationml/2006/ole">
            <mc:AlternateContent xmlns:mc="http://schemas.openxmlformats.org/markup-compatibility/2006">
              <mc:Choice xmlns:v="urn:schemas-microsoft-com:vml" Requires="v">
                <p:oleObj spid="_x0000_s3226" name="CorelDRAW" r:id="rId7" imgW="648938" imgH="414888" progId="CorelDRAW.Graphic.12">
                  <p:embed/>
                </p:oleObj>
              </mc:Choice>
              <mc:Fallback>
                <p:oleObj name="CorelDRAW" r:id="rId7" imgW="648938" imgH="414888" progId="CorelDRAW.Graphic.12">
                  <p:embed/>
                  <p:pic>
                    <p:nvPicPr>
                      <p:cNvPr id="0" name=""/>
                      <p:cNvPicPr/>
                      <p:nvPr/>
                    </p:nvPicPr>
                    <p:blipFill>
                      <a:blip r:embed="rId5"/>
                      <a:stretch>
                        <a:fillRect/>
                      </a:stretch>
                    </p:blipFill>
                    <p:spPr>
                      <a:xfrm>
                        <a:off x="1829043" y="3685457"/>
                        <a:ext cx="279480" cy="207168"/>
                      </a:xfrm>
                      <a:prstGeom prst="rect">
                        <a:avLst/>
                      </a:prstGeom>
                    </p:spPr>
                  </p:pic>
                </p:oleObj>
              </mc:Fallback>
            </mc:AlternateContent>
          </a:graphicData>
        </a:graphic>
      </p:graphicFrame>
      <p:graphicFrame>
        <p:nvGraphicFramePr>
          <p:cNvPr id="11" name="Obiekt 10"/>
          <p:cNvGraphicFramePr>
            <a:graphicFrameLocks noChangeAspect="1"/>
          </p:cNvGraphicFramePr>
          <p:nvPr>
            <p:extLst>
              <p:ext uri="{D42A27DB-BD31-4B8C-83A1-F6EECF244321}">
                <p14:modId xmlns:p14="http://schemas.microsoft.com/office/powerpoint/2010/main" val="865485027"/>
              </p:ext>
            </p:extLst>
          </p:nvPr>
        </p:nvGraphicFramePr>
        <p:xfrm>
          <a:off x="1772240" y="3970338"/>
          <a:ext cx="279480" cy="207168"/>
        </p:xfrm>
        <a:graphic>
          <a:graphicData uri="http://schemas.openxmlformats.org/presentationml/2006/ole">
            <mc:AlternateContent xmlns:mc="http://schemas.openxmlformats.org/markup-compatibility/2006">
              <mc:Choice xmlns:v="urn:schemas-microsoft-com:vml" Requires="v">
                <p:oleObj spid="_x0000_s3227" name="CorelDRAW" r:id="rId8" imgW="648938" imgH="414888" progId="CorelDRAW.Graphic.12">
                  <p:embed/>
                </p:oleObj>
              </mc:Choice>
              <mc:Fallback>
                <p:oleObj name="CorelDRAW" r:id="rId8" imgW="648938" imgH="414888" progId="CorelDRAW.Graphic.12">
                  <p:embed/>
                  <p:pic>
                    <p:nvPicPr>
                      <p:cNvPr id="0" name=""/>
                      <p:cNvPicPr/>
                      <p:nvPr/>
                    </p:nvPicPr>
                    <p:blipFill>
                      <a:blip r:embed="rId5"/>
                      <a:stretch>
                        <a:fillRect/>
                      </a:stretch>
                    </p:blipFill>
                    <p:spPr>
                      <a:xfrm>
                        <a:off x="1772240" y="3970338"/>
                        <a:ext cx="279480" cy="207168"/>
                      </a:xfrm>
                      <a:prstGeom prst="rect">
                        <a:avLst/>
                      </a:prstGeom>
                    </p:spPr>
                  </p:pic>
                </p:oleObj>
              </mc:Fallback>
            </mc:AlternateContent>
          </a:graphicData>
        </a:graphic>
      </p:graphicFrame>
      <p:graphicFrame>
        <p:nvGraphicFramePr>
          <p:cNvPr id="12" name="Obiekt 11"/>
          <p:cNvGraphicFramePr>
            <a:graphicFrameLocks noChangeAspect="1"/>
          </p:cNvGraphicFramePr>
          <p:nvPr>
            <p:extLst>
              <p:ext uri="{D42A27DB-BD31-4B8C-83A1-F6EECF244321}">
                <p14:modId xmlns:p14="http://schemas.microsoft.com/office/powerpoint/2010/main" val="360466092"/>
              </p:ext>
            </p:extLst>
          </p:nvPr>
        </p:nvGraphicFramePr>
        <p:xfrm>
          <a:off x="2023979" y="4198368"/>
          <a:ext cx="279480" cy="207168"/>
        </p:xfrm>
        <a:graphic>
          <a:graphicData uri="http://schemas.openxmlformats.org/presentationml/2006/ole">
            <mc:AlternateContent xmlns:mc="http://schemas.openxmlformats.org/markup-compatibility/2006">
              <mc:Choice xmlns:v="urn:schemas-microsoft-com:vml" Requires="v">
                <p:oleObj spid="_x0000_s3228" name="CorelDRAW" r:id="rId9" imgW="648938" imgH="414888" progId="CorelDRAW.Graphic.12">
                  <p:embed/>
                </p:oleObj>
              </mc:Choice>
              <mc:Fallback>
                <p:oleObj name="CorelDRAW" r:id="rId9" imgW="648938" imgH="414888" progId="CorelDRAW.Graphic.12">
                  <p:embed/>
                  <p:pic>
                    <p:nvPicPr>
                      <p:cNvPr id="0" name=""/>
                      <p:cNvPicPr/>
                      <p:nvPr/>
                    </p:nvPicPr>
                    <p:blipFill>
                      <a:blip r:embed="rId5"/>
                      <a:stretch>
                        <a:fillRect/>
                      </a:stretch>
                    </p:blipFill>
                    <p:spPr>
                      <a:xfrm>
                        <a:off x="2023979" y="4198368"/>
                        <a:ext cx="279480" cy="207168"/>
                      </a:xfrm>
                      <a:prstGeom prst="rect">
                        <a:avLst/>
                      </a:prstGeom>
                    </p:spPr>
                  </p:pic>
                </p:oleObj>
              </mc:Fallback>
            </mc:AlternateContent>
          </a:graphicData>
        </a:graphic>
      </p:graphicFrame>
    </p:spTree>
    <p:extLst>
      <p:ext uri="{BB962C8B-B14F-4D97-AF65-F5344CB8AC3E}">
        <p14:creationId xmlns:p14="http://schemas.microsoft.com/office/powerpoint/2010/main" val="2492241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27088" y="1628800"/>
            <a:ext cx="7345312" cy="3888433"/>
          </a:xfrm>
        </p:spPr>
        <p:txBody>
          <a:bodyPr>
            <a:normAutofit/>
          </a:bodyPr>
          <a:lstStyle/>
          <a:p>
            <a:pPr marL="457200" indent="-457200">
              <a:buFont typeface="Arial" panose="020B0604020202020204" pitchFamily="34" charset="0"/>
              <a:buChar char="•"/>
            </a:pPr>
            <a:r>
              <a:rPr lang="en-US" sz="2800" dirty="0" smtClean="0"/>
              <a:t>NitroSil project scope</a:t>
            </a:r>
            <a:endParaRPr lang="en-US" sz="2800" dirty="0">
              <a:solidFill>
                <a:prstClr val="black"/>
              </a:solidFill>
            </a:endParaRPr>
          </a:p>
        </p:txBody>
      </p:sp>
      <p:sp>
        <p:nvSpPr>
          <p:cNvPr id="5" name="Pladsholder til diasnummer 4"/>
          <p:cNvSpPr>
            <a:spLocks noGrp="1"/>
          </p:cNvSpPr>
          <p:nvPr>
            <p:ph type="sldNum" sz="quarter" idx="4"/>
          </p:nvPr>
        </p:nvSpPr>
        <p:spPr/>
        <p:txBody>
          <a:bodyPr/>
          <a:lstStyle/>
          <a:p>
            <a:fld id="{B5495FC0-2F51-4C20-B1D3-A81C0B4032E7}" type="slidenum">
              <a:rPr lang="da-DK" smtClean="0">
                <a:solidFill>
                  <a:prstClr val="white"/>
                </a:solidFill>
              </a:rPr>
              <a:pPr/>
              <a:t>17</a:t>
            </a:fld>
            <a:endParaRPr lang="da-DK" dirty="0">
              <a:solidFill>
                <a:prstClr val="white"/>
              </a:solidFill>
            </a:endParaRPr>
          </a:p>
        </p:txBody>
      </p:sp>
    </p:spTree>
    <p:extLst>
      <p:ext uri="{BB962C8B-B14F-4D97-AF65-F5344CB8AC3E}">
        <p14:creationId xmlns:p14="http://schemas.microsoft.com/office/powerpoint/2010/main" val="42254830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pl-PL" dirty="0" smtClean="0"/>
              <a:t>NitroSil</a:t>
            </a:r>
            <a:endParaRPr lang="da-DK" dirty="0"/>
          </a:p>
        </p:txBody>
      </p:sp>
      <p:sp>
        <p:nvSpPr>
          <p:cNvPr id="5" name="Pladsholder til diasnummer 4"/>
          <p:cNvSpPr>
            <a:spLocks noGrp="1"/>
          </p:cNvSpPr>
          <p:nvPr>
            <p:ph type="sldNum" sz="quarter" idx="4"/>
          </p:nvPr>
        </p:nvSpPr>
        <p:spPr/>
        <p:txBody>
          <a:bodyPr/>
          <a:lstStyle/>
          <a:p>
            <a:fld id="{B5495FC0-2F51-4C20-B1D3-A81C0B4032E7}" type="slidenum">
              <a:rPr lang="da-DK" smtClean="0"/>
              <a:pPr/>
              <a:t>18</a:t>
            </a:fld>
            <a:endParaRPr lang="da-DK" dirty="0"/>
          </a:p>
        </p:txBody>
      </p:sp>
      <p:sp>
        <p:nvSpPr>
          <p:cNvPr id="6" name="Text Box 17"/>
          <p:cNvSpPr txBox="1">
            <a:spLocks noChangeArrowheads="1"/>
          </p:cNvSpPr>
          <p:nvPr/>
        </p:nvSpPr>
        <p:spPr bwMode="auto">
          <a:xfrm>
            <a:off x="723607" y="1700808"/>
            <a:ext cx="7772680" cy="3859518"/>
          </a:xfrm>
          <a:prstGeom prst="rect">
            <a:avLst/>
          </a:prstGeom>
          <a:noFill/>
          <a:ln w="9525">
            <a:noFill/>
            <a:miter lim="800000"/>
            <a:headEnd/>
            <a:tailEnd/>
          </a:ln>
        </p:spPr>
        <p:txBody>
          <a:bodyPr wrap="square">
            <a:spAutoFit/>
          </a:bodyPr>
          <a:lstStyle/>
          <a:p>
            <a:pPr algn="just"/>
            <a:r>
              <a:rPr lang="en-US" sz="1400" b="1" dirty="0" smtClean="0">
                <a:latin typeface="Verdana" pitchFamily="34" charset="0"/>
                <a:ea typeface="Verdana" pitchFamily="34" charset="0"/>
                <a:cs typeface="Verdana" pitchFamily="34" charset="0"/>
              </a:rPr>
              <a:t/>
            </a:r>
            <a:br>
              <a:rPr lang="en-US" sz="1400" b="1" dirty="0" smtClean="0">
                <a:latin typeface="Verdana" pitchFamily="34" charset="0"/>
                <a:ea typeface="Verdana" pitchFamily="34" charset="0"/>
                <a:cs typeface="Verdana" pitchFamily="34" charset="0"/>
              </a:rPr>
            </a:br>
            <a:r>
              <a:rPr lang="en-US" sz="2000" dirty="0" smtClean="0"/>
              <a:t>Topsil and Polish Institute of Electronic Materials Technology (ITME) have teamed up in a scientific project scoped to gain additional insight into nitrogen behavior in float zone silicon. Under the name </a:t>
            </a:r>
            <a:br>
              <a:rPr lang="en-US" sz="2000" dirty="0" smtClean="0"/>
            </a:br>
            <a:r>
              <a:rPr lang="en-US" sz="2000" dirty="0" smtClean="0"/>
              <a:t>of NitroSil, the project is to further investigate nitrogen doping float zone technology and provide a better understanding of nitrogen behavior </a:t>
            </a:r>
            <a:br>
              <a:rPr lang="en-US" sz="2000" dirty="0" smtClean="0"/>
            </a:br>
            <a:r>
              <a:rPr lang="en-US" sz="2000" dirty="0" smtClean="0"/>
              <a:t>in this type of material. </a:t>
            </a:r>
          </a:p>
          <a:p>
            <a:pPr algn="just"/>
            <a:endParaRPr lang="en-US" sz="2000" dirty="0" smtClean="0">
              <a:latin typeface="Verdana" pitchFamily="34" charset="0"/>
              <a:ea typeface="Verdana" pitchFamily="34" charset="0"/>
              <a:cs typeface="Verdana" pitchFamily="34" charset="0"/>
            </a:endParaRPr>
          </a:p>
          <a:p>
            <a:r>
              <a:rPr lang="en-US" sz="2000" dirty="0" smtClean="0"/>
              <a:t>The ultimate goal for the research project is to - in the future  - </a:t>
            </a:r>
            <a:br>
              <a:rPr lang="en-US" sz="2000" dirty="0" smtClean="0"/>
            </a:br>
            <a:r>
              <a:rPr lang="en-US" sz="2000" dirty="0" smtClean="0"/>
              <a:t>be able to introduce nitrogen enriched float zone silicon for high - energy particle detectors with increased radiation hardness. </a:t>
            </a:r>
          </a:p>
          <a:p>
            <a:pPr algn="just"/>
            <a:endParaRPr lang="en-US" sz="1400" dirty="0" smtClean="0">
              <a:latin typeface="Verdana" pitchFamily="34" charset="0"/>
              <a:ea typeface="Verdana" pitchFamily="34" charset="0"/>
              <a:cs typeface="Verdana" pitchFamily="34" charset="0"/>
            </a:endParaRPr>
          </a:p>
          <a:p>
            <a:pPr>
              <a:spcBef>
                <a:spcPct val="5000"/>
              </a:spcBef>
              <a:buFontTx/>
              <a:buChar char="•"/>
            </a:pPr>
            <a:endParaRPr lang="en-US" sz="16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6013474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95536" y="404664"/>
            <a:ext cx="8229600" cy="490066"/>
          </a:xfrm>
        </p:spPr>
        <p:txBody>
          <a:bodyPr vert="horz" lIns="91440" tIns="45720" rIns="91440" bIns="45720" rtlCol="0" anchor="ctr">
            <a:normAutofit/>
          </a:bodyPr>
          <a:lstStyle/>
          <a:p>
            <a:pPr algn="l"/>
            <a:r>
              <a:rPr lang="pl-PL" dirty="0" smtClean="0"/>
              <a:t>Topsil </a:t>
            </a:r>
            <a:r>
              <a:rPr lang="en-US" dirty="0" smtClean="0"/>
              <a:t>assignments</a:t>
            </a:r>
            <a:endParaRPr lang="en-US" dirty="0"/>
          </a:p>
        </p:txBody>
      </p:sp>
      <p:sp>
        <p:nvSpPr>
          <p:cNvPr id="4" name="pole tekstowe 3"/>
          <p:cNvSpPr txBox="1"/>
          <p:nvPr/>
        </p:nvSpPr>
        <p:spPr>
          <a:xfrm>
            <a:off x="395536" y="1844824"/>
            <a:ext cx="8280920" cy="3998018"/>
          </a:xfrm>
          <a:prstGeom prst="rect">
            <a:avLst/>
          </a:prstGeom>
          <a:noFill/>
        </p:spPr>
        <p:txBody>
          <a:bodyPr wrap="square" rtlCol="0">
            <a:spAutoFit/>
          </a:bodyPr>
          <a:lstStyle/>
          <a:p>
            <a:pPr marL="457200" indent="-457200">
              <a:lnSpc>
                <a:spcPct val="80000"/>
              </a:lnSpc>
              <a:spcBef>
                <a:spcPct val="20000"/>
              </a:spcBef>
              <a:buFont typeface="Arial" panose="020B0604020202020204" pitchFamily="34" charset="0"/>
              <a:buChar char="•"/>
            </a:pPr>
            <a:r>
              <a:rPr lang="en-US" sz="2700" dirty="0" smtClean="0"/>
              <a:t>Development of FZ Si:N technology </a:t>
            </a:r>
          </a:p>
          <a:p>
            <a:pPr marL="457200" indent="-457200">
              <a:lnSpc>
                <a:spcPct val="80000"/>
              </a:lnSpc>
              <a:spcBef>
                <a:spcPct val="20000"/>
              </a:spcBef>
              <a:buFont typeface="Arial" panose="020B0604020202020204" pitchFamily="34" charset="0"/>
              <a:buChar char="•"/>
            </a:pPr>
            <a:r>
              <a:rPr lang="en-US" sz="2700" dirty="0" smtClean="0"/>
              <a:t>Doping with nitrogen above 1E15 cm</a:t>
            </a:r>
            <a:r>
              <a:rPr lang="en-US" sz="2700" baseline="30000" dirty="0" smtClean="0"/>
              <a:t>-3</a:t>
            </a:r>
            <a:r>
              <a:rPr lang="en-US" sz="2700" dirty="0" smtClean="0"/>
              <a:t> </a:t>
            </a:r>
          </a:p>
          <a:p>
            <a:pPr marL="457200" indent="-457200">
              <a:lnSpc>
                <a:spcPct val="80000"/>
              </a:lnSpc>
              <a:spcBef>
                <a:spcPct val="20000"/>
              </a:spcBef>
              <a:buFont typeface="Arial" panose="020B0604020202020204" pitchFamily="34" charset="0"/>
              <a:buChar char="•"/>
            </a:pPr>
            <a:r>
              <a:rPr lang="en-US" sz="2700" dirty="0" smtClean="0"/>
              <a:t>Making and delivering the high-res standard  FZ Si single crystals and  nitrogen-enriched  single crystals   (FZ Si:N)</a:t>
            </a:r>
          </a:p>
          <a:p>
            <a:pPr marL="457200" indent="-457200">
              <a:lnSpc>
                <a:spcPct val="80000"/>
              </a:lnSpc>
              <a:spcBef>
                <a:spcPct val="20000"/>
              </a:spcBef>
              <a:buFont typeface="Arial" panose="020B0604020202020204" pitchFamily="34" charset="0"/>
              <a:buChar char="•"/>
            </a:pPr>
            <a:r>
              <a:rPr lang="en-US" sz="2700" dirty="0" smtClean="0"/>
              <a:t>Thin wafer technology improvement</a:t>
            </a:r>
          </a:p>
          <a:p>
            <a:pPr marL="457200" indent="-457200">
              <a:lnSpc>
                <a:spcPct val="80000"/>
              </a:lnSpc>
              <a:buFont typeface="Arial" panose="020B0604020202020204" pitchFamily="34" charset="0"/>
              <a:buChar char="•"/>
            </a:pPr>
            <a:r>
              <a:rPr lang="en-US" sz="2700" dirty="0" smtClean="0"/>
              <a:t>Making and delivering wafers with low nitrogen concentration and high nitrogen concentration for studies at ITME</a:t>
            </a:r>
          </a:p>
          <a:p>
            <a:pPr marL="457200" indent="-457200">
              <a:lnSpc>
                <a:spcPct val="80000"/>
              </a:lnSpc>
              <a:buFont typeface="Arial" panose="020B0604020202020204" pitchFamily="34" charset="0"/>
              <a:buChar char="•"/>
            </a:pPr>
            <a:r>
              <a:rPr lang="en-US" sz="2700" dirty="0" smtClean="0"/>
              <a:t>Performing temperature/resistivity stability experiments </a:t>
            </a:r>
            <a:endParaRPr lang="en-US" sz="2700" dirty="0"/>
          </a:p>
        </p:txBody>
      </p:sp>
    </p:spTree>
    <p:extLst>
      <p:ext uri="{BB962C8B-B14F-4D97-AF65-F5344CB8AC3E}">
        <p14:creationId xmlns:p14="http://schemas.microsoft.com/office/powerpoint/2010/main" val="8096972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dsholder til indhold 2"/>
          <p:cNvSpPr>
            <a:spLocks noGrp="1"/>
          </p:cNvSpPr>
          <p:nvPr>
            <p:ph sz="quarter" idx="10"/>
          </p:nvPr>
        </p:nvSpPr>
        <p:spPr>
          <a:xfrm>
            <a:off x="498674" y="836712"/>
            <a:ext cx="3384376" cy="431800"/>
          </a:xfrm>
        </p:spPr>
        <p:txBody>
          <a:bodyPr/>
          <a:lstStyle/>
          <a:p>
            <a:r>
              <a:rPr lang="pl-PL" sz="2800" dirty="0" smtClean="0"/>
              <a:t>OUTLINE</a:t>
            </a:r>
            <a:endParaRPr lang="da-DK" sz="2800" dirty="0"/>
          </a:p>
        </p:txBody>
      </p:sp>
      <p:sp>
        <p:nvSpPr>
          <p:cNvPr id="4" name="Pladsholder til tekst 3"/>
          <p:cNvSpPr>
            <a:spLocks noGrp="1"/>
          </p:cNvSpPr>
          <p:nvPr>
            <p:ph type="body" sz="quarter" idx="11"/>
          </p:nvPr>
        </p:nvSpPr>
        <p:spPr>
          <a:xfrm>
            <a:off x="498500" y="1700808"/>
            <a:ext cx="6521772" cy="3240088"/>
          </a:xfrm>
        </p:spPr>
        <p:txBody>
          <a:bodyPr>
            <a:normAutofit fontScale="85000" lnSpcReduction="10000"/>
          </a:bodyPr>
          <a:lstStyle/>
          <a:p>
            <a:r>
              <a:rPr lang="en-US" sz="2000" dirty="0" smtClean="0"/>
              <a:t>Introduction to Topsil’s products</a:t>
            </a:r>
          </a:p>
          <a:p>
            <a:pPr lvl="1"/>
            <a:r>
              <a:rPr lang="en-US" sz="2000" dirty="0" smtClean="0"/>
              <a:t>Topsil in brief</a:t>
            </a:r>
          </a:p>
          <a:p>
            <a:pPr lvl="1"/>
            <a:r>
              <a:rPr lang="en-US" sz="2000" dirty="0" smtClean="0"/>
              <a:t>Applications, capabilities</a:t>
            </a:r>
          </a:p>
          <a:p>
            <a:pPr lvl="1"/>
            <a:endParaRPr lang="en-US" sz="2000" dirty="0" smtClean="0"/>
          </a:p>
          <a:p>
            <a:r>
              <a:rPr lang="en-US" sz="2000" dirty="0" smtClean="0"/>
              <a:t>Effect of nitrogen on the properties of Si single crystals</a:t>
            </a:r>
          </a:p>
          <a:p>
            <a:endParaRPr lang="en-US" sz="2000" dirty="0" smtClean="0"/>
          </a:p>
          <a:p>
            <a:r>
              <a:rPr lang="en-US" sz="2000" dirty="0" smtClean="0"/>
              <a:t>NitroSil project </a:t>
            </a:r>
          </a:p>
          <a:p>
            <a:pPr lvl="1"/>
            <a:r>
              <a:rPr lang="en-US" sz="2000" dirty="0" smtClean="0"/>
              <a:t>Scope</a:t>
            </a:r>
          </a:p>
          <a:p>
            <a:pPr lvl="1"/>
            <a:r>
              <a:rPr lang="en-US" sz="2000" dirty="0" smtClean="0"/>
              <a:t>Topsil’s and ITME’s assignments</a:t>
            </a:r>
          </a:p>
          <a:p>
            <a:pPr lvl="1"/>
            <a:endParaRPr lang="en-US" sz="2000" dirty="0" smtClean="0"/>
          </a:p>
          <a:p>
            <a:r>
              <a:rPr lang="en-US" sz="2000" dirty="0" smtClean="0"/>
              <a:t>Summary</a:t>
            </a:r>
            <a:endParaRPr lang="en-US" sz="2000" dirty="0"/>
          </a:p>
        </p:txBody>
      </p:sp>
      <p:sp>
        <p:nvSpPr>
          <p:cNvPr id="5" name="Pladsholder til diasnummer 4"/>
          <p:cNvSpPr>
            <a:spLocks noGrp="1"/>
          </p:cNvSpPr>
          <p:nvPr>
            <p:ph type="sldNum" sz="quarter" idx="4"/>
          </p:nvPr>
        </p:nvSpPr>
        <p:spPr/>
        <p:txBody>
          <a:bodyPr/>
          <a:lstStyle/>
          <a:p>
            <a:fld id="{B5495FC0-2F51-4C20-B1D3-A81C0B4032E7}" type="slidenum">
              <a:rPr lang="da-DK" smtClean="0">
                <a:solidFill>
                  <a:prstClr val="white"/>
                </a:solidFill>
              </a:rPr>
              <a:pPr/>
              <a:t>2</a:t>
            </a:fld>
            <a:endParaRPr lang="da-DK" dirty="0">
              <a:solidFill>
                <a:prstClr val="white"/>
              </a:solidFill>
            </a:endParaRPr>
          </a:p>
        </p:txBody>
      </p:sp>
    </p:spTree>
    <p:extLst>
      <p:ext uri="{BB962C8B-B14F-4D97-AF65-F5344CB8AC3E}">
        <p14:creationId xmlns:p14="http://schemas.microsoft.com/office/powerpoint/2010/main" val="18053802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95536" y="548680"/>
            <a:ext cx="8229600" cy="490066"/>
          </a:xfrm>
        </p:spPr>
        <p:txBody>
          <a:bodyPr vert="horz" lIns="91440" tIns="45720" rIns="91440" bIns="45720" rtlCol="0" anchor="ctr">
            <a:normAutofit/>
          </a:bodyPr>
          <a:lstStyle/>
          <a:p>
            <a:pPr algn="l"/>
            <a:r>
              <a:rPr lang="en-US" dirty="0" smtClean="0"/>
              <a:t>ITME assignments with collaboration with KiT and CiS</a:t>
            </a:r>
            <a:endParaRPr lang="en-US" dirty="0"/>
          </a:p>
        </p:txBody>
      </p:sp>
      <p:sp>
        <p:nvSpPr>
          <p:cNvPr id="4" name="Symbol zastępczy zawartości 3"/>
          <p:cNvSpPr>
            <a:spLocks noGrp="1"/>
          </p:cNvSpPr>
          <p:nvPr>
            <p:ph idx="1"/>
          </p:nvPr>
        </p:nvSpPr>
        <p:spPr>
          <a:xfrm>
            <a:off x="323528" y="1484784"/>
            <a:ext cx="8229600" cy="4525963"/>
          </a:xfrm>
        </p:spPr>
        <p:txBody>
          <a:bodyPr>
            <a:normAutofit/>
          </a:bodyPr>
          <a:lstStyle/>
          <a:p>
            <a:pPr algn="just"/>
            <a:endParaRPr lang="en-US" b="0" dirty="0" smtClean="0"/>
          </a:p>
          <a:p>
            <a:pPr marL="457200" indent="-457200" algn="just">
              <a:lnSpc>
                <a:spcPct val="80000"/>
              </a:lnSpc>
              <a:buFont typeface="Arial" panose="020B0604020202020204" pitchFamily="34" charset="0"/>
              <a:buChar char="•"/>
            </a:pPr>
            <a:r>
              <a:rPr lang="en-US" sz="2700" b="0" dirty="0" smtClean="0">
                <a:latin typeface="+mn-lt"/>
                <a:ea typeface="+mn-ea"/>
                <a:cs typeface="+mn-cs"/>
              </a:rPr>
              <a:t>Determination of nitrogen, oxygen and carbon concentrations</a:t>
            </a:r>
          </a:p>
          <a:p>
            <a:pPr marL="457200" indent="-457200" algn="just">
              <a:lnSpc>
                <a:spcPct val="80000"/>
              </a:lnSpc>
              <a:buFont typeface="Arial" panose="020B0604020202020204" pitchFamily="34" charset="0"/>
              <a:buChar char="•"/>
            </a:pPr>
            <a:endParaRPr lang="en-US" sz="2700" b="0" dirty="0" smtClean="0">
              <a:latin typeface="+mn-lt"/>
              <a:ea typeface="+mn-ea"/>
              <a:cs typeface="+mn-cs"/>
            </a:endParaRPr>
          </a:p>
          <a:p>
            <a:pPr marL="457200" indent="-457200" algn="just">
              <a:lnSpc>
                <a:spcPct val="80000"/>
              </a:lnSpc>
              <a:buFont typeface="Arial" panose="020B0604020202020204" pitchFamily="34" charset="0"/>
              <a:buChar char="•"/>
            </a:pPr>
            <a:r>
              <a:rPr lang="en-US" sz="2700" b="0" dirty="0" smtClean="0">
                <a:latin typeface="+mn-lt"/>
                <a:ea typeface="+mn-ea"/>
                <a:cs typeface="+mn-cs"/>
              </a:rPr>
              <a:t>Proton irradiation and study of the radiation defect centers properties </a:t>
            </a:r>
          </a:p>
          <a:p>
            <a:pPr marL="457200" indent="-457200" algn="just">
              <a:lnSpc>
                <a:spcPct val="80000"/>
              </a:lnSpc>
              <a:buFont typeface="Arial" panose="020B0604020202020204" pitchFamily="34" charset="0"/>
              <a:buChar char="•"/>
            </a:pPr>
            <a:endParaRPr lang="en-US" sz="2700" b="0" dirty="0" smtClean="0">
              <a:latin typeface="+mn-lt"/>
              <a:ea typeface="+mn-ea"/>
              <a:cs typeface="+mn-cs"/>
            </a:endParaRPr>
          </a:p>
          <a:p>
            <a:pPr marL="457200" indent="-457200" algn="just">
              <a:lnSpc>
                <a:spcPct val="80000"/>
              </a:lnSpc>
              <a:buFont typeface="Arial" panose="020B0604020202020204" pitchFamily="34" charset="0"/>
              <a:buChar char="•"/>
            </a:pPr>
            <a:r>
              <a:rPr lang="en-US" sz="2700" b="0" dirty="0" smtClean="0">
                <a:latin typeface="+mn-lt"/>
                <a:ea typeface="+mn-ea"/>
                <a:cs typeface="+mn-cs"/>
              </a:rPr>
              <a:t>Fabrication, irradiation and studies of radiation defect centers in  detector structures</a:t>
            </a:r>
          </a:p>
          <a:p>
            <a:pPr marL="457200" indent="-457200" algn="just">
              <a:lnSpc>
                <a:spcPct val="80000"/>
              </a:lnSpc>
              <a:buFont typeface="Arial" panose="020B0604020202020204" pitchFamily="34" charset="0"/>
              <a:buChar char="•"/>
            </a:pPr>
            <a:endParaRPr lang="en-US" sz="2700" b="0" dirty="0" smtClean="0">
              <a:latin typeface="+mn-lt"/>
              <a:ea typeface="+mn-ea"/>
              <a:cs typeface="+mn-cs"/>
            </a:endParaRPr>
          </a:p>
          <a:p>
            <a:pPr marL="457200" indent="-457200" algn="just">
              <a:lnSpc>
                <a:spcPct val="80000"/>
              </a:lnSpc>
              <a:buFont typeface="Arial" panose="020B0604020202020204" pitchFamily="34" charset="0"/>
              <a:buChar char="•"/>
            </a:pPr>
            <a:r>
              <a:rPr lang="en-US" sz="2700" b="0" dirty="0" smtClean="0">
                <a:latin typeface="+mn-lt"/>
                <a:ea typeface="+mn-ea"/>
                <a:cs typeface="+mn-cs"/>
              </a:rPr>
              <a:t>Standard FZ Si and FZ Si:N comparative studies</a:t>
            </a:r>
            <a:endParaRPr lang="en-US" sz="2700" b="0" dirty="0">
              <a:latin typeface="+mn-lt"/>
              <a:ea typeface="+mn-ea"/>
              <a:cs typeface="+mn-cs"/>
            </a:endParaRPr>
          </a:p>
        </p:txBody>
      </p:sp>
    </p:spTree>
    <p:extLst>
      <p:ext uri="{BB962C8B-B14F-4D97-AF65-F5344CB8AC3E}">
        <p14:creationId xmlns:p14="http://schemas.microsoft.com/office/powerpoint/2010/main" val="18369693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27088" y="1628800"/>
            <a:ext cx="7345312" cy="3888433"/>
          </a:xfrm>
        </p:spPr>
        <p:txBody>
          <a:bodyPr>
            <a:normAutofit/>
          </a:bodyPr>
          <a:lstStyle/>
          <a:p>
            <a:r>
              <a:rPr lang="en-US" sz="2800" dirty="0" smtClean="0"/>
              <a:t>Summary</a:t>
            </a:r>
            <a:r>
              <a:rPr lang="pl-PL" sz="2400" dirty="0"/>
              <a:t/>
            </a:r>
            <a:br>
              <a:rPr lang="pl-PL" sz="2400" dirty="0"/>
            </a:br>
            <a:r>
              <a:rPr lang="pl-PL" sz="2800" dirty="0"/>
              <a:t/>
            </a:r>
            <a:br>
              <a:rPr lang="pl-PL" sz="2800" dirty="0"/>
            </a:br>
            <a:r>
              <a:rPr lang="da-DK" sz="2800" b="0" dirty="0">
                <a:solidFill>
                  <a:prstClr val="black"/>
                </a:solidFill>
                <a:latin typeface="Calibri"/>
                <a:ea typeface="+mn-ea"/>
                <a:cs typeface="+mn-cs"/>
              </a:rPr>
              <a:t/>
            </a:r>
            <a:br>
              <a:rPr lang="da-DK" sz="2800" b="0" dirty="0">
                <a:solidFill>
                  <a:prstClr val="black"/>
                </a:solidFill>
                <a:latin typeface="Calibri"/>
                <a:ea typeface="+mn-ea"/>
                <a:cs typeface="+mn-cs"/>
              </a:rPr>
            </a:br>
            <a:endParaRPr lang="da-DK" sz="2800" dirty="0">
              <a:solidFill>
                <a:prstClr val="black"/>
              </a:solidFill>
            </a:endParaRPr>
          </a:p>
        </p:txBody>
      </p:sp>
      <p:sp>
        <p:nvSpPr>
          <p:cNvPr id="5" name="Pladsholder til diasnummer 4"/>
          <p:cNvSpPr>
            <a:spLocks noGrp="1"/>
          </p:cNvSpPr>
          <p:nvPr>
            <p:ph type="sldNum" sz="quarter" idx="4"/>
          </p:nvPr>
        </p:nvSpPr>
        <p:spPr/>
        <p:txBody>
          <a:bodyPr/>
          <a:lstStyle/>
          <a:p>
            <a:fld id="{B5495FC0-2F51-4C20-B1D3-A81C0B4032E7}" type="slidenum">
              <a:rPr lang="da-DK" smtClean="0">
                <a:solidFill>
                  <a:prstClr val="white"/>
                </a:solidFill>
              </a:rPr>
              <a:pPr/>
              <a:t>21</a:t>
            </a:fld>
            <a:endParaRPr lang="da-DK" dirty="0">
              <a:solidFill>
                <a:prstClr val="white"/>
              </a:solidFill>
            </a:endParaRPr>
          </a:p>
        </p:txBody>
      </p:sp>
    </p:spTree>
    <p:extLst>
      <p:ext uri="{BB962C8B-B14F-4D97-AF65-F5344CB8AC3E}">
        <p14:creationId xmlns:p14="http://schemas.microsoft.com/office/powerpoint/2010/main" val="14617721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Summary and Conclusion</a:t>
            </a:r>
            <a:endParaRPr lang="en-US" dirty="0"/>
          </a:p>
        </p:txBody>
      </p:sp>
      <p:sp>
        <p:nvSpPr>
          <p:cNvPr id="5" name="Pladsholder til diasnummer 4"/>
          <p:cNvSpPr>
            <a:spLocks noGrp="1"/>
          </p:cNvSpPr>
          <p:nvPr>
            <p:ph type="sldNum" sz="quarter" idx="4"/>
          </p:nvPr>
        </p:nvSpPr>
        <p:spPr/>
        <p:txBody>
          <a:bodyPr/>
          <a:lstStyle/>
          <a:p>
            <a:fld id="{B5495FC0-2F51-4C20-B1D3-A81C0B4032E7}" type="slidenum">
              <a:rPr lang="da-DK" smtClean="0"/>
              <a:pPr/>
              <a:t>22</a:t>
            </a:fld>
            <a:endParaRPr lang="da-DK" dirty="0"/>
          </a:p>
        </p:txBody>
      </p:sp>
      <p:sp>
        <p:nvSpPr>
          <p:cNvPr id="8" name="Text Box 17"/>
          <p:cNvSpPr txBox="1">
            <a:spLocks noChangeArrowheads="1"/>
          </p:cNvSpPr>
          <p:nvPr/>
        </p:nvSpPr>
        <p:spPr bwMode="auto">
          <a:xfrm>
            <a:off x="692149" y="1441901"/>
            <a:ext cx="7772680" cy="4693593"/>
          </a:xfrm>
          <a:prstGeom prst="rect">
            <a:avLst/>
          </a:prstGeom>
          <a:noFill/>
          <a:ln w="9525">
            <a:noFill/>
            <a:miter lim="800000"/>
            <a:headEnd/>
            <a:tailEnd/>
          </a:ln>
        </p:spPr>
        <p:txBody>
          <a:bodyPr wrap="square">
            <a:spAutoFit/>
          </a:bodyPr>
          <a:lstStyle/>
          <a:p>
            <a:pPr algn="just"/>
            <a:endParaRPr lang="pl-PL" sz="1400" b="1" dirty="0">
              <a:latin typeface="Verdana" pitchFamily="34" charset="0"/>
              <a:ea typeface="Verdana" pitchFamily="34" charset="0"/>
              <a:cs typeface="Verdana" pitchFamily="34" charset="0"/>
            </a:endParaRPr>
          </a:p>
          <a:p>
            <a:pPr algn="just">
              <a:spcBef>
                <a:spcPct val="5000"/>
              </a:spcBef>
              <a:buFontTx/>
              <a:buChar char="•"/>
            </a:pPr>
            <a:r>
              <a:rPr lang="pl-PL" sz="2000" dirty="0" smtClean="0">
                <a:latin typeface="Verdana" pitchFamily="34" charset="0"/>
                <a:ea typeface="Verdana" pitchFamily="34" charset="0"/>
                <a:cs typeface="Verdana" pitchFamily="34" charset="0"/>
              </a:rPr>
              <a:t> </a:t>
            </a:r>
            <a:r>
              <a:rPr lang="en-US" sz="2000" dirty="0" smtClean="0">
                <a:latin typeface="Verdana" pitchFamily="34" charset="0"/>
                <a:ea typeface="Verdana" pitchFamily="34" charset="0"/>
                <a:cs typeface="Verdana" pitchFamily="34" charset="0"/>
              </a:rPr>
              <a:t>The mechanism of nitrogen role in suppressing of microdefects formed by vacancies aggregates arising in cooling process of FZ:Si crystals has been presented. We expect that similar effect will occur in the case of irradiation induced vacancy aggregates. The latter will be verified by the studies carried out within the framework of NitroSil project.</a:t>
            </a:r>
          </a:p>
          <a:p>
            <a:pPr>
              <a:spcBef>
                <a:spcPct val="5000"/>
              </a:spcBef>
              <a:buFontTx/>
              <a:buChar char="•"/>
            </a:pPr>
            <a:endParaRPr lang="en-US" sz="2000" dirty="0" smtClean="0">
              <a:latin typeface="Verdana" pitchFamily="34" charset="0"/>
              <a:ea typeface="Verdana" pitchFamily="34" charset="0"/>
              <a:cs typeface="Verdana" pitchFamily="34" charset="0"/>
            </a:endParaRPr>
          </a:p>
          <a:p>
            <a:pPr algn="just">
              <a:spcBef>
                <a:spcPct val="5000"/>
              </a:spcBef>
              <a:buFontTx/>
              <a:buChar char="•"/>
            </a:pPr>
            <a:r>
              <a:rPr lang="en-US" sz="2000" dirty="0" smtClean="0">
                <a:latin typeface="Verdana" pitchFamily="34" charset="0"/>
                <a:ea typeface="Verdana" pitchFamily="34" charset="0"/>
                <a:cs typeface="Verdana" pitchFamily="34" charset="0"/>
              </a:rPr>
              <a:t> After finalizing the project the new Topsil’s product: nitrogen enriched high resistivity FZ silicon wafers will be introduced on the marked of semiconductor materials.</a:t>
            </a:r>
          </a:p>
          <a:p>
            <a:pPr algn="just">
              <a:spcBef>
                <a:spcPct val="5000"/>
              </a:spcBef>
            </a:pPr>
            <a:endParaRPr lang="en-US" sz="2000" dirty="0" smtClean="0">
              <a:latin typeface="Verdana" pitchFamily="34" charset="0"/>
              <a:ea typeface="Verdana" pitchFamily="34" charset="0"/>
              <a:cs typeface="Verdana" pitchFamily="34" charset="0"/>
            </a:endParaRPr>
          </a:p>
          <a:p>
            <a:pPr algn="just">
              <a:spcBef>
                <a:spcPct val="5000"/>
              </a:spcBef>
              <a:buFontTx/>
              <a:buChar char="•"/>
            </a:pPr>
            <a:r>
              <a:rPr lang="en-US" sz="2000" dirty="0" smtClean="0">
                <a:latin typeface="Verdana" pitchFamily="34" charset="0"/>
                <a:ea typeface="Verdana" pitchFamily="34" charset="0"/>
                <a:cs typeface="Verdana" pitchFamily="34" charset="0"/>
              </a:rPr>
              <a:t> New product is aimed at meeting the long waiting need for radiation hard particle detectors. </a:t>
            </a:r>
            <a:endParaRPr lang="en-US" sz="20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3882581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Acknowledgements</a:t>
            </a:r>
            <a:endParaRPr lang="en-US" dirty="0"/>
          </a:p>
        </p:txBody>
      </p:sp>
      <p:sp>
        <p:nvSpPr>
          <p:cNvPr id="5" name="Pladsholder til diasnummer 4"/>
          <p:cNvSpPr>
            <a:spLocks noGrp="1"/>
          </p:cNvSpPr>
          <p:nvPr>
            <p:ph type="sldNum" sz="quarter" idx="4"/>
          </p:nvPr>
        </p:nvSpPr>
        <p:spPr/>
        <p:txBody>
          <a:bodyPr/>
          <a:lstStyle/>
          <a:p>
            <a:fld id="{B5495FC0-2F51-4C20-B1D3-A81C0B4032E7}" type="slidenum">
              <a:rPr lang="da-DK" smtClean="0"/>
              <a:pPr/>
              <a:t>23</a:t>
            </a:fld>
            <a:endParaRPr lang="da-DK" dirty="0"/>
          </a:p>
        </p:txBody>
      </p:sp>
      <p:sp>
        <p:nvSpPr>
          <p:cNvPr id="7" name="pole tekstowe 6"/>
          <p:cNvSpPr txBox="1"/>
          <p:nvPr/>
        </p:nvSpPr>
        <p:spPr>
          <a:xfrm>
            <a:off x="729199" y="1952836"/>
            <a:ext cx="7731233" cy="1089529"/>
          </a:xfrm>
          <a:prstGeom prst="rect">
            <a:avLst/>
          </a:prstGeom>
          <a:noFill/>
        </p:spPr>
        <p:txBody>
          <a:bodyPr wrap="square" rtlCol="0">
            <a:spAutoFit/>
          </a:bodyPr>
          <a:lstStyle/>
          <a:p>
            <a:pPr algn="just">
              <a:lnSpc>
                <a:spcPct val="120000"/>
              </a:lnSpc>
            </a:pPr>
            <a:r>
              <a:rPr lang="en-US" dirty="0" smtClean="0">
                <a:latin typeface="+mj-lt"/>
              </a:rPr>
              <a:t>This work has been partially supported by the Polish Centre for Research and Development within the framework of the NitroSil project (ID: 208346) financed by the Program for Applied Research (Contract No. PBS2 / A9 / 26/2014). </a:t>
            </a:r>
          </a:p>
        </p:txBody>
      </p:sp>
      <p:sp>
        <p:nvSpPr>
          <p:cNvPr id="16" name="pole tekstowe 15"/>
          <p:cNvSpPr txBox="1"/>
          <p:nvPr/>
        </p:nvSpPr>
        <p:spPr>
          <a:xfrm>
            <a:off x="727525" y="3967552"/>
            <a:ext cx="7731233" cy="1421928"/>
          </a:xfrm>
          <a:prstGeom prst="rect">
            <a:avLst/>
          </a:prstGeom>
          <a:noFill/>
        </p:spPr>
        <p:txBody>
          <a:bodyPr wrap="square" rtlCol="0">
            <a:spAutoFit/>
          </a:bodyPr>
          <a:lstStyle/>
          <a:p>
            <a:pPr algn="just">
              <a:lnSpc>
                <a:spcPct val="120000"/>
              </a:lnSpc>
            </a:pPr>
            <a:r>
              <a:rPr lang="pl-PL" b="1" dirty="0" smtClean="0">
                <a:latin typeface="+mj-lt"/>
                <a:hlinkClick r:id="rId2"/>
              </a:rPr>
              <a:t>www.nitrosil.com</a:t>
            </a:r>
            <a:endParaRPr lang="pl-PL" b="1" dirty="0" smtClean="0">
              <a:latin typeface="+mj-lt"/>
            </a:endParaRPr>
          </a:p>
          <a:p>
            <a:pPr algn="just">
              <a:lnSpc>
                <a:spcPct val="120000"/>
              </a:lnSpc>
            </a:pPr>
            <a:endParaRPr lang="pl-PL" b="1" dirty="0" smtClean="0">
              <a:latin typeface="+mj-lt"/>
            </a:endParaRPr>
          </a:p>
          <a:p>
            <a:pPr algn="just">
              <a:lnSpc>
                <a:spcPct val="120000"/>
              </a:lnSpc>
            </a:pPr>
            <a:endParaRPr lang="pl-PL" b="1" dirty="0">
              <a:latin typeface="+mj-lt"/>
            </a:endParaRPr>
          </a:p>
          <a:p>
            <a:pPr algn="just">
              <a:lnSpc>
                <a:spcPct val="120000"/>
              </a:lnSpc>
            </a:pPr>
            <a:r>
              <a:rPr lang="pl-PL" b="1" dirty="0" err="1" smtClean="0">
                <a:latin typeface="+mj-lt"/>
              </a:rPr>
              <a:t>Thank</a:t>
            </a:r>
            <a:r>
              <a:rPr lang="pl-PL" b="1" dirty="0" smtClean="0">
                <a:latin typeface="+mj-lt"/>
              </a:rPr>
              <a:t> </a:t>
            </a:r>
            <a:r>
              <a:rPr lang="pl-PL" b="1" dirty="0" err="1" smtClean="0">
                <a:latin typeface="+mj-lt"/>
              </a:rPr>
              <a:t>you</a:t>
            </a:r>
            <a:r>
              <a:rPr lang="pl-PL" b="1" dirty="0" smtClean="0">
                <a:latin typeface="+mj-lt"/>
              </a:rPr>
              <a:t> for </a:t>
            </a:r>
            <a:r>
              <a:rPr lang="pl-PL" b="1" dirty="0" err="1" smtClean="0">
                <a:latin typeface="+mj-lt"/>
              </a:rPr>
              <a:t>your</a:t>
            </a:r>
            <a:r>
              <a:rPr lang="pl-PL" b="1" dirty="0" smtClean="0">
                <a:latin typeface="+mj-lt"/>
              </a:rPr>
              <a:t> </a:t>
            </a:r>
            <a:r>
              <a:rPr lang="pl-PL" b="1" dirty="0" err="1" smtClean="0">
                <a:latin typeface="+mj-lt"/>
              </a:rPr>
              <a:t>attention</a:t>
            </a:r>
            <a:endParaRPr lang="en-US" b="1" dirty="0" smtClean="0">
              <a:latin typeface="+mj-lt"/>
            </a:endParaRPr>
          </a:p>
        </p:txBody>
      </p:sp>
    </p:spTree>
    <p:extLst>
      <p:ext uri="{BB962C8B-B14F-4D97-AF65-F5344CB8AC3E}">
        <p14:creationId xmlns:p14="http://schemas.microsoft.com/office/powerpoint/2010/main" val="25615126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DISCLAIMER</a:t>
            </a:r>
            <a:endParaRPr lang="da-DK" dirty="0"/>
          </a:p>
        </p:txBody>
      </p:sp>
      <p:sp>
        <p:nvSpPr>
          <p:cNvPr id="4" name="Pladsholder til diasnummer 3"/>
          <p:cNvSpPr>
            <a:spLocks noGrp="1"/>
          </p:cNvSpPr>
          <p:nvPr>
            <p:ph type="sldNum" sz="quarter" idx="4"/>
          </p:nvPr>
        </p:nvSpPr>
        <p:spPr/>
        <p:txBody>
          <a:bodyPr/>
          <a:lstStyle/>
          <a:p>
            <a:fld id="{B5495FC0-2F51-4C20-B1D3-A81C0B4032E7}" type="slidenum">
              <a:rPr lang="da-DK" smtClean="0"/>
              <a:pPr/>
              <a:t>24</a:t>
            </a:fld>
            <a:endParaRPr lang="da-DK" dirty="0"/>
          </a:p>
        </p:txBody>
      </p:sp>
      <p:sp>
        <p:nvSpPr>
          <p:cNvPr id="6" name="Content Placeholder 2"/>
          <p:cNvSpPr>
            <a:spLocks/>
          </p:cNvSpPr>
          <p:nvPr/>
        </p:nvSpPr>
        <p:spPr bwMode="auto">
          <a:xfrm>
            <a:off x="683568" y="1556792"/>
            <a:ext cx="7488832" cy="4452937"/>
          </a:xfrm>
          <a:prstGeom prst="rect">
            <a:avLst/>
          </a:prstGeom>
          <a:noFill/>
          <a:ln w="9525">
            <a:noFill/>
            <a:miter lim="800000"/>
            <a:headEnd/>
            <a:tailEnd/>
          </a:ln>
        </p:spPr>
        <p:txBody>
          <a:bodyPr/>
          <a:lstStyle/>
          <a:p>
            <a:pPr defTabSz="914400">
              <a:lnSpc>
                <a:spcPts val="1700"/>
              </a:lnSpc>
              <a:spcBef>
                <a:spcPts val="800"/>
              </a:spcBef>
              <a:spcAft>
                <a:spcPts val="800"/>
              </a:spcAft>
              <a:buFont typeface="Arial" pitchFamily="34" charset="0"/>
              <a:buNone/>
            </a:pPr>
            <a:r>
              <a:rPr lang="en-US" sz="1400" dirty="0">
                <a:latin typeface="Verdana" pitchFamily="34" charset="0"/>
                <a:ea typeface="Verdana" pitchFamily="34" charset="0"/>
                <a:cs typeface="Verdana" pitchFamily="34" charset="0"/>
              </a:rPr>
              <a:t>This document has been prepared by Topsil Semiconductor Materials A/S. </a:t>
            </a:r>
            <a:br>
              <a:rPr lang="en-US" sz="1400" dirty="0">
                <a:latin typeface="Verdana" pitchFamily="34" charset="0"/>
                <a:ea typeface="Verdana" pitchFamily="34" charset="0"/>
                <a:cs typeface="Verdana" pitchFamily="34" charset="0"/>
              </a:rPr>
            </a:br>
            <a:r>
              <a:rPr lang="en-US" sz="1400" dirty="0">
                <a:latin typeface="Verdana" pitchFamily="34" charset="0"/>
                <a:ea typeface="Verdana" pitchFamily="34" charset="0"/>
                <a:cs typeface="Verdana" pitchFamily="34" charset="0"/>
              </a:rPr>
              <a:t>Unless stated in this document the following shall apply to the information. </a:t>
            </a:r>
          </a:p>
          <a:p>
            <a:pPr defTabSz="914400">
              <a:lnSpc>
                <a:spcPts val="1700"/>
              </a:lnSpc>
              <a:spcBef>
                <a:spcPts val="800"/>
              </a:spcBef>
              <a:spcAft>
                <a:spcPts val="800"/>
              </a:spcAft>
              <a:buFont typeface="Arial" pitchFamily="34" charset="0"/>
              <a:buNone/>
            </a:pPr>
            <a:r>
              <a:rPr lang="en-US" sz="1400" dirty="0">
                <a:latin typeface="Verdana" pitchFamily="34" charset="0"/>
                <a:ea typeface="Verdana" pitchFamily="34" charset="0"/>
                <a:cs typeface="Verdana" pitchFamily="34" charset="0"/>
              </a:rPr>
              <a:t>The information, in particular the figures, data and schedules, are preliminary and for discussion purposes only. We do not represent that such information is true, accurate or complete and it should not be relied upon as such. No independent verification exercise has been undertaken in respect of the information.</a:t>
            </a:r>
          </a:p>
          <a:p>
            <a:pPr defTabSz="914400">
              <a:lnSpc>
                <a:spcPts val="1700"/>
              </a:lnSpc>
              <a:spcBef>
                <a:spcPts val="800"/>
              </a:spcBef>
              <a:spcAft>
                <a:spcPts val="800"/>
              </a:spcAft>
              <a:buFont typeface="Arial" pitchFamily="34" charset="0"/>
              <a:buNone/>
            </a:pPr>
            <a:r>
              <a:rPr lang="en-US" sz="1400" dirty="0">
                <a:latin typeface="Verdana" pitchFamily="34" charset="0"/>
                <a:ea typeface="Verdana" pitchFamily="34" charset="0"/>
                <a:cs typeface="Verdana" pitchFamily="34" charset="0"/>
              </a:rPr>
              <a:t>All information, opinions and estimates in this document are Topsil Semiconductor Materials A/S judgment as at the date of this document and are subject to change without notice. While this information has been prepared in good faith, no representation or warranty, expressed or implied, is made. </a:t>
            </a:r>
          </a:p>
          <a:p>
            <a:pPr defTabSz="914400">
              <a:lnSpc>
                <a:spcPts val="1700"/>
              </a:lnSpc>
              <a:spcBef>
                <a:spcPts val="800"/>
              </a:spcBef>
              <a:spcAft>
                <a:spcPts val="800"/>
              </a:spcAft>
              <a:buFont typeface="Arial" pitchFamily="34" charset="0"/>
              <a:buNone/>
            </a:pPr>
            <a:r>
              <a:rPr lang="en-US" sz="1400" dirty="0">
                <a:latin typeface="Verdana" pitchFamily="34" charset="0"/>
                <a:ea typeface="Verdana" pitchFamily="34" charset="0"/>
                <a:cs typeface="Verdana" pitchFamily="34" charset="0"/>
              </a:rPr>
              <a:t>The information in this document is supplied on the condition that Topsil Semiconductor Materials A/S, and any related party or employee of Topsil Semiconductor Materials A/S, are not liable for any error or inaccuracy, whether negligently caused or otherwise, or for any loss or damage suffered by any person due to such an error, omission or inaccuracy as a result of such supply. </a:t>
            </a:r>
            <a:endParaRPr lang="da-DK" sz="14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6036265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7584" y="1124744"/>
            <a:ext cx="7859712" cy="792088"/>
          </a:xfrm>
        </p:spPr>
        <p:txBody>
          <a:bodyPr/>
          <a:lstStyle/>
          <a:p>
            <a:r>
              <a:rPr lang="da-DK" dirty="0" smtClean="0"/>
              <a:t>THANK YOU</a:t>
            </a:r>
            <a:endParaRPr lang="da-DK" dirty="0"/>
          </a:p>
        </p:txBody>
      </p:sp>
      <p:sp>
        <p:nvSpPr>
          <p:cNvPr id="4" name="Pladsholder til indhold 3"/>
          <p:cNvSpPr>
            <a:spLocks noGrp="1"/>
          </p:cNvSpPr>
          <p:nvPr>
            <p:ph idx="12"/>
          </p:nvPr>
        </p:nvSpPr>
        <p:spPr>
          <a:xfrm>
            <a:off x="5508104" y="5301208"/>
            <a:ext cx="3178696" cy="576064"/>
          </a:xfrm>
        </p:spPr>
        <p:txBody>
          <a:bodyPr>
            <a:normAutofit lnSpcReduction="10000"/>
          </a:bodyPr>
          <a:lstStyle/>
          <a:p>
            <a:r>
              <a:rPr lang="da-DK" sz="1000" dirty="0" smtClean="0"/>
              <a:t>Topsil Semiconductor Materials A/S</a:t>
            </a:r>
          </a:p>
          <a:p>
            <a:r>
              <a:rPr lang="da-DK" sz="1000" dirty="0" smtClean="0"/>
              <a:t>Siliciumvej 1</a:t>
            </a:r>
          </a:p>
          <a:p>
            <a:r>
              <a:rPr lang="da-DK" sz="1000" dirty="0" smtClean="0"/>
              <a:t>DK-3600 Frederikss</a:t>
            </a:r>
            <a:r>
              <a:rPr lang="en-US" sz="1000" dirty="0" smtClean="0"/>
              <a:t>und</a:t>
            </a:r>
            <a:r>
              <a:rPr lang="pl-PL" sz="1000" dirty="0" smtClean="0"/>
              <a:t>, </a:t>
            </a:r>
            <a:r>
              <a:rPr lang="en-US" sz="1000" dirty="0" smtClean="0"/>
              <a:t>Denmark</a:t>
            </a:r>
          </a:p>
          <a:p>
            <a:endParaRPr lang="da-DK" sz="1000" dirty="0" smtClean="0"/>
          </a:p>
        </p:txBody>
      </p:sp>
      <p:sp>
        <p:nvSpPr>
          <p:cNvPr id="6" name="Pladsholder til indhold 5"/>
          <p:cNvSpPr>
            <a:spLocks noGrp="1"/>
          </p:cNvSpPr>
          <p:nvPr>
            <p:ph idx="14"/>
          </p:nvPr>
        </p:nvSpPr>
        <p:spPr/>
        <p:txBody>
          <a:bodyPr>
            <a:normAutofit lnSpcReduction="10000"/>
          </a:bodyPr>
          <a:lstStyle/>
          <a:p>
            <a:r>
              <a:rPr lang="en-US" sz="1000" b="1" dirty="0" smtClean="0"/>
              <a:t>MICHAEL KWESTARZ</a:t>
            </a:r>
          </a:p>
          <a:p>
            <a:r>
              <a:rPr lang="en-US" sz="1000" dirty="0" smtClean="0"/>
              <a:t>NitroSil Project Coordinator</a:t>
            </a:r>
          </a:p>
          <a:p>
            <a:endParaRPr lang="en-US" sz="1000" dirty="0" smtClean="0"/>
          </a:p>
          <a:p>
            <a:r>
              <a:rPr lang="en-US" sz="1000" dirty="0" smtClean="0"/>
              <a:t>Phone: +48 22 835 19 39</a:t>
            </a:r>
          </a:p>
          <a:p>
            <a:r>
              <a:rPr lang="en-US" sz="1000" dirty="0" smtClean="0"/>
              <a:t>Fax: +48 22 865 77 35</a:t>
            </a:r>
          </a:p>
          <a:p>
            <a:r>
              <a:rPr lang="en-US" sz="1000" dirty="0" smtClean="0"/>
              <a:t>E-mail: mk@topsil.com</a:t>
            </a:r>
            <a:endParaRPr lang="en-US" sz="1000" dirty="0"/>
          </a:p>
        </p:txBody>
      </p:sp>
      <p:sp>
        <p:nvSpPr>
          <p:cNvPr id="5" name="Pladsholder til indhold 3"/>
          <p:cNvSpPr>
            <a:spLocks noGrp="1"/>
          </p:cNvSpPr>
          <p:nvPr>
            <p:ph idx="12"/>
          </p:nvPr>
        </p:nvSpPr>
        <p:spPr>
          <a:xfrm>
            <a:off x="5508104" y="4662657"/>
            <a:ext cx="3178696" cy="648520"/>
          </a:xfrm>
        </p:spPr>
        <p:txBody>
          <a:bodyPr>
            <a:normAutofit/>
          </a:bodyPr>
          <a:lstStyle/>
          <a:p>
            <a:r>
              <a:rPr lang="da-DK" sz="1000" dirty="0" smtClean="0"/>
              <a:t>Topsil Semiconductor Materials </a:t>
            </a:r>
            <a:r>
              <a:rPr lang="pl-PL" sz="1000" dirty="0" smtClean="0"/>
              <a:t>SA</a:t>
            </a:r>
            <a:endParaRPr lang="da-DK" sz="1000" dirty="0" smtClean="0"/>
          </a:p>
          <a:p>
            <a:r>
              <a:rPr lang="pl-PL" sz="1000" dirty="0" smtClean="0"/>
              <a:t>133 Wolczynska</a:t>
            </a:r>
            <a:endParaRPr lang="da-DK" sz="1000" dirty="0" smtClean="0"/>
          </a:p>
          <a:p>
            <a:r>
              <a:rPr lang="pl-PL" sz="1000" dirty="0" smtClean="0"/>
              <a:t>01 – 919 Warsaw, Poland</a:t>
            </a:r>
            <a:endParaRPr lang="da-DK" sz="1000" dirty="0" smtClean="0"/>
          </a:p>
          <a:p>
            <a:endParaRPr lang="da-DK" sz="1000" dirty="0" smtClean="0"/>
          </a:p>
        </p:txBody>
      </p:sp>
    </p:spTree>
    <p:extLst>
      <p:ext uri="{BB962C8B-B14F-4D97-AF65-F5344CB8AC3E}">
        <p14:creationId xmlns:p14="http://schemas.microsoft.com/office/powerpoint/2010/main" val="24276753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a-DK" dirty="0" smtClean="0"/>
              <a:t>MANUFACTURER OF HIGH PURITY SILICON WAFERS</a:t>
            </a:r>
            <a:endParaRPr lang="da-DK" dirty="0"/>
          </a:p>
        </p:txBody>
      </p:sp>
      <p:sp>
        <p:nvSpPr>
          <p:cNvPr id="5" name="Pladsholder til diasnummer 4"/>
          <p:cNvSpPr>
            <a:spLocks noGrp="1"/>
          </p:cNvSpPr>
          <p:nvPr>
            <p:ph type="sldNum" sz="quarter" idx="4"/>
          </p:nvPr>
        </p:nvSpPr>
        <p:spPr/>
        <p:txBody>
          <a:bodyPr/>
          <a:lstStyle/>
          <a:p>
            <a:fld id="{B5495FC0-2F51-4C20-B1D3-A81C0B4032E7}" type="slidenum">
              <a:rPr lang="da-DK" smtClean="0"/>
              <a:pPr/>
              <a:t>3</a:t>
            </a:fld>
            <a:endParaRPr lang="da-DK" dirty="0"/>
          </a:p>
        </p:txBody>
      </p:sp>
      <p:sp>
        <p:nvSpPr>
          <p:cNvPr id="8" name="Pladsholder til indhold 1"/>
          <p:cNvSpPr txBox="1">
            <a:spLocks/>
          </p:cNvSpPr>
          <p:nvPr/>
        </p:nvSpPr>
        <p:spPr>
          <a:xfrm>
            <a:off x="478256" y="4005064"/>
            <a:ext cx="7344816" cy="1966736"/>
          </a:xfrm>
          <a:prstGeom prst="rect">
            <a:avLst/>
          </a:prstGeom>
        </p:spPr>
        <p:txBody>
          <a:bodyPr vert="horz" lIns="91440" tIns="45720" rIns="91440" bIns="45720" rtlCol="0">
            <a:normAutofit/>
          </a:bodyPr>
          <a:lstStyle>
            <a:lvl1pPr marL="176213" indent="-176213"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1pPr>
            <a:lvl2pPr marL="360363" indent="-184150"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da-DK" dirty="0" smtClean="0"/>
          </a:p>
          <a:p>
            <a:pPr marL="0" indent="0">
              <a:buFont typeface="Arial" pitchFamily="34" charset="0"/>
              <a:buNone/>
            </a:pPr>
            <a:endParaRPr lang="da-DK" dirty="0"/>
          </a:p>
        </p:txBody>
      </p:sp>
      <p:sp>
        <p:nvSpPr>
          <p:cNvPr id="9" name="Pladsholder til indhold 7"/>
          <p:cNvSpPr>
            <a:spLocks noGrp="1"/>
          </p:cNvSpPr>
          <p:nvPr>
            <p:ph idx="1"/>
          </p:nvPr>
        </p:nvSpPr>
        <p:spPr>
          <a:xfrm>
            <a:off x="539552" y="1916832"/>
            <a:ext cx="5544616" cy="4248472"/>
          </a:xfrm>
        </p:spPr>
        <p:txBody>
          <a:bodyPr>
            <a:normAutofit/>
          </a:bodyPr>
          <a:lstStyle/>
          <a:p>
            <a:r>
              <a:rPr lang="en-US" dirty="0" smtClean="0"/>
              <a:t>Specialized manufacturer </a:t>
            </a:r>
            <a:r>
              <a:rPr lang="en-US" dirty="0"/>
              <a:t>of ultrapure </a:t>
            </a:r>
            <a:r>
              <a:rPr lang="en-US" dirty="0" smtClean="0"/>
              <a:t>silicon wafers </a:t>
            </a:r>
            <a:r>
              <a:rPr lang="en-US" dirty="0"/>
              <a:t>to the global semiconductor </a:t>
            </a:r>
            <a:r>
              <a:rPr lang="en-US" dirty="0" smtClean="0"/>
              <a:t>industry</a:t>
            </a:r>
          </a:p>
          <a:p>
            <a:endParaRPr lang="en-US" dirty="0" smtClean="0"/>
          </a:p>
          <a:p>
            <a:r>
              <a:rPr lang="en-US" dirty="0" smtClean="0"/>
              <a:t>Focus on premium quality silicon for the most demanding purposes </a:t>
            </a:r>
          </a:p>
          <a:p>
            <a:endParaRPr lang="en-US" dirty="0" smtClean="0"/>
          </a:p>
          <a:p>
            <a:r>
              <a:rPr lang="en-US" dirty="0" smtClean="0"/>
              <a:t>Strong in-house </a:t>
            </a:r>
            <a:r>
              <a:rPr lang="en-US" dirty="0"/>
              <a:t>silicon </a:t>
            </a:r>
            <a:r>
              <a:rPr lang="en-US" dirty="0" smtClean="0"/>
              <a:t>competencies and knowledge base </a:t>
            </a:r>
            <a:r>
              <a:rPr lang="en-US" dirty="0"/>
              <a:t>- </a:t>
            </a:r>
            <a:r>
              <a:rPr lang="en-US" dirty="0" smtClean="0"/>
              <a:t>close </a:t>
            </a:r>
            <a:r>
              <a:rPr lang="en-US" dirty="0"/>
              <a:t>cooperation with </a:t>
            </a:r>
            <a:r>
              <a:rPr lang="en-US" dirty="0" smtClean="0"/>
              <a:t>universities and research </a:t>
            </a:r>
            <a:r>
              <a:rPr lang="en-US" dirty="0"/>
              <a:t>institutions world wide </a:t>
            </a:r>
            <a:endParaRPr lang="en-US" dirty="0" smtClean="0"/>
          </a:p>
          <a:p>
            <a:endParaRPr lang="en-US" dirty="0" smtClean="0"/>
          </a:p>
          <a:p>
            <a:r>
              <a:rPr lang="en-US" dirty="0"/>
              <a:t>State-of-art technology, facilities and </a:t>
            </a:r>
            <a:r>
              <a:rPr lang="en-US" dirty="0" smtClean="0"/>
              <a:t>equipment</a:t>
            </a:r>
          </a:p>
          <a:p>
            <a:endParaRPr lang="en-US" dirty="0"/>
          </a:p>
          <a:p>
            <a:r>
              <a:rPr lang="en-US" dirty="0" smtClean="0"/>
              <a:t>Long </a:t>
            </a:r>
            <a:r>
              <a:rPr lang="en-US" dirty="0"/>
              <a:t>track record, est. </a:t>
            </a:r>
            <a:r>
              <a:rPr lang="en-US" dirty="0" smtClean="0"/>
              <a:t>1959 </a:t>
            </a:r>
            <a:r>
              <a:rPr lang="en-US" dirty="0"/>
              <a:t>- long term customer relations </a:t>
            </a:r>
            <a:endParaRPr lang="en-US" dirty="0" smtClean="0"/>
          </a:p>
          <a:p>
            <a:endParaRPr lang="en-US" dirty="0"/>
          </a:p>
          <a:p>
            <a:r>
              <a:rPr lang="en-US" dirty="0" smtClean="0"/>
              <a:t>Staff of </a:t>
            </a:r>
            <a:r>
              <a:rPr lang="en-US" dirty="0"/>
              <a:t>350 </a:t>
            </a:r>
            <a:r>
              <a:rPr lang="en-US" dirty="0" smtClean="0"/>
              <a:t>people, </a:t>
            </a:r>
            <a:r>
              <a:rPr lang="en-US" dirty="0"/>
              <a:t>turnover of $58 </a:t>
            </a:r>
            <a:r>
              <a:rPr lang="en-US" dirty="0" smtClean="0"/>
              <a:t>million </a:t>
            </a:r>
            <a:r>
              <a:rPr lang="en-US" dirty="0"/>
              <a:t>(</a:t>
            </a:r>
            <a:r>
              <a:rPr lang="en-US" dirty="0" smtClean="0"/>
              <a:t>2013)</a:t>
            </a:r>
            <a:endParaRPr lang="en-US" dirty="0"/>
          </a:p>
          <a:p>
            <a:pPr marL="0" indent="0">
              <a:buNone/>
            </a:pPr>
            <a:endParaRPr lang="en-US" dirty="0" smtClean="0"/>
          </a:p>
        </p:txBody>
      </p:sp>
      <p:pic>
        <p:nvPicPr>
          <p:cNvPr id="13" name="Billed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60232" y="1772816"/>
            <a:ext cx="1776984" cy="2438400"/>
          </a:xfrm>
          <a:prstGeom prst="rect">
            <a:avLst/>
          </a:prstGeom>
        </p:spPr>
      </p:pic>
      <p:pic>
        <p:nvPicPr>
          <p:cNvPr id="14" name="Billed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75424" y="4165824"/>
            <a:ext cx="1746600" cy="1729712"/>
          </a:xfrm>
          <a:prstGeom prst="rect">
            <a:avLst/>
          </a:prstGeom>
        </p:spPr>
      </p:pic>
    </p:spTree>
    <p:extLst>
      <p:ext uri="{BB962C8B-B14F-4D97-AF65-F5344CB8AC3E}">
        <p14:creationId xmlns:p14="http://schemas.microsoft.com/office/powerpoint/2010/main" val="31628074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pPr lvl="0">
              <a:defRPr/>
            </a:pPr>
            <a:r>
              <a:rPr lang="da-DK" sz="2800" dirty="0" smtClean="0">
                <a:solidFill>
                  <a:prstClr val="black"/>
                </a:solidFill>
              </a:rPr>
              <a:t>APPLICATIONS,</a:t>
            </a:r>
            <a:br>
              <a:rPr lang="da-DK" sz="2800" dirty="0" smtClean="0">
                <a:solidFill>
                  <a:prstClr val="black"/>
                </a:solidFill>
              </a:rPr>
            </a:br>
            <a:r>
              <a:rPr lang="da-DK" sz="2800" dirty="0" smtClean="0">
                <a:solidFill>
                  <a:prstClr val="black"/>
                </a:solidFill>
              </a:rPr>
              <a:t>PRODUCT CAPABILITIES</a:t>
            </a:r>
            <a:r>
              <a:rPr lang="da-DK" sz="2800" b="0" dirty="0">
                <a:solidFill>
                  <a:prstClr val="black"/>
                </a:solidFill>
                <a:latin typeface="Calibri"/>
                <a:ea typeface="+mn-ea"/>
                <a:cs typeface="+mn-cs"/>
              </a:rPr>
              <a:t/>
            </a:r>
            <a:br>
              <a:rPr lang="da-DK" sz="2800" b="0" dirty="0">
                <a:solidFill>
                  <a:prstClr val="black"/>
                </a:solidFill>
                <a:latin typeface="Calibri"/>
                <a:ea typeface="+mn-ea"/>
                <a:cs typeface="+mn-cs"/>
              </a:rPr>
            </a:br>
            <a:endParaRPr lang="da-DK" sz="2800" dirty="0">
              <a:solidFill>
                <a:prstClr val="black"/>
              </a:solidFill>
            </a:endParaRPr>
          </a:p>
        </p:txBody>
      </p:sp>
      <p:sp>
        <p:nvSpPr>
          <p:cNvPr id="5" name="Pladsholder til diasnummer 4"/>
          <p:cNvSpPr>
            <a:spLocks noGrp="1"/>
          </p:cNvSpPr>
          <p:nvPr>
            <p:ph type="sldNum" sz="quarter" idx="4"/>
          </p:nvPr>
        </p:nvSpPr>
        <p:spPr/>
        <p:txBody>
          <a:bodyPr/>
          <a:lstStyle/>
          <a:p>
            <a:fld id="{B5495FC0-2F51-4C20-B1D3-A81C0B4032E7}" type="slidenum">
              <a:rPr lang="da-DK" smtClean="0">
                <a:solidFill>
                  <a:prstClr val="white"/>
                </a:solidFill>
              </a:rPr>
              <a:pPr/>
              <a:t>4</a:t>
            </a:fld>
            <a:endParaRPr lang="da-DK" dirty="0">
              <a:solidFill>
                <a:prstClr val="white"/>
              </a:solidFill>
            </a:endParaRPr>
          </a:p>
        </p:txBody>
      </p:sp>
    </p:spTree>
    <p:extLst>
      <p:ext uri="{BB962C8B-B14F-4D97-AF65-F5344CB8AC3E}">
        <p14:creationId xmlns:p14="http://schemas.microsoft.com/office/powerpoint/2010/main" val="26417577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a-DK" dirty="0" smtClean="0"/>
              <a:t>PRODUCT </a:t>
            </a:r>
            <a:r>
              <a:rPr lang="da-DK" dirty="0"/>
              <a:t>RANGE</a:t>
            </a:r>
          </a:p>
        </p:txBody>
      </p:sp>
      <p:sp>
        <p:nvSpPr>
          <p:cNvPr id="5" name="Pladsholder til diasnummer 4"/>
          <p:cNvSpPr>
            <a:spLocks noGrp="1"/>
          </p:cNvSpPr>
          <p:nvPr>
            <p:ph type="sldNum" sz="quarter" idx="4"/>
          </p:nvPr>
        </p:nvSpPr>
        <p:spPr/>
        <p:txBody>
          <a:bodyPr/>
          <a:lstStyle/>
          <a:p>
            <a:fld id="{B5495FC0-2F51-4C20-B1D3-A81C0B4032E7}" type="slidenum">
              <a:rPr lang="da-DK" smtClean="0"/>
              <a:pPr/>
              <a:t>5</a:t>
            </a:fld>
            <a:endParaRPr lang="da-DK" dirty="0"/>
          </a:p>
        </p:txBody>
      </p:sp>
      <p:sp>
        <p:nvSpPr>
          <p:cNvPr id="8" name="Pladsholder til indhold 1"/>
          <p:cNvSpPr txBox="1">
            <a:spLocks/>
          </p:cNvSpPr>
          <p:nvPr/>
        </p:nvSpPr>
        <p:spPr>
          <a:xfrm>
            <a:off x="478256" y="4005064"/>
            <a:ext cx="7344816" cy="1966736"/>
          </a:xfrm>
          <a:prstGeom prst="rect">
            <a:avLst/>
          </a:prstGeom>
        </p:spPr>
        <p:txBody>
          <a:bodyPr vert="horz" lIns="91440" tIns="45720" rIns="91440" bIns="45720" rtlCol="0">
            <a:normAutofit/>
          </a:bodyPr>
          <a:lstStyle>
            <a:lvl1pPr marL="176213" indent="-176213"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1pPr>
            <a:lvl2pPr marL="360363" indent="-184150" algn="l" defTabSz="914400" rtl="0" eaLnBrk="1" latinLnBrk="0" hangingPunct="1">
              <a:spcBef>
                <a:spcPct val="20000"/>
              </a:spcBef>
              <a:buClr>
                <a:srgbClr val="ED1C24"/>
              </a:buClr>
              <a:buFont typeface="Arial" pitchFamily="34" charset="0"/>
              <a:buChar char="–"/>
              <a:defRPr sz="14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da-DK" dirty="0" smtClean="0"/>
          </a:p>
          <a:p>
            <a:pPr marL="0" indent="0">
              <a:buFont typeface="Arial" pitchFamily="34" charset="0"/>
              <a:buNone/>
            </a:pPr>
            <a:endParaRPr lang="da-DK" dirty="0"/>
          </a:p>
        </p:txBody>
      </p:sp>
      <p:sp>
        <p:nvSpPr>
          <p:cNvPr id="15" name="Text Box 17"/>
          <p:cNvSpPr txBox="1">
            <a:spLocks noChangeArrowheads="1"/>
          </p:cNvSpPr>
          <p:nvPr/>
        </p:nvSpPr>
        <p:spPr bwMode="auto">
          <a:xfrm>
            <a:off x="683568" y="1412776"/>
            <a:ext cx="5976664" cy="4444294"/>
          </a:xfrm>
          <a:prstGeom prst="rect">
            <a:avLst/>
          </a:prstGeom>
          <a:noFill/>
          <a:ln w="9525">
            <a:noFill/>
            <a:miter lim="800000"/>
            <a:headEnd/>
            <a:tailEnd/>
          </a:ln>
        </p:spPr>
        <p:txBody>
          <a:bodyPr wrap="square">
            <a:spAutoFit/>
          </a:bodyPr>
          <a:lstStyle/>
          <a:p>
            <a:r>
              <a:rPr lang="en-US" sz="1400" b="1" dirty="0" smtClean="0">
                <a:latin typeface="Verdana" pitchFamily="34" charset="0"/>
                <a:ea typeface="Verdana" pitchFamily="34" charset="0"/>
                <a:cs typeface="Verdana" pitchFamily="34" charset="0"/>
              </a:rPr>
              <a:t/>
            </a:r>
            <a:br>
              <a:rPr lang="en-US" sz="1400" b="1" dirty="0" smtClean="0">
                <a:latin typeface="Verdana" pitchFamily="34" charset="0"/>
                <a:ea typeface="Verdana" pitchFamily="34" charset="0"/>
                <a:cs typeface="Verdana" pitchFamily="34" charset="0"/>
              </a:rPr>
            </a:br>
            <a:r>
              <a:rPr lang="en-US" sz="1400" b="1" dirty="0" smtClean="0">
                <a:latin typeface="Verdana" pitchFamily="34" charset="0"/>
                <a:ea typeface="Verdana" pitchFamily="34" charset="0"/>
                <a:cs typeface="Verdana" pitchFamily="34" charset="0"/>
              </a:rPr>
              <a:t>Main products for power devices</a:t>
            </a:r>
            <a:r>
              <a:rPr lang="en-US" sz="1400" b="1" dirty="0">
                <a:solidFill>
                  <a:srgbClr val="00AEEF"/>
                </a:solidFill>
                <a:latin typeface="Verdana" pitchFamily="34" charset="0"/>
                <a:ea typeface="Verdana" pitchFamily="34" charset="0"/>
                <a:cs typeface="Verdana" pitchFamily="34" charset="0"/>
              </a:rPr>
              <a:t>	</a:t>
            </a:r>
            <a:endParaRPr lang="en-US" sz="1400" b="1" dirty="0" smtClean="0">
              <a:solidFill>
                <a:srgbClr val="00AEEF"/>
              </a:solidFill>
              <a:latin typeface="Verdana" pitchFamily="34" charset="0"/>
              <a:ea typeface="Verdana" pitchFamily="34" charset="0"/>
              <a:cs typeface="Verdana" pitchFamily="34" charset="0"/>
            </a:endParaRPr>
          </a:p>
          <a:p>
            <a:endParaRPr lang="en-US" sz="1400" b="1" dirty="0">
              <a:solidFill>
                <a:srgbClr val="00AEEF"/>
              </a:solidFill>
              <a:latin typeface="Verdana" pitchFamily="34" charset="0"/>
              <a:ea typeface="Verdana" pitchFamily="34" charset="0"/>
              <a:cs typeface="Verdana" pitchFamily="34" charset="0"/>
            </a:endParaRPr>
          </a:p>
          <a:p>
            <a:r>
              <a:rPr lang="en-US" sz="1400" dirty="0" smtClean="0">
                <a:latin typeface="Verdana" pitchFamily="34" charset="0"/>
                <a:ea typeface="Verdana" pitchFamily="34" charset="0"/>
                <a:cs typeface="Verdana" pitchFamily="34" charset="0"/>
              </a:rPr>
              <a:t>NTD: Neutron </a:t>
            </a:r>
            <a:r>
              <a:rPr lang="en-US" sz="1400" dirty="0">
                <a:latin typeface="Verdana" pitchFamily="34" charset="0"/>
                <a:ea typeface="Verdana" pitchFamily="34" charset="0"/>
                <a:cs typeface="Verdana" pitchFamily="34" charset="0"/>
              </a:rPr>
              <a:t>Transmutation Doped f</a:t>
            </a:r>
            <a:r>
              <a:rPr lang="en-US" sz="1400" dirty="0" smtClean="0">
                <a:latin typeface="Verdana" pitchFamily="34" charset="0"/>
                <a:ea typeface="Verdana" pitchFamily="34" charset="0"/>
                <a:cs typeface="Verdana" pitchFamily="34" charset="0"/>
              </a:rPr>
              <a:t>loat </a:t>
            </a:r>
            <a:r>
              <a:rPr lang="en-US" sz="1400" dirty="0">
                <a:latin typeface="Verdana" pitchFamily="34" charset="0"/>
                <a:ea typeface="Verdana" pitchFamily="34" charset="0"/>
                <a:cs typeface="Verdana" pitchFamily="34" charset="0"/>
              </a:rPr>
              <a:t>z</a:t>
            </a:r>
            <a:r>
              <a:rPr lang="en-US" sz="1400" dirty="0" smtClean="0">
                <a:latin typeface="Verdana" pitchFamily="34" charset="0"/>
                <a:ea typeface="Verdana" pitchFamily="34" charset="0"/>
                <a:cs typeface="Verdana" pitchFamily="34" charset="0"/>
              </a:rPr>
              <a:t>one silicon for high </a:t>
            </a:r>
            <a:r>
              <a:rPr lang="en-US" sz="1400" dirty="0">
                <a:latin typeface="Verdana" pitchFamily="34" charset="0"/>
                <a:ea typeface="Verdana" pitchFamily="34" charset="0"/>
                <a:cs typeface="Verdana" pitchFamily="34" charset="0"/>
              </a:rPr>
              <a:t>power </a:t>
            </a:r>
            <a:r>
              <a:rPr lang="en-US" sz="1400" dirty="0" smtClean="0">
                <a:latin typeface="Verdana" pitchFamily="34" charset="0"/>
                <a:ea typeface="Verdana" pitchFamily="34" charset="0"/>
                <a:cs typeface="Verdana" pitchFamily="34" charset="0"/>
              </a:rPr>
              <a:t>devices</a:t>
            </a:r>
          </a:p>
          <a:p>
            <a:r>
              <a:rPr lang="en-US" sz="1400" dirty="0" smtClean="0">
                <a:latin typeface="Verdana" pitchFamily="34" charset="0"/>
                <a:ea typeface="Verdana" pitchFamily="34" charset="0"/>
                <a:cs typeface="Verdana" pitchFamily="34" charset="0"/>
              </a:rPr>
              <a:t>PFZ: Preferred </a:t>
            </a:r>
            <a:r>
              <a:rPr lang="en-US" sz="1400" dirty="0">
                <a:latin typeface="Verdana" pitchFamily="34" charset="0"/>
                <a:ea typeface="Verdana" pitchFamily="34" charset="0"/>
                <a:cs typeface="Verdana" pitchFamily="34" charset="0"/>
              </a:rPr>
              <a:t>f</a:t>
            </a:r>
            <a:r>
              <a:rPr lang="en-US" sz="1400" dirty="0" smtClean="0">
                <a:latin typeface="Verdana" pitchFamily="34" charset="0"/>
                <a:ea typeface="Verdana" pitchFamily="34" charset="0"/>
                <a:cs typeface="Verdana" pitchFamily="34" charset="0"/>
              </a:rPr>
              <a:t>loat </a:t>
            </a:r>
            <a:r>
              <a:rPr lang="en-US" sz="1400" dirty="0">
                <a:latin typeface="Verdana" pitchFamily="34" charset="0"/>
                <a:ea typeface="Verdana" pitchFamily="34" charset="0"/>
                <a:cs typeface="Verdana" pitchFamily="34" charset="0"/>
              </a:rPr>
              <a:t>z</a:t>
            </a:r>
            <a:r>
              <a:rPr lang="en-US" sz="1400" dirty="0" smtClean="0">
                <a:latin typeface="Verdana" pitchFamily="34" charset="0"/>
                <a:ea typeface="Verdana" pitchFamily="34" charset="0"/>
                <a:cs typeface="Verdana" pitchFamily="34" charset="0"/>
              </a:rPr>
              <a:t>one silicon for power applications</a:t>
            </a:r>
          </a:p>
          <a:p>
            <a:r>
              <a:rPr lang="en-US" sz="1400" dirty="0" smtClean="0">
                <a:latin typeface="Verdana" pitchFamily="34" charset="0"/>
                <a:ea typeface="Verdana" pitchFamily="34" charset="0"/>
                <a:cs typeface="Verdana" pitchFamily="34" charset="0"/>
              </a:rPr>
              <a:t>CZ EPI: EPI coated </a:t>
            </a:r>
            <a:r>
              <a:rPr lang="pl-PL" sz="1400" dirty="0">
                <a:latin typeface="Verdana" pitchFamily="34" charset="0"/>
                <a:ea typeface="Verdana" pitchFamily="34" charset="0"/>
                <a:cs typeface="Verdana" pitchFamily="34" charset="0"/>
              </a:rPr>
              <a:t>C</a:t>
            </a:r>
            <a:r>
              <a:rPr lang="en-US" sz="1400" dirty="0" smtClean="0">
                <a:latin typeface="Verdana" pitchFamily="34" charset="0"/>
                <a:ea typeface="Verdana" pitchFamily="34" charset="0"/>
                <a:cs typeface="Verdana" pitchFamily="34" charset="0"/>
              </a:rPr>
              <a:t>zochralski silicon for </a:t>
            </a:r>
            <a:r>
              <a:rPr lang="en-US" sz="1400" dirty="0">
                <a:latin typeface="Verdana" pitchFamily="34" charset="0"/>
                <a:ea typeface="Verdana" pitchFamily="34" charset="0"/>
                <a:cs typeface="Verdana" pitchFamily="34" charset="0"/>
              </a:rPr>
              <a:t>m</a:t>
            </a:r>
            <a:r>
              <a:rPr lang="en-US" sz="1400" dirty="0" smtClean="0">
                <a:latin typeface="Verdana" pitchFamily="34" charset="0"/>
                <a:ea typeface="Verdana" pitchFamily="34" charset="0"/>
                <a:cs typeface="Verdana" pitchFamily="34" charset="0"/>
              </a:rPr>
              <a:t>edium </a:t>
            </a:r>
            <a:r>
              <a:rPr lang="en-US" sz="1400" dirty="0">
                <a:latin typeface="Verdana" pitchFamily="34" charset="0"/>
                <a:ea typeface="Verdana" pitchFamily="34" charset="0"/>
                <a:cs typeface="Verdana" pitchFamily="34" charset="0"/>
              </a:rPr>
              <a:t>and low power </a:t>
            </a:r>
            <a:r>
              <a:rPr lang="en-US" sz="1400" dirty="0" smtClean="0">
                <a:latin typeface="Verdana" pitchFamily="34" charset="0"/>
                <a:ea typeface="Verdana" pitchFamily="34" charset="0"/>
                <a:cs typeface="Verdana" pitchFamily="34" charset="0"/>
              </a:rPr>
              <a:t>devises</a:t>
            </a:r>
            <a:br>
              <a:rPr lang="en-US" sz="1400" dirty="0" smtClean="0">
                <a:latin typeface="Verdana" pitchFamily="34" charset="0"/>
                <a:ea typeface="Verdana" pitchFamily="34" charset="0"/>
                <a:cs typeface="Verdana" pitchFamily="34" charset="0"/>
              </a:rPr>
            </a:br>
            <a:endParaRPr lang="en-US" sz="1400" dirty="0" smtClean="0">
              <a:latin typeface="Verdana" pitchFamily="34" charset="0"/>
              <a:ea typeface="Verdana" pitchFamily="34" charset="0"/>
              <a:cs typeface="Verdana" pitchFamily="34" charset="0"/>
            </a:endParaRPr>
          </a:p>
          <a:p>
            <a:endParaRPr lang="en-US" sz="1400" dirty="0">
              <a:latin typeface="Verdana" pitchFamily="34" charset="0"/>
              <a:ea typeface="Verdana" pitchFamily="34" charset="0"/>
              <a:cs typeface="Verdana" pitchFamily="34" charset="0"/>
            </a:endParaRPr>
          </a:p>
          <a:p>
            <a:r>
              <a:rPr lang="en-US" sz="1400" dirty="0" smtClean="0">
                <a:latin typeface="Verdana" pitchFamily="34" charset="0"/>
                <a:ea typeface="Verdana" pitchFamily="34" charset="0"/>
                <a:cs typeface="Verdana" pitchFamily="34" charset="0"/>
              </a:rPr>
              <a:t/>
            </a:r>
            <a:br>
              <a:rPr lang="en-US" sz="1400" dirty="0" smtClean="0">
                <a:latin typeface="Verdana" pitchFamily="34" charset="0"/>
                <a:ea typeface="Verdana" pitchFamily="34" charset="0"/>
                <a:cs typeface="Verdana" pitchFamily="34" charset="0"/>
              </a:rPr>
            </a:br>
            <a:r>
              <a:rPr lang="en-US" sz="1400" b="1" dirty="0" smtClean="0">
                <a:latin typeface="Verdana" pitchFamily="34" charset="0"/>
                <a:ea typeface="Verdana" pitchFamily="34" charset="0"/>
                <a:cs typeface="Verdana" pitchFamily="34" charset="0"/>
              </a:rPr>
              <a:t>Specialty products: </a:t>
            </a:r>
          </a:p>
          <a:p>
            <a:r>
              <a:rPr lang="en-US" sz="1400" b="1" dirty="0">
                <a:solidFill>
                  <a:srgbClr val="00AEEF"/>
                </a:solidFill>
                <a:latin typeface="Verdana" pitchFamily="34" charset="0"/>
                <a:ea typeface="Verdana" pitchFamily="34" charset="0"/>
                <a:cs typeface="Verdana" pitchFamily="34" charset="0"/>
              </a:rPr>
              <a:t/>
            </a:r>
            <a:br>
              <a:rPr lang="en-US" sz="1400" b="1" dirty="0">
                <a:solidFill>
                  <a:srgbClr val="00AEEF"/>
                </a:solidFill>
                <a:latin typeface="Verdana" pitchFamily="34" charset="0"/>
                <a:ea typeface="Verdana" pitchFamily="34" charset="0"/>
                <a:cs typeface="Verdana" pitchFamily="34" charset="0"/>
              </a:rPr>
            </a:br>
            <a:r>
              <a:rPr lang="en-US" sz="1400" dirty="0" smtClean="0">
                <a:latin typeface="Verdana" pitchFamily="34" charset="0"/>
                <a:ea typeface="Verdana" pitchFamily="34" charset="0"/>
                <a:cs typeface="Verdana" pitchFamily="34" charset="0"/>
              </a:rPr>
              <a:t>HPS</a:t>
            </a:r>
            <a:r>
              <a:rPr lang="en-US" sz="1400" dirty="0">
                <a:latin typeface="Verdana" pitchFamily="34" charset="0"/>
                <a:ea typeface="Verdana" pitchFamily="34" charset="0"/>
                <a:cs typeface="Verdana" pitchFamily="34" charset="0"/>
              </a:rPr>
              <a:t>	</a:t>
            </a:r>
            <a:r>
              <a:rPr lang="en-US" sz="1400" dirty="0" smtClean="0">
                <a:latin typeface="Verdana" pitchFamily="34" charset="0"/>
                <a:ea typeface="Verdana" pitchFamily="34" charset="0"/>
                <a:cs typeface="Verdana" pitchFamily="34" charset="0"/>
              </a:rPr>
              <a:t>High </a:t>
            </a:r>
            <a:r>
              <a:rPr lang="en-US" sz="1400" dirty="0">
                <a:latin typeface="Verdana" pitchFamily="34" charset="0"/>
                <a:ea typeface="Verdana" pitchFamily="34" charset="0"/>
                <a:cs typeface="Verdana" pitchFamily="34" charset="0"/>
              </a:rPr>
              <a:t>Resistivity </a:t>
            </a:r>
            <a:r>
              <a:rPr lang="en-US" sz="1400" dirty="0" smtClean="0">
                <a:latin typeface="Verdana" pitchFamily="34" charset="0"/>
                <a:ea typeface="Verdana" pitchFamily="34" charset="0"/>
                <a:cs typeface="Verdana" pitchFamily="34" charset="0"/>
              </a:rPr>
              <a:t>silicon </a:t>
            </a:r>
            <a:r>
              <a:rPr lang="en-US" sz="1400" dirty="0">
                <a:latin typeface="Verdana" pitchFamily="34" charset="0"/>
                <a:ea typeface="Verdana" pitchFamily="34" charset="0"/>
                <a:cs typeface="Verdana" pitchFamily="34" charset="0"/>
              </a:rPr>
              <a:t>for </a:t>
            </a:r>
            <a:r>
              <a:rPr lang="en-US" sz="1400" dirty="0" smtClean="0">
                <a:latin typeface="Verdana" pitchFamily="34" charset="0"/>
                <a:ea typeface="Verdana" pitchFamily="34" charset="0"/>
                <a:cs typeface="Verdana" pitchFamily="34" charset="0"/>
              </a:rPr>
              <a:t>detector applications</a:t>
            </a:r>
            <a:br>
              <a:rPr lang="en-US" sz="1400" dirty="0" smtClean="0">
                <a:latin typeface="Verdana" pitchFamily="34" charset="0"/>
                <a:ea typeface="Verdana" pitchFamily="34" charset="0"/>
                <a:cs typeface="Verdana" pitchFamily="34" charset="0"/>
              </a:rPr>
            </a:br>
            <a:r>
              <a:rPr lang="en-US" sz="1400" dirty="0">
                <a:latin typeface="Verdana" pitchFamily="34" charset="0"/>
                <a:ea typeface="Verdana" pitchFamily="34" charset="0"/>
                <a:cs typeface="Verdana" pitchFamily="34" charset="0"/>
              </a:rPr>
              <a:t>UHPS	Uniform High Purity silicon for silicon drift detectors</a:t>
            </a:r>
          </a:p>
          <a:p>
            <a:r>
              <a:rPr lang="en-US" sz="1400" dirty="0" smtClean="0">
                <a:latin typeface="Verdana" pitchFamily="34" charset="0"/>
                <a:ea typeface="Verdana" pitchFamily="34" charset="0"/>
                <a:cs typeface="Verdana" pitchFamily="34" charset="0"/>
              </a:rPr>
              <a:t>HiRes</a:t>
            </a:r>
            <a:r>
              <a:rPr lang="da-DK" sz="1400" dirty="0">
                <a:latin typeface="Verdana" pitchFamily="34" charset="0"/>
                <a:ea typeface="Verdana" pitchFamily="34" charset="0"/>
                <a:cs typeface="Verdana" pitchFamily="34" charset="0"/>
              </a:rPr>
              <a:t>®</a:t>
            </a:r>
            <a:r>
              <a:rPr lang="en-US" sz="1400" dirty="0">
                <a:latin typeface="Verdana" pitchFamily="34" charset="0"/>
                <a:ea typeface="Verdana" pitchFamily="34" charset="0"/>
                <a:cs typeface="Verdana" pitchFamily="34" charset="0"/>
              </a:rPr>
              <a:t>	High Resistivity silicon for communication </a:t>
            </a:r>
            <a:r>
              <a:rPr lang="en-US" sz="1400" dirty="0" smtClean="0">
                <a:latin typeface="Verdana" pitchFamily="34" charset="0"/>
                <a:ea typeface="Verdana" pitchFamily="34" charset="0"/>
                <a:cs typeface="Verdana" pitchFamily="34" charset="0"/>
              </a:rPr>
              <a:t>devises</a:t>
            </a:r>
            <a:br>
              <a:rPr lang="en-US" sz="1400" dirty="0" smtClean="0">
                <a:latin typeface="Verdana" pitchFamily="34" charset="0"/>
                <a:ea typeface="Verdana" pitchFamily="34" charset="0"/>
                <a:cs typeface="Verdana" pitchFamily="34" charset="0"/>
              </a:rPr>
            </a:br>
            <a:r>
              <a:rPr lang="en-US" sz="1400" dirty="0" smtClean="0">
                <a:latin typeface="Verdana" pitchFamily="34" charset="0"/>
                <a:ea typeface="Verdana" pitchFamily="34" charset="0"/>
                <a:cs typeface="Verdana" pitchFamily="34" charset="0"/>
              </a:rPr>
              <a:t>HiTran</a:t>
            </a:r>
            <a:r>
              <a:rPr lang="da-DK" sz="1400" dirty="0">
                <a:latin typeface="Verdana" pitchFamily="34" charset="0"/>
                <a:ea typeface="Verdana" pitchFamily="34" charset="0"/>
                <a:cs typeface="Verdana" pitchFamily="34" charset="0"/>
              </a:rPr>
              <a:t>®</a:t>
            </a:r>
            <a:r>
              <a:rPr lang="en-US" sz="1400" dirty="0">
                <a:latin typeface="Verdana" pitchFamily="34" charset="0"/>
                <a:ea typeface="Verdana" pitchFamily="34" charset="0"/>
                <a:cs typeface="Verdana" pitchFamily="34" charset="0"/>
              </a:rPr>
              <a:t>	High Transparency silicon for </a:t>
            </a:r>
            <a:r>
              <a:rPr lang="en-US" sz="1400" dirty="0" smtClean="0">
                <a:latin typeface="Verdana" pitchFamily="34" charset="0"/>
                <a:ea typeface="Verdana" pitchFamily="34" charset="0"/>
                <a:cs typeface="Verdana" pitchFamily="34" charset="0"/>
              </a:rPr>
              <a:t>infra </a:t>
            </a:r>
            <a:r>
              <a:rPr lang="en-US" sz="1400" dirty="0">
                <a:latin typeface="Verdana" pitchFamily="34" charset="0"/>
                <a:ea typeface="Verdana" pitchFamily="34" charset="0"/>
                <a:cs typeface="Verdana" pitchFamily="34" charset="0"/>
              </a:rPr>
              <a:t>r</a:t>
            </a:r>
            <a:r>
              <a:rPr lang="en-US" sz="1400" dirty="0" smtClean="0">
                <a:latin typeface="Verdana" pitchFamily="34" charset="0"/>
                <a:ea typeface="Verdana" pitchFamily="34" charset="0"/>
                <a:cs typeface="Verdana" pitchFamily="34" charset="0"/>
              </a:rPr>
              <a:t>ed applications</a:t>
            </a:r>
            <a:br>
              <a:rPr lang="en-US" sz="1400" dirty="0" smtClean="0">
                <a:latin typeface="Verdana" pitchFamily="34" charset="0"/>
                <a:ea typeface="Verdana" pitchFamily="34" charset="0"/>
                <a:cs typeface="Verdana" pitchFamily="34" charset="0"/>
              </a:rPr>
            </a:br>
            <a:r>
              <a:rPr lang="en-US" sz="1400" dirty="0" smtClean="0">
                <a:latin typeface="Verdana" pitchFamily="34" charset="0"/>
                <a:ea typeface="Verdana" pitchFamily="34" charset="0"/>
                <a:cs typeface="Verdana" pitchFamily="34" charset="0"/>
              </a:rPr>
              <a:t>PV-FZ</a:t>
            </a:r>
            <a:r>
              <a:rPr lang="en-US" sz="1400" dirty="0">
                <a:latin typeface="Verdana" pitchFamily="34" charset="0"/>
                <a:ea typeface="Verdana" pitchFamily="34" charset="0"/>
                <a:cs typeface="Verdana" pitchFamily="34" charset="0"/>
              </a:rPr>
              <a:t>®	Photo Voltaic Float Zone for high efficiency solar </a:t>
            </a:r>
            <a:r>
              <a:rPr lang="en-US" sz="1400" dirty="0" smtClean="0">
                <a:latin typeface="Verdana" pitchFamily="34" charset="0"/>
                <a:ea typeface="Verdana" pitchFamily="34" charset="0"/>
                <a:cs typeface="Verdana" pitchFamily="34" charset="0"/>
              </a:rPr>
              <a:t>cells</a:t>
            </a:r>
            <a:br>
              <a:rPr lang="en-US" sz="1400" dirty="0" smtClean="0">
                <a:latin typeface="Verdana" pitchFamily="34" charset="0"/>
                <a:ea typeface="Verdana" pitchFamily="34" charset="0"/>
                <a:cs typeface="Verdana" pitchFamily="34" charset="0"/>
              </a:rPr>
            </a:br>
            <a:r>
              <a:rPr lang="en-US" sz="1400" dirty="0" smtClean="0">
                <a:latin typeface="Verdana" pitchFamily="34" charset="0"/>
                <a:ea typeface="Verdana" pitchFamily="34" charset="0"/>
                <a:cs typeface="Verdana" pitchFamily="34" charset="0"/>
              </a:rPr>
              <a:t>GaN	Silicon wafers for GaN </a:t>
            </a:r>
            <a:r>
              <a:rPr lang="en-US" sz="1400" dirty="0">
                <a:latin typeface="Verdana" pitchFamily="34" charset="0"/>
                <a:ea typeface="Verdana" pitchFamily="34" charset="0"/>
                <a:cs typeface="Verdana" pitchFamily="34" charset="0"/>
              </a:rPr>
              <a:t>thin </a:t>
            </a:r>
            <a:r>
              <a:rPr lang="en-US" sz="1400" dirty="0" smtClean="0">
                <a:latin typeface="Verdana" pitchFamily="34" charset="0"/>
                <a:ea typeface="Verdana" pitchFamily="34" charset="0"/>
                <a:cs typeface="Verdana" pitchFamily="34" charset="0"/>
              </a:rPr>
              <a:t>film growth</a:t>
            </a:r>
            <a:endParaRPr lang="da-DK" sz="1400" dirty="0">
              <a:latin typeface="Verdana" pitchFamily="34" charset="0"/>
              <a:ea typeface="Verdana" pitchFamily="34" charset="0"/>
              <a:cs typeface="Verdana" pitchFamily="34" charset="0"/>
            </a:endParaRPr>
          </a:p>
          <a:p>
            <a:pPr>
              <a:spcBef>
                <a:spcPct val="5000"/>
              </a:spcBef>
              <a:buFontTx/>
              <a:buChar char="•"/>
            </a:pPr>
            <a:endParaRPr lang="en-US" sz="1600" dirty="0">
              <a:latin typeface="Verdana" pitchFamily="34" charset="0"/>
              <a:ea typeface="Verdana" pitchFamily="34" charset="0"/>
              <a:cs typeface="Verdana" pitchFamily="34" charset="0"/>
            </a:endParaRPr>
          </a:p>
        </p:txBody>
      </p:sp>
      <p:pic>
        <p:nvPicPr>
          <p:cNvPr id="3" name="Billed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6215" y="1700807"/>
            <a:ext cx="2345199" cy="1934115"/>
          </a:xfrm>
          <a:prstGeom prst="rect">
            <a:avLst/>
          </a:prstGeom>
        </p:spPr>
      </p:pic>
    </p:spTree>
    <p:extLst>
      <p:ext uri="{BB962C8B-B14F-4D97-AF65-F5344CB8AC3E}">
        <p14:creationId xmlns:p14="http://schemas.microsoft.com/office/powerpoint/2010/main" val="3340010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7088" y="260648"/>
            <a:ext cx="8209408" cy="936104"/>
          </a:xfrm>
        </p:spPr>
        <p:txBody>
          <a:bodyPr>
            <a:normAutofit/>
          </a:bodyPr>
          <a:lstStyle/>
          <a:p>
            <a:r>
              <a:rPr lang="da-DK" dirty="0" smtClean="0"/>
              <a:t>PRODUCTS, APPLICATIONS</a:t>
            </a:r>
            <a:r>
              <a:rPr lang="da-DK" dirty="0"/>
              <a:t/>
            </a:r>
            <a:br>
              <a:rPr lang="da-DK" dirty="0"/>
            </a:br>
            <a:endParaRPr lang="da-DK" dirty="0"/>
          </a:p>
        </p:txBody>
      </p:sp>
      <p:sp>
        <p:nvSpPr>
          <p:cNvPr id="5" name="Pladsholder til diasnummer 4"/>
          <p:cNvSpPr>
            <a:spLocks noGrp="1"/>
          </p:cNvSpPr>
          <p:nvPr>
            <p:ph type="sldNum" sz="quarter" idx="4"/>
          </p:nvPr>
        </p:nvSpPr>
        <p:spPr/>
        <p:txBody>
          <a:bodyPr/>
          <a:lstStyle/>
          <a:p>
            <a:fld id="{B5495FC0-2F51-4C20-B1D3-A81C0B4032E7}" type="slidenum">
              <a:rPr lang="da-DK" smtClean="0"/>
              <a:pPr/>
              <a:t>6</a:t>
            </a:fld>
            <a:endParaRPr lang="da-DK" dirty="0"/>
          </a:p>
        </p:txBody>
      </p:sp>
      <p:sp>
        <p:nvSpPr>
          <p:cNvPr id="13" name="Ellipse 12"/>
          <p:cNvSpPr/>
          <p:nvPr/>
        </p:nvSpPr>
        <p:spPr>
          <a:xfrm>
            <a:off x="1187624" y="1556792"/>
            <a:ext cx="590189" cy="2727274"/>
          </a:xfrm>
          <a:prstGeom prst="ellipse">
            <a:avLst/>
          </a:prstGeom>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b="1" dirty="0" smtClean="0">
                <a:solidFill>
                  <a:schemeClr val="tx1"/>
                </a:solidFill>
                <a:latin typeface="Verdana" pitchFamily="34" charset="0"/>
                <a:ea typeface="Verdana" pitchFamily="34" charset="0"/>
                <a:cs typeface="Verdana" pitchFamily="34" charset="0"/>
              </a:rPr>
              <a:t>NTD</a:t>
            </a:r>
            <a:endParaRPr lang="da-DK" sz="1400" b="1" dirty="0">
              <a:solidFill>
                <a:schemeClr val="tx1"/>
              </a:solidFill>
              <a:latin typeface="Verdana" pitchFamily="34" charset="0"/>
              <a:ea typeface="Verdana" pitchFamily="34" charset="0"/>
              <a:cs typeface="Verdana" pitchFamily="34" charset="0"/>
            </a:endParaRPr>
          </a:p>
        </p:txBody>
      </p:sp>
      <p:sp>
        <p:nvSpPr>
          <p:cNvPr id="14" name="Ellipse 13"/>
          <p:cNvSpPr/>
          <p:nvPr/>
        </p:nvSpPr>
        <p:spPr>
          <a:xfrm>
            <a:off x="1691680" y="3167012"/>
            <a:ext cx="901629" cy="1861262"/>
          </a:xfrm>
          <a:prstGeom prst="ellipse">
            <a:avLst/>
          </a:prstGeom>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a-DK" sz="1400" b="1" dirty="0" smtClean="0">
                <a:solidFill>
                  <a:schemeClr val="tx1"/>
                </a:solidFill>
                <a:latin typeface="Verdana" pitchFamily="34" charset="0"/>
                <a:ea typeface="Verdana" pitchFamily="34" charset="0"/>
                <a:cs typeface="Verdana" pitchFamily="34" charset="0"/>
              </a:rPr>
              <a:t>PFZ</a:t>
            </a:r>
            <a:endParaRPr lang="da-DK" sz="1400" b="1" dirty="0">
              <a:solidFill>
                <a:schemeClr val="tx1"/>
              </a:solidFill>
              <a:latin typeface="Verdana" pitchFamily="34" charset="0"/>
              <a:ea typeface="Verdana" pitchFamily="34" charset="0"/>
              <a:cs typeface="Verdana" pitchFamily="34" charset="0"/>
            </a:endParaRPr>
          </a:p>
        </p:txBody>
      </p:sp>
      <p:sp>
        <p:nvSpPr>
          <p:cNvPr id="15" name="Ellipse 14"/>
          <p:cNvSpPr/>
          <p:nvPr/>
        </p:nvSpPr>
        <p:spPr>
          <a:xfrm>
            <a:off x="2411760" y="4284066"/>
            <a:ext cx="864096" cy="1130961"/>
          </a:xfrm>
          <a:prstGeom prst="ellipse">
            <a:avLst/>
          </a:prstGeom>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b="1" dirty="0" smtClean="0">
                <a:solidFill>
                  <a:schemeClr val="tx1"/>
                </a:solidFill>
                <a:latin typeface="Verdana" pitchFamily="34" charset="0"/>
                <a:ea typeface="Verdana" pitchFamily="34" charset="0"/>
                <a:cs typeface="Verdana" pitchFamily="34" charset="0"/>
              </a:rPr>
              <a:t>CZ-EPI</a:t>
            </a:r>
            <a:endParaRPr lang="da-DK" sz="1400" b="1" dirty="0">
              <a:solidFill>
                <a:schemeClr val="tx1"/>
              </a:solidFill>
              <a:latin typeface="Verdana" pitchFamily="34" charset="0"/>
              <a:ea typeface="Verdana" pitchFamily="34" charset="0"/>
              <a:cs typeface="Verdana" pitchFamily="34" charset="0"/>
            </a:endParaRPr>
          </a:p>
        </p:txBody>
      </p:sp>
      <p:sp>
        <p:nvSpPr>
          <p:cNvPr id="16" name="Ellipse 15"/>
          <p:cNvSpPr/>
          <p:nvPr/>
        </p:nvSpPr>
        <p:spPr>
          <a:xfrm>
            <a:off x="3059832" y="5013176"/>
            <a:ext cx="1632480" cy="654955"/>
          </a:xfrm>
          <a:prstGeom prst="ellipse">
            <a:avLst/>
          </a:prstGeom>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b="1" dirty="0" smtClean="0">
                <a:solidFill>
                  <a:schemeClr val="tx1"/>
                </a:solidFill>
                <a:latin typeface="Verdana" pitchFamily="34" charset="0"/>
                <a:ea typeface="Verdana" pitchFamily="34" charset="0"/>
                <a:cs typeface="Verdana" pitchFamily="34" charset="0"/>
              </a:rPr>
              <a:t>CZ</a:t>
            </a:r>
            <a:endParaRPr lang="da-DK" sz="1400" b="1" dirty="0">
              <a:solidFill>
                <a:schemeClr val="tx1"/>
              </a:solidFill>
              <a:latin typeface="Verdana" pitchFamily="34" charset="0"/>
              <a:ea typeface="Verdana" pitchFamily="34" charset="0"/>
              <a:cs typeface="Verdana" pitchFamily="34" charset="0"/>
            </a:endParaRPr>
          </a:p>
        </p:txBody>
      </p:sp>
      <p:cxnSp>
        <p:nvCxnSpPr>
          <p:cNvPr id="17" name="Lige pilforbindelse 16"/>
          <p:cNvCxnSpPr/>
          <p:nvPr/>
        </p:nvCxnSpPr>
        <p:spPr>
          <a:xfrm>
            <a:off x="993304" y="5683229"/>
            <a:ext cx="372271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 name="Lige pilforbindelse 21"/>
          <p:cNvCxnSpPr/>
          <p:nvPr/>
        </p:nvCxnSpPr>
        <p:spPr>
          <a:xfrm flipH="1" flipV="1">
            <a:off x="1142555" y="1556792"/>
            <a:ext cx="3149" cy="440087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3" name="Tekstboks 22"/>
          <p:cNvSpPr txBox="1"/>
          <p:nvPr/>
        </p:nvSpPr>
        <p:spPr>
          <a:xfrm>
            <a:off x="3123856" y="5711443"/>
            <a:ext cx="1717340" cy="400110"/>
          </a:xfrm>
          <a:prstGeom prst="rect">
            <a:avLst/>
          </a:prstGeom>
          <a:noFill/>
        </p:spPr>
        <p:txBody>
          <a:bodyPr wrap="square" rtlCol="0">
            <a:spAutoFit/>
          </a:bodyPr>
          <a:lstStyle/>
          <a:p>
            <a:r>
              <a:rPr lang="da-DK" sz="1000" dirty="0" err="1" smtClean="0">
                <a:latin typeface="Verdana" pitchFamily="34" charset="0"/>
                <a:ea typeface="Verdana" pitchFamily="34" charset="0"/>
                <a:cs typeface="Verdana" pitchFamily="34" charset="0"/>
              </a:rPr>
              <a:t>Production</a:t>
            </a:r>
            <a:r>
              <a:rPr lang="da-DK" sz="1000" dirty="0" smtClean="0">
                <a:latin typeface="Verdana" pitchFamily="34" charset="0"/>
                <a:ea typeface="Verdana" pitchFamily="34" charset="0"/>
                <a:cs typeface="Verdana" pitchFamily="34" charset="0"/>
              </a:rPr>
              <a:t> </a:t>
            </a:r>
            <a:r>
              <a:rPr lang="da-DK" sz="1000" dirty="0" err="1" smtClean="0">
                <a:latin typeface="Verdana" pitchFamily="34" charset="0"/>
                <a:ea typeface="Verdana" pitchFamily="34" charset="0"/>
                <a:cs typeface="Verdana" pitchFamily="34" charset="0"/>
              </a:rPr>
              <a:t>method</a:t>
            </a:r>
            <a:r>
              <a:rPr lang="da-DK" sz="1000" dirty="0" smtClean="0">
                <a:latin typeface="Verdana" pitchFamily="34" charset="0"/>
                <a:ea typeface="Verdana" pitchFamily="34" charset="0"/>
                <a:cs typeface="Verdana" pitchFamily="34" charset="0"/>
              </a:rPr>
              <a:t>, </a:t>
            </a:r>
            <a:r>
              <a:rPr lang="da-DK" sz="1000" dirty="0" err="1" smtClean="0">
                <a:latin typeface="Verdana" pitchFamily="34" charset="0"/>
                <a:ea typeface="Verdana" pitchFamily="34" charset="0"/>
                <a:cs typeface="Verdana" pitchFamily="34" charset="0"/>
              </a:rPr>
              <a:t>voltage</a:t>
            </a:r>
            <a:r>
              <a:rPr lang="da-DK" sz="1000" dirty="0" smtClean="0">
                <a:latin typeface="Verdana" pitchFamily="34" charset="0"/>
                <a:ea typeface="Verdana" pitchFamily="34" charset="0"/>
                <a:cs typeface="Verdana" pitchFamily="34" charset="0"/>
              </a:rPr>
              <a:t> overlap </a:t>
            </a:r>
            <a:endParaRPr lang="da-DK" sz="1000" dirty="0">
              <a:latin typeface="Verdana" pitchFamily="34" charset="0"/>
              <a:ea typeface="Verdana" pitchFamily="34" charset="0"/>
              <a:cs typeface="Verdana" pitchFamily="34" charset="0"/>
            </a:endParaRPr>
          </a:p>
        </p:txBody>
      </p:sp>
      <p:sp>
        <p:nvSpPr>
          <p:cNvPr id="24" name="Tekstboks 23"/>
          <p:cNvSpPr txBox="1"/>
          <p:nvPr/>
        </p:nvSpPr>
        <p:spPr>
          <a:xfrm>
            <a:off x="278459" y="5415027"/>
            <a:ext cx="864096" cy="246221"/>
          </a:xfrm>
          <a:prstGeom prst="rect">
            <a:avLst/>
          </a:prstGeom>
          <a:noFill/>
        </p:spPr>
        <p:txBody>
          <a:bodyPr wrap="square" rtlCol="0">
            <a:spAutoFit/>
          </a:bodyPr>
          <a:lstStyle/>
          <a:p>
            <a:pPr algn="r"/>
            <a:r>
              <a:rPr lang="da-DK" sz="1000" dirty="0" smtClean="0">
                <a:latin typeface="Verdana" pitchFamily="34" charset="0"/>
                <a:ea typeface="Verdana" pitchFamily="34" charset="0"/>
                <a:cs typeface="Verdana" pitchFamily="34" charset="0"/>
              </a:rPr>
              <a:t>5V</a:t>
            </a:r>
            <a:endParaRPr lang="da-DK" sz="1000" dirty="0">
              <a:latin typeface="Verdana" pitchFamily="34" charset="0"/>
              <a:ea typeface="Verdana" pitchFamily="34" charset="0"/>
              <a:cs typeface="Verdana" pitchFamily="34" charset="0"/>
            </a:endParaRPr>
          </a:p>
        </p:txBody>
      </p:sp>
      <p:sp>
        <p:nvSpPr>
          <p:cNvPr id="25" name="Tekstboks 24"/>
          <p:cNvSpPr txBox="1"/>
          <p:nvPr/>
        </p:nvSpPr>
        <p:spPr>
          <a:xfrm>
            <a:off x="306433" y="4905164"/>
            <a:ext cx="864096" cy="246221"/>
          </a:xfrm>
          <a:prstGeom prst="rect">
            <a:avLst/>
          </a:prstGeom>
          <a:noFill/>
        </p:spPr>
        <p:txBody>
          <a:bodyPr wrap="square" rtlCol="0">
            <a:spAutoFit/>
          </a:bodyPr>
          <a:lstStyle/>
          <a:p>
            <a:pPr algn="r"/>
            <a:r>
              <a:rPr lang="da-DK" sz="1000" dirty="0" smtClean="0">
                <a:latin typeface="Verdana" pitchFamily="34" charset="0"/>
                <a:ea typeface="Verdana" pitchFamily="34" charset="0"/>
                <a:cs typeface="Verdana" pitchFamily="34" charset="0"/>
              </a:rPr>
              <a:t>600V</a:t>
            </a:r>
            <a:endParaRPr lang="da-DK" sz="1000" dirty="0">
              <a:latin typeface="Verdana" pitchFamily="34" charset="0"/>
              <a:ea typeface="Verdana" pitchFamily="34" charset="0"/>
              <a:cs typeface="Verdana" pitchFamily="34" charset="0"/>
            </a:endParaRPr>
          </a:p>
        </p:txBody>
      </p:sp>
      <p:sp>
        <p:nvSpPr>
          <p:cNvPr id="26" name="Tekstboks 25"/>
          <p:cNvSpPr txBox="1"/>
          <p:nvPr/>
        </p:nvSpPr>
        <p:spPr>
          <a:xfrm>
            <a:off x="282682" y="4160956"/>
            <a:ext cx="864096" cy="246221"/>
          </a:xfrm>
          <a:prstGeom prst="rect">
            <a:avLst/>
          </a:prstGeom>
          <a:noFill/>
        </p:spPr>
        <p:txBody>
          <a:bodyPr wrap="square" rtlCol="0">
            <a:spAutoFit/>
          </a:bodyPr>
          <a:lstStyle/>
          <a:p>
            <a:pPr algn="r"/>
            <a:r>
              <a:rPr lang="da-DK" sz="1000" dirty="0" smtClean="0">
                <a:latin typeface="Verdana" pitchFamily="34" charset="0"/>
                <a:ea typeface="Verdana" pitchFamily="34" charset="0"/>
                <a:cs typeface="Verdana" pitchFamily="34" charset="0"/>
              </a:rPr>
              <a:t>1.2 kV</a:t>
            </a:r>
            <a:endParaRPr lang="da-DK" sz="1000" dirty="0">
              <a:latin typeface="Verdana" pitchFamily="34" charset="0"/>
              <a:ea typeface="Verdana" pitchFamily="34" charset="0"/>
              <a:cs typeface="Verdana" pitchFamily="34" charset="0"/>
            </a:endParaRPr>
          </a:p>
        </p:txBody>
      </p:sp>
      <p:sp>
        <p:nvSpPr>
          <p:cNvPr id="27" name="Tekstboks 26"/>
          <p:cNvSpPr txBox="1"/>
          <p:nvPr/>
        </p:nvSpPr>
        <p:spPr>
          <a:xfrm>
            <a:off x="306433" y="3143305"/>
            <a:ext cx="864096" cy="246221"/>
          </a:xfrm>
          <a:prstGeom prst="rect">
            <a:avLst/>
          </a:prstGeom>
          <a:noFill/>
        </p:spPr>
        <p:txBody>
          <a:bodyPr wrap="square" rtlCol="0">
            <a:spAutoFit/>
          </a:bodyPr>
          <a:lstStyle/>
          <a:p>
            <a:pPr algn="r"/>
            <a:r>
              <a:rPr lang="da-DK" sz="1000" dirty="0" smtClean="0">
                <a:latin typeface="Verdana" pitchFamily="34" charset="0"/>
                <a:ea typeface="Verdana" pitchFamily="34" charset="0"/>
                <a:cs typeface="Verdana" pitchFamily="34" charset="0"/>
              </a:rPr>
              <a:t>3.0 kV</a:t>
            </a:r>
            <a:endParaRPr lang="da-DK" sz="1000" dirty="0">
              <a:latin typeface="Verdana" pitchFamily="34" charset="0"/>
              <a:ea typeface="Verdana" pitchFamily="34" charset="0"/>
              <a:cs typeface="Verdana" pitchFamily="34" charset="0"/>
            </a:endParaRPr>
          </a:p>
        </p:txBody>
      </p:sp>
      <p:pic>
        <p:nvPicPr>
          <p:cNvPr id="28" name="Picture 2"/>
          <p:cNvPicPr>
            <a:picLocks noChangeAspect="1" noChangeArrowheads="1"/>
          </p:cNvPicPr>
          <p:nvPr/>
        </p:nvPicPr>
        <p:blipFill>
          <a:blip r:embed="rId2" cstate="print"/>
          <a:srcRect/>
          <a:stretch>
            <a:fillRect/>
          </a:stretch>
        </p:blipFill>
        <p:spPr bwMode="auto">
          <a:xfrm>
            <a:off x="7153776" y="2015903"/>
            <a:ext cx="1478037" cy="1108487"/>
          </a:xfrm>
          <a:prstGeom prst="rect">
            <a:avLst/>
          </a:prstGeom>
          <a:ln>
            <a:noFill/>
          </a:ln>
          <a:effectLst>
            <a:softEdge rad="112500"/>
          </a:effectLst>
        </p:spPr>
      </p:pic>
      <p:pic>
        <p:nvPicPr>
          <p:cNvPr id="32" name="Picture 7" descr="onduleur_apc_back-ups650"/>
          <p:cNvPicPr>
            <a:picLocks noChangeAspect="1" noChangeArrowheads="1"/>
          </p:cNvPicPr>
          <p:nvPr/>
        </p:nvPicPr>
        <p:blipFill>
          <a:blip r:embed="rId3" cstate="print"/>
          <a:srcRect/>
          <a:stretch>
            <a:fillRect/>
          </a:stretch>
        </p:blipFill>
        <p:spPr bwMode="auto">
          <a:xfrm>
            <a:off x="6640136" y="4493926"/>
            <a:ext cx="1027279" cy="822969"/>
          </a:xfrm>
          <a:prstGeom prst="rect">
            <a:avLst/>
          </a:prstGeom>
          <a:ln>
            <a:noFill/>
          </a:ln>
          <a:effectLst>
            <a:softEdge rad="112500"/>
          </a:effectLst>
        </p:spPr>
      </p:pic>
      <p:pic>
        <p:nvPicPr>
          <p:cNvPr id="33" name="Picture 2" descr="Y:\Billeder\Lars Dalbys foto Topsil 2009\_P9S104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65168" y="2761009"/>
            <a:ext cx="1219200" cy="812007"/>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4146038" y="3284984"/>
            <a:ext cx="1358691" cy="993124"/>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4"/>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3766012" y="2451894"/>
            <a:ext cx="1075184" cy="618230"/>
          </a:xfrm>
          <a:prstGeom prst="rect">
            <a:avLst/>
          </a:prstGeom>
          <a:noFill/>
          <a:extLst>
            <a:ext uri="{909E8E84-426E-40DD-AFC4-6F175D3DCCD1}">
              <a14:hiddenFill xmlns:a14="http://schemas.microsoft.com/office/drawing/2010/main">
                <a:solidFill>
                  <a:srgbClr val="FFFFFF"/>
                </a:solidFill>
              </a14:hiddenFill>
            </a:ext>
          </a:extLst>
        </p:spPr>
      </p:pic>
      <p:sp>
        <p:nvSpPr>
          <p:cNvPr id="36" name="Tekstboks 35"/>
          <p:cNvSpPr txBox="1"/>
          <p:nvPr/>
        </p:nvSpPr>
        <p:spPr>
          <a:xfrm>
            <a:off x="323528" y="1526595"/>
            <a:ext cx="864096" cy="246221"/>
          </a:xfrm>
          <a:prstGeom prst="rect">
            <a:avLst/>
          </a:prstGeom>
          <a:noFill/>
        </p:spPr>
        <p:txBody>
          <a:bodyPr wrap="square" rtlCol="0">
            <a:spAutoFit/>
          </a:bodyPr>
          <a:lstStyle/>
          <a:p>
            <a:pPr algn="r"/>
            <a:r>
              <a:rPr lang="da-DK" sz="1000" dirty="0" smtClean="0">
                <a:latin typeface="Verdana" pitchFamily="34" charset="0"/>
                <a:ea typeface="Verdana" pitchFamily="34" charset="0"/>
                <a:cs typeface="Verdana" pitchFamily="34" charset="0"/>
              </a:rPr>
              <a:t>8.5 kV</a:t>
            </a:r>
            <a:endParaRPr lang="da-DK" sz="1000" dirty="0">
              <a:latin typeface="Verdana" pitchFamily="34" charset="0"/>
              <a:ea typeface="Verdana" pitchFamily="34" charset="0"/>
              <a:cs typeface="Verdana" pitchFamily="34" charset="0"/>
            </a:endParaRPr>
          </a:p>
        </p:txBody>
      </p:sp>
      <p:pic>
        <p:nvPicPr>
          <p:cNvPr id="37" name="Picture 14" descr="http://bp2.blogger.com/_a6vyCzEQo3Y/R2UwsprJvgI/AAAAAAAAAs4/dEfKFvMSBIE/s400/Nikon+D80+-+Kit+appareil+photo+reflex+num%C3%A9rique+10,2+MP+avec+objectif+AF-S+DX+18-70.jpg"/>
          <p:cNvPicPr>
            <a:picLocks noChangeAspect="1" noChangeArrowheads="1"/>
          </p:cNvPicPr>
          <p:nvPr/>
        </p:nvPicPr>
        <p:blipFill>
          <a:blip r:embed="rId7" cstate="print"/>
          <a:srcRect/>
          <a:stretch>
            <a:fillRect/>
          </a:stretch>
        </p:blipFill>
        <p:spPr bwMode="auto">
          <a:xfrm>
            <a:off x="7496703" y="4920805"/>
            <a:ext cx="792181" cy="792180"/>
          </a:xfrm>
          <a:prstGeom prst="rect">
            <a:avLst/>
          </a:prstGeom>
          <a:ln>
            <a:noFill/>
          </a:ln>
          <a:effectLst>
            <a:softEdge rad="112500"/>
          </a:effectLst>
        </p:spPr>
      </p:pic>
      <p:pic>
        <p:nvPicPr>
          <p:cNvPr id="2050" name="Picture 2" descr="C:\Users\cfb.TOPSILDK\Ny mappe\Desktop\iStock_000008307623_small.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585668" y="5055458"/>
            <a:ext cx="1079500" cy="719137"/>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p:cNvPicPr>
            <a:picLocks noChangeAspect="1" noChangeArrowheads="1"/>
          </p:cNvPicPr>
          <p:nvPr/>
        </p:nvPicPr>
        <p:blipFill>
          <a:blip r:embed="rId9">
            <a:extLst>
              <a:ext uri="{28A0092B-C50C-407E-A947-70E740481C1C}">
                <a14:useLocalDpi xmlns:a14="http://schemas.microsoft.com/office/drawing/2010/main" val="0"/>
              </a:ext>
            </a:extLst>
          </a:blip>
          <a:stretch>
            <a:fillRect/>
          </a:stretch>
        </p:blipFill>
        <p:spPr bwMode="auto">
          <a:xfrm>
            <a:off x="7523567" y="3678728"/>
            <a:ext cx="1313726" cy="9024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Y:\Billeder\Christina_web\I-stock\havmøller.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946969" y="3515573"/>
            <a:ext cx="1386333" cy="1043372"/>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Y:\Billeder\Christina_web\I-stock\bullit_train.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724128" y="1920304"/>
            <a:ext cx="1079500" cy="1000125"/>
          </a:xfrm>
          <a:prstGeom prst="rect">
            <a:avLst/>
          </a:prstGeom>
          <a:noFill/>
          <a:extLst>
            <a:ext uri="{909E8E84-426E-40DD-AFC4-6F175D3DCCD1}">
              <a14:hiddenFill xmlns:a14="http://schemas.microsoft.com/office/drawing/2010/main">
                <a:solidFill>
                  <a:srgbClr val="FFFFFF"/>
                </a:solidFill>
              </a14:hiddenFill>
            </a:ext>
          </a:extLst>
        </p:spPr>
      </p:pic>
      <p:sp>
        <p:nvSpPr>
          <p:cNvPr id="29" name="Tekstboks 2"/>
          <p:cNvSpPr txBox="1"/>
          <p:nvPr/>
        </p:nvSpPr>
        <p:spPr>
          <a:xfrm>
            <a:off x="7496703" y="4539962"/>
            <a:ext cx="2592288" cy="215444"/>
          </a:xfrm>
          <a:prstGeom prst="rect">
            <a:avLst/>
          </a:prstGeom>
          <a:noFill/>
        </p:spPr>
        <p:txBody>
          <a:bodyPr wrap="square" rtlCol="0">
            <a:spAutoFit/>
          </a:bodyPr>
          <a:ls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sz="800" dirty="0" err="1" smtClean="0">
                <a:latin typeface="Verdana" panose="020B0604030504040204" pitchFamily="34" charset="0"/>
                <a:ea typeface="Verdana" panose="020B0604030504040204" pitchFamily="34" charset="0"/>
                <a:cs typeface="Verdana" panose="020B0604030504040204" pitchFamily="34" charset="0"/>
              </a:rPr>
              <a:t>Courtesy</a:t>
            </a:r>
            <a:r>
              <a:rPr lang="da-DK" sz="800" dirty="0" smtClean="0">
                <a:latin typeface="Verdana" panose="020B0604030504040204" pitchFamily="34" charset="0"/>
                <a:ea typeface="Verdana" panose="020B0604030504040204" pitchFamily="34" charset="0"/>
                <a:cs typeface="Verdana" panose="020B0604030504040204" pitchFamily="34" charset="0"/>
              </a:rPr>
              <a:t> of Toyota hybrid</a:t>
            </a:r>
            <a:endParaRPr lang="da-DK"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205118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7088" y="260648"/>
            <a:ext cx="8209408" cy="936104"/>
          </a:xfrm>
        </p:spPr>
        <p:txBody>
          <a:bodyPr/>
          <a:lstStyle/>
          <a:p>
            <a:r>
              <a:rPr lang="da-DK" dirty="0" smtClean="0"/>
              <a:t>BASIC </a:t>
            </a:r>
            <a:r>
              <a:rPr lang="da-DK" dirty="0"/>
              <a:t>PRODUCT </a:t>
            </a:r>
            <a:r>
              <a:rPr lang="da-DK" dirty="0" smtClean="0"/>
              <a:t>CAPABILITIES ≤ 150 MM.</a:t>
            </a:r>
            <a:r>
              <a:rPr lang="da-DK" dirty="0"/>
              <a:t/>
            </a:r>
            <a:br>
              <a:rPr lang="da-DK" dirty="0"/>
            </a:br>
            <a:endParaRPr lang="da-DK" dirty="0"/>
          </a:p>
        </p:txBody>
      </p:sp>
      <p:sp>
        <p:nvSpPr>
          <p:cNvPr id="5" name="Pladsholder til diasnummer 4"/>
          <p:cNvSpPr>
            <a:spLocks noGrp="1"/>
          </p:cNvSpPr>
          <p:nvPr>
            <p:ph type="sldNum" sz="quarter" idx="4"/>
          </p:nvPr>
        </p:nvSpPr>
        <p:spPr/>
        <p:txBody>
          <a:bodyPr/>
          <a:lstStyle/>
          <a:p>
            <a:fld id="{B5495FC0-2F51-4C20-B1D3-A81C0B4032E7}" type="slidenum">
              <a:rPr lang="da-DK" smtClean="0"/>
              <a:pPr/>
              <a:t>7</a:t>
            </a:fld>
            <a:endParaRPr lang="da-DK" dirty="0"/>
          </a:p>
        </p:txBody>
      </p:sp>
      <p:graphicFrame>
        <p:nvGraphicFramePr>
          <p:cNvPr id="7" name="Group 41"/>
          <p:cNvGraphicFramePr>
            <a:graphicFrameLocks/>
          </p:cNvGraphicFramePr>
          <p:nvPr>
            <p:extLst>
              <p:ext uri="{D42A27DB-BD31-4B8C-83A1-F6EECF244321}">
                <p14:modId xmlns:p14="http://schemas.microsoft.com/office/powerpoint/2010/main" val="2621951763"/>
              </p:ext>
            </p:extLst>
          </p:nvPr>
        </p:nvGraphicFramePr>
        <p:xfrm>
          <a:off x="878644" y="1700808"/>
          <a:ext cx="7442200" cy="3815276"/>
        </p:xfrm>
        <a:graphic>
          <a:graphicData uri="http://schemas.openxmlformats.org/drawingml/2006/table">
            <a:tbl>
              <a:tblPr/>
              <a:tblGrid>
                <a:gridCol w="2108200"/>
                <a:gridCol w="2451100"/>
                <a:gridCol w="2882900"/>
              </a:tblGrid>
              <a:tr h="5508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n-US" sz="1200" b="1" i="0" u="none" strike="noStrike" cap="none" normalizeH="0" baseline="0" noProof="0" dirty="0" smtClean="0">
                        <a:ln>
                          <a:noFill/>
                        </a:ln>
                        <a:solidFill>
                          <a:schemeClr val="bg1"/>
                        </a:solidFill>
                        <a:effectLst/>
                        <a:latin typeface="Verdana" pitchFamily="34" charset="0"/>
                        <a:ea typeface="ＭＳ Ｐゴシック" pitchFamily="-106" charset="-128"/>
                      </a:endParaRPr>
                    </a:p>
                  </a:txBody>
                  <a:tcPr marL="90000" marR="90000" marT="46800" marB="46800" anchor="ctr" anchorCtr="1"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0093D3"/>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noProof="0" dirty="0" smtClean="0">
                          <a:ln>
                            <a:noFill/>
                          </a:ln>
                          <a:solidFill>
                            <a:schemeClr val="bg1"/>
                          </a:solidFill>
                          <a:effectLst/>
                          <a:latin typeface="Verdana" pitchFamily="34" charset="0"/>
                          <a:ea typeface="ＭＳ Ｐゴシック" pitchFamily="-106" charset="-128"/>
                        </a:rPr>
                        <a:t>Float Zone</a:t>
                      </a:r>
                    </a:p>
                  </a:txBody>
                  <a:tcPr marL="90000" marR="90000" marT="46800" marB="4680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0093D3"/>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400" b="1" i="0" u="none" strike="noStrike" cap="none" normalizeH="0" baseline="0" noProof="0" dirty="0" smtClean="0">
                          <a:ln>
                            <a:noFill/>
                          </a:ln>
                          <a:solidFill>
                            <a:schemeClr val="bg1"/>
                          </a:solidFill>
                          <a:effectLst/>
                          <a:latin typeface="Verdana" pitchFamily="34" charset="0"/>
                          <a:ea typeface="ＭＳ Ｐゴシック" pitchFamily="-106" charset="-128"/>
                        </a:rPr>
                        <a:t>Czochralski</a:t>
                      </a:r>
                    </a:p>
                  </a:txBody>
                  <a:tcPr marL="90000" marR="90000" marT="46800" marB="4680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0093D3"/>
                    </a:solidFill>
                  </a:tcPr>
                </a:tc>
              </a:tr>
              <a:tr h="3286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noProof="0" dirty="0" smtClean="0">
                          <a:ln>
                            <a:noFill/>
                          </a:ln>
                          <a:solidFill>
                            <a:srgbClr val="0D132C"/>
                          </a:solidFill>
                          <a:effectLst/>
                          <a:latin typeface="Verdana" pitchFamily="34" charset="0"/>
                          <a:ea typeface="ＭＳ Ｐゴシック" pitchFamily="-106" charset="-128"/>
                        </a:rPr>
                        <a:t>Diameter (mm):</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76.2 - 153</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76.2 - 153</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r>
              <a:tr h="2936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noProof="0" dirty="0" smtClean="0">
                          <a:ln>
                            <a:noFill/>
                          </a:ln>
                          <a:solidFill>
                            <a:srgbClr val="0D132C"/>
                          </a:solidFill>
                          <a:effectLst/>
                          <a:latin typeface="Verdana" pitchFamily="34" charset="0"/>
                          <a:ea typeface="ＭＳ Ｐゴシック" pitchFamily="-106" charset="-128"/>
                        </a:rPr>
                        <a:t>Orientation: 	</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&lt;1-1-1&gt; or &lt;1-0-0&gt;</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&lt;1-1-1&gt; , &lt;1-0-0&gt; &lt;1-1-0&gt;</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r>
              <a:tr h="6953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noProof="0" dirty="0" smtClean="0">
                          <a:ln>
                            <a:noFill/>
                          </a:ln>
                          <a:solidFill>
                            <a:srgbClr val="0D132C"/>
                          </a:solidFill>
                          <a:effectLst/>
                          <a:latin typeface="Verdana" pitchFamily="34" charset="0"/>
                          <a:ea typeface="ＭＳ Ｐゴシック" pitchFamily="-106" charset="-128"/>
                        </a:rPr>
                        <a:t>Doping: </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n-type (Phosphorous)</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p-type (Boron)</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n-type (Phosphorous)</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p-type (Boron)</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Arsenic, Antimony</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r>
              <a:tr h="27305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noProof="0" dirty="0" smtClean="0">
                          <a:ln>
                            <a:noFill/>
                          </a:ln>
                          <a:solidFill>
                            <a:srgbClr val="0D132C"/>
                          </a:solidFill>
                          <a:effectLst/>
                          <a:latin typeface="Verdana" pitchFamily="34" charset="0"/>
                          <a:ea typeface="ＭＳ Ｐゴシック" pitchFamily="-106" charset="-128"/>
                        </a:rPr>
                        <a:t>Oxygen (atm. -3):</a:t>
                      </a:r>
                      <a:endParaRPr kumimoji="0" lang="en-US" sz="1200" b="1" i="0" u="none" strike="noStrike" cap="none" normalizeH="0" baseline="0" noProof="0" dirty="0" smtClean="0">
                        <a:ln>
                          <a:noFill/>
                        </a:ln>
                        <a:solidFill>
                          <a:srgbClr val="0D132C"/>
                        </a:solidFill>
                        <a:effectLst/>
                        <a:latin typeface="Verdana" pitchFamily="34" charset="0"/>
                        <a:ea typeface="ＭＳ Ｐゴシック" pitchFamily="-106" charset="-128"/>
                        <a:cs typeface="Arial" charset="0"/>
                      </a:endParaRP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2.0 x 10</a:t>
                      </a:r>
                      <a:r>
                        <a:rPr kumimoji="0" lang="en-US" sz="1200" b="0" i="0" u="none" strike="noStrike" cap="none" normalizeH="0" baseline="30000" noProof="0" dirty="0" smtClean="0">
                          <a:ln>
                            <a:noFill/>
                          </a:ln>
                          <a:solidFill>
                            <a:srgbClr val="0D132C"/>
                          </a:solidFill>
                          <a:effectLst/>
                          <a:latin typeface="Verdana" pitchFamily="34" charset="0"/>
                          <a:ea typeface="ＭＳ Ｐゴシック" pitchFamily="-106" charset="-128"/>
                        </a:rPr>
                        <a:t>16</a:t>
                      </a: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 </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1.0 x 10</a:t>
                      </a:r>
                      <a:r>
                        <a:rPr kumimoji="0" lang="en-US" sz="1200" b="0" i="0" u="none" strike="noStrike" cap="none" normalizeH="0" baseline="30000" noProof="0" dirty="0" smtClean="0">
                          <a:ln>
                            <a:noFill/>
                          </a:ln>
                          <a:solidFill>
                            <a:srgbClr val="0D132C"/>
                          </a:solidFill>
                          <a:effectLst/>
                          <a:latin typeface="Verdana" pitchFamily="34" charset="0"/>
                          <a:ea typeface="ＭＳ Ｐゴシック" pitchFamily="-106" charset="-128"/>
                        </a:rPr>
                        <a:t>18</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r>
              <a:tr h="9064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noProof="0" dirty="0" smtClean="0">
                          <a:ln>
                            <a:noFill/>
                          </a:ln>
                          <a:solidFill>
                            <a:srgbClr val="0D132C"/>
                          </a:solidFill>
                          <a:effectLst/>
                          <a:latin typeface="Verdana" pitchFamily="34" charset="0"/>
                          <a:ea typeface="ＭＳ Ｐゴシック" pitchFamily="-106" charset="-128"/>
                        </a:rPr>
                        <a:t>Resistivity (ohmcm):</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noProof="0" dirty="0" smtClean="0">
                          <a:ln>
                            <a:noFill/>
                          </a:ln>
                          <a:solidFill>
                            <a:srgbClr val="0D132C"/>
                          </a:solidFill>
                          <a:effectLst/>
                          <a:latin typeface="Verdana" pitchFamily="34" charset="0"/>
                          <a:ea typeface="ＭＳ Ｐゴシック" pitchFamily="-106" charset="-128"/>
                        </a:rPr>
                        <a:t>HPS    3,500 → 30,000</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noProof="0" dirty="0" smtClean="0">
                          <a:ln>
                            <a:noFill/>
                          </a:ln>
                          <a:solidFill>
                            <a:srgbClr val="0D132C"/>
                          </a:solidFill>
                          <a:effectLst/>
                          <a:latin typeface="Verdana" pitchFamily="34" charset="0"/>
                          <a:ea typeface="ＭＳ Ｐゴシック" pitchFamily="-106" charset="-128"/>
                        </a:rPr>
                        <a:t>NTD    20 → 4,000</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PFZ     1 → 300</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PV-FZ  0.5 → 10  </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Epi  0.2 → 70  (Si:As substrate)</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Epi  0.1 → 80 (Si:B substrate)</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noProof="0" dirty="0" smtClean="0">
                          <a:ln>
                            <a:noFill/>
                          </a:ln>
                          <a:solidFill>
                            <a:srgbClr val="0D132C"/>
                          </a:solidFill>
                          <a:effectLst/>
                          <a:latin typeface="Verdana" pitchFamily="34" charset="0"/>
                          <a:ea typeface="ＭＳ Ｐゴシック" pitchFamily="-106" charset="-128"/>
                        </a:rPr>
                        <a:t>Higher epi res. on request</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Cz   0.001 → 60 resistivities</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chemeClr val="bg1"/>
                    </a:solidFill>
                  </a:tcPr>
                </a:tc>
              </a:tr>
              <a:tr h="6953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noProof="0" dirty="0" smtClean="0">
                          <a:ln>
                            <a:noFill/>
                          </a:ln>
                          <a:solidFill>
                            <a:srgbClr val="0D132C"/>
                          </a:solidFill>
                          <a:effectLst/>
                          <a:latin typeface="Verdana" pitchFamily="34" charset="0"/>
                          <a:ea typeface="ＭＳ Ｐゴシック" pitchFamily="-106" charset="-128"/>
                        </a:rPr>
                        <a:t>Wafer:</a:t>
                      </a:r>
                      <a:endParaRPr kumimoji="0" lang="en-US" sz="1200" b="1" i="0" u="none" strike="noStrike" cap="none" normalizeH="0" baseline="0" noProof="0" dirty="0" smtClean="0">
                        <a:ln>
                          <a:noFill/>
                        </a:ln>
                        <a:solidFill>
                          <a:srgbClr val="0D132C"/>
                        </a:solidFill>
                        <a:effectLst/>
                        <a:latin typeface="Verdana" pitchFamily="34" charset="0"/>
                        <a:ea typeface="ＭＳ Ｐゴシック" pitchFamily="-106" charset="-128"/>
                        <a:cs typeface="Arial" charset="0"/>
                      </a:endParaRP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Etched</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Single side polished</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Double side polished</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Single side polished</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0" i="0" u="none" strike="noStrike" cap="none" normalizeH="0" baseline="0" noProof="0" dirty="0" smtClean="0">
                          <a:ln>
                            <a:noFill/>
                          </a:ln>
                          <a:solidFill>
                            <a:srgbClr val="0D132C"/>
                          </a:solidFill>
                          <a:effectLst/>
                          <a:latin typeface="Verdana" pitchFamily="34" charset="0"/>
                          <a:ea typeface="ＭＳ Ｐゴシック" pitchFamily="-106" charset="-128"/>
                        </a:rPr>
                        <a:t>Double side polished</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200" b="1" i="0" u="none" strike="noStrike" cap="none" normalizeH="0" baseline="0" noProof="0" dirty="0" smtClean="0">
                          <a:ln>
                            <a:noFill/>
                          </a:ln>
                          <a:solidFill>
                            <a:srgbClr val="0D132C"/>
                          </a:solidFill>
                          <a:effectLst/>
                          <a:latin typeface="Verdana" pitchFamily="34" charset="0"/>
                          <a:ea typeface="ＭＳ Ｐゴシック" pitchFamily="-106" charset="-128"/>
                        </a:rPr>
                        <a:t>EPI Wafer</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r>
            </a:tbl>
          </a:graphicData>
        </a:graphic>
      </p:graphicFrame>
    </p:spTree>
    <p:extLst>
      <p:ext uri="{BB962C8B-B14F-4D97-AF65-F5344CB8AC3E}">
        <p14:creationId xmlns:p14="http://schemas.microsoft.com/office/powerpoint/2010/main" val="7492091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FZ 200 MM. PRODUCT CAPABILITIES</a:t>
            </a:r>
            <a:br>
              <a:rPr lang="da-DK" dirty="0"/>
            </a:br>
            <a:r>
              <a:rPr lang="da-DK" dirty="0"/>
              <a:t>PRODUCT KEY PARAMETERS</a:t>
            </a:r>
          </a:p>
        </p:txBody>
      </p:sp>
      <p:sp>
        <p:nvSpPr>
          <p:cNvPr id="5" name="Pladsholder til diasnummer 4"/>
          <p:cNvSpPr>
            <a:spLocks noGrp="1"/>
          </p:cNvSpPr>
          <p:nvPr>
            <p:ph type="sldNum" sz="quarter" idx="4"/>
          </p:nvPr>
        </p:nvSpPr>
        <p:spPr/>
        <p:txBody>
          <a:bodyPr/>
          <a:lstStyle/>
          <a:p>
            <a:fld id="{B5495FC0-2F51-4C20-B1D3-A81C0B4032E7}" type="slidenum">
              <a:rPr lang="da-DK" smtClean="0"/>
              <a:pPr/>
              <a:t>8</a:t>
            </a:fld>
            <a:endParaRPr lang="da-DK" dirty="0"/>
          </a:p>
        </p:txBody>
      </p:sp>
      <p:graphicFrame>
        <p:nvGraphicFramePr>
          <p:cNvPr id="115" name="Group 41"/>
          <p:cNvGraphicFramePr>
            <a:graphicFrameLocks/>
          </p:cNvGraphicFramePr>
          <p:nvPr>
            <p:extLst>
              <p:ext uri="{D42A27DB-BD31-4B8C-83A1-F6EECF244321}">
                <p14:modId xmlns:p14="http://schemas.microsoft.com/office/powerpoint/2010/main" val="2229372208"/>
              </p:ext>
            </p:extLst>
          </p:nvPr>
        </p:nvGraphicFramePr>
        <p:xfrm>
          <a:off x="827584" y="1484784"/>
          <a:ext cx="7308799" cy="4229217"/>
        </p:xfrm>
        <a:graphic>
          <a:graphicData uri="http://schemas.openxmlformats.org/drawingml/2006/table">
            <a:tbl>
              <a:tblPr/>
              <a:tblGrid>
                <a:gridCol w="1511426"/>
                <a:gridCol w="1980949"/>
                <a:gridCol w="1872208"/>
                <a:gridCol w="1944216"/>
              </a:tblGrid>
              <a:tr h="55086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da-DK" sz="1200" b="1" i="0" u="none" strike="noStrike" cap="none" normalizeH="0" baseline="0" dirty="0" smtClean="0">
                        <a:ln>
                          <a:noFill/>
                        </a:ln>
                        <a:solidFill>
                          <a:schemeClr val="bg1"/>
                        </a:solidFill>
                        <a:effectLst/>
                        <a:latin typeface="Verdana" pitchFamily="34" charset="0"/>
                        <a:ea typeface="ＭＳ Ｐゴシック" pitchFamily="-106" charset="-128"/>
                      </a:endParaRPr>
                    </a:p>
                  </a:txBody>
                  <a:tcPr marL="90000" marR="90000" marT="46800" marB="46800" anchor="ctr" anchorCtr="1"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0093D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400" b="1" i="0" u="none" strike="noStrike" cap="none" normalizeH="0" baseline="0" dirty="0" smtClean="0">
                          <a:ln>
                            <a:noFill/>
                          </a:ln>
                          <a:solidFill>
                            <a:schemeClr val="bg1"/>
                          </a:solidFill>
                          <a:effectLst/>
                          <a:latin typeface="Verdana" pitchFamily="34" charset="0"/>
                          <a:ea typeface="ＭＳ Ｐゴシック" pitchFamily="-106" charset="-128"/>
                        </a:rPr>
                        <a:t>NTD</a:t>
                      </a:r>
                    </a:p>
                  </a:txBody>
                  <a:tcPr marL="90000" marR="90000" marT="46800" marB="4680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0093D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400" b="1" i="0" u="none" strike="noStrike" cap="none" normalizeH="0" baseline="0" dirty="0" smtClean="0">
                          <a:ln>
                            <a:noFill/>
                          </a:ln>
                          <a:solidFill>
                            <a:schemeClr val="bg1"/>
                          </a:solidFill>
                          <a:effectLst/>
                          <a:latin typeface="Verdana" pitchFamily="34" charset="0"/>
                          <a:ea typeface="ＭＳ Ｐゴシック" pitchFamily="-106" charset="-128"/>
                        </a:rPr>
                        <a:t>PFZ </a:t>
                      </a:r>
                    </a:p>
                  </a:txBody>
                  <a:tcPr marL="90000" marR="90000" marT="46800" marB="4680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0093D3"/>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400" b="1" i="0" u="none" strike="noStrike" cap="none" normalizeH="0" baseline="0" dirty="0" smtClean="0">
                          <a:ln>
                            <a:noFill/>
                          </a:ln>
                          <a:solidFill>
                            <a:schemeClr val="bg1"/>
                          </a:solidFill>
                          <a:effectLst/>
                          <a:latin typeface="Verdana" pitchFamily="34" charset="0"/>
                          <a:ea typeface="ＭＳ Ｐゴシック" pitchFamily="-106" charset="-128"/>
                        </a:rPr>
                        <a:t>High </a:t>
                      </a:r>
                      <a:r>
                        <a:rPr kumimoji="0" lang="da-DK" sz="1400" b="1" i="0" u="none" strike="noStrike" cap="none" normalizeH="0" baseline="0" dirty="0" err="1" smtClean="0">
                          <a:ln>
                            <a:noFill/>
                          </a:ln>
                          <a:solidFill>
                            <a:schemeClr val="bg1"/>
                          </a:solidFill>
                          <a:effectLst/>
                          <a:latin typeface="Verdana" pitchFamily="34" charset="0"/>
                          <a:ea typeface="ＭＳ Ｐゴシック" pitchFamily="-106" charset="-128"/>
                        </a:rPr>
                        <a:t>resistivity</a:t>
                      </a:r>
                      <a:r>
                        <a:rPr kumimoji="0" lang="da-DK" sz="1400" b="1" i="0" u="none" strike="noStrike" cap="none" normalizeH="0" baseline="0" dirty="0" smtClean="0">
                          <a:ln>
                            <a:noFill/>
                          </a:ln>
                          <a:solidFill>
                            <a:schemeClr val="bg1"/>
                          </a:solidFill>
                          <a:effectLst/>
                          <a:latin typeface="Verdana" pitchFamily="34" charset="0"/>
                          <a:ea typeface="ＭＳ Ｐゴシック" pitchFamily="-106" charset="-128"/>
                        </a:rPr>
                        <a:t> </a:t>
                      </a:r>
                      <a:r>
                        <a:rPr kumimoji="0" lang="da-DK" sz="1400" b="1" i="0" u="none" strike="noStrike" cap="none" normalizeH="0" baseline="0" dirty="0" err="1" smtClean="0">
                          <a:ln>
                            <a:noFill/>
                          </a:ln>
                          <a:solidFill>
                            <a:schemeClr val="bg1"/>
                          </a:solidFill>
                          <a:effectLst/>
                          <a:latin typeface="Verdana" pitchFamily="34" charset="0"/>
                          <a:ea typeface="ＭＳ Ｐゴシック" pitchFamily="-106" charset="-128"/>
                        </a:rPr>
                        <a:t>material</a:t>
                      </a:r>
                      <a:r>
                        <a:rPr kumimoji="0" lang="da-DK" sz="1400" b="1" i="0" u="none" strike="noStrike" cap="none" normalizeH="0" baseline="0" dirty="0" smtClean="0">
                          <a:ln>
                            <a:noFill/>
                          </a:ln>
                          <a:solidFill>
                            <a:schemeClr val="bg1"/>
                          </a:solidFill>
                          <a:effectLst/>
                          <a:latin typeface="Verdana" pitchFamily="34" charset="0"/>
                          <a:ea typeface="ＭＳ Ｐゴシック" pitchFamily="-106" charset="-128"/>
                        </a:rPr>
                        <a:t>: </a:t>
                      </a:r>
                      <a:r>
                        <a:rPr kumimoji="0" lang="da-DK" sz="1400" b="1" i="0" u="none" strike="noStrike" cap="none" normalizeH="0" baseline="0" dirty="0" err="1" smtClean="0">
                          <a:ln>
                            <a:noFill/>
                          </a:ln>
                          <a:solidFill>
                            <a:schemeClr val="bg1"/>
                          </a:solidFill>
                          <a:effectLst/>
                          <a:latin typeface="Verdana" pitchFamily="34" charset="0"/>
                          <a:ea typeface="ＭＳ Ｐゴシック" pitchFamily="-106" charset="-128"/>
                        </a:rPr>
                        <a:t>HiRES</a:t>
                      </a:r>
                      <a:r>
                        <a:rPr kumimoji="0" lang="da-DK" sz="1400" b="1" i="0" u="none" strike="noStrike" cap="none" normalizeH="0" baseline="0" dirty="0" smtClean="0">
                          <a:ln>
                            <a:noFill/>
                          </a:ln>
                          <a:solidFill>
                            <a:schemeClr val="bg1"/>
                          </a:solidFill>
                          <a:effectLst/>
                          <a:latin typeface="Verdana" pitchFamily="34" charset="0"/>
                          <a:ea typeface="ＭＳ Ｐゴシック" pitchFamily="-106" charset="-128"/>
                        </a:rPr>
                        <a:t>®/HPS</a:t>
                      </a:r>
                    </a:p>
                  </a:txBody>
                  <a:tcPr marL="90000" marR="90000" marT="46800" marB="46800" anchor="ctr"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0093D3"/>
                    </a:solidFill>
                  </a:tcPr>
                </a:tc>
              </a:tr>
              <a:tr h="29368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da-DK" sz="1200" b="1" i="0" u="none" strike="noStrike" cap="none" normalizeH="0" baseline="0" dirty="0" err="1" smtClean="0">
                          <a:ln>
                            <a:noFill/>
                          </a:ln>
                          <a:solidFill>
                            <a:srgbClr val="0D132C"/>
                          </a:solidFill>
                          <a:effectLst/>
                          <a:latin typeface="Verdana" pitchFamily="34" charset="0"/>
                          <a:ea typeface="ＭＳ Ｐゴシック" pitchFamily="-106" charset="-128"/>
                        </a:rPr>
                        <a:t>Orientation</a:t>
                      </a:r>
                      <a:r>
                        <a:rPr kumimoji="0" lang="da-DK" sz="1200" b="1" i="0" u="none" strike="noStrike" cap="none" normalizeH="0" baseline="0" dirty="0" smtClean="0">
                          <a:ln>
                            <a:noFill/>
                          </a:ln>
                          <a:solidFill>
                            <a:srgbClr val="0D132C"/>
                          </a:solidFill>
                          <a:effectLst/>
                          <a:latin typeface="Verdana" pitchFamily="34" charset="0"/>
                          <a:ea typeface="ＭＳ Ｐゴシック" pitchFamily="-106" charset="-128"/>
                        </a:rPr>
                        <a:t>: 	</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&lt;1-0-0&gt;</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&lt;1-0-0&gt;</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&lt;1-0-0&gt;</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r>
              <a:tr h="57395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da-DK" sz="1200" b="1" i="0" u="none" strike="noStrike" cap="none" normalizeH="0" baseline="0" dirty="0" smtClean="0">
                          <a:ln>
                            <a:noFill/>
                          </a:ln>
                          <a:solidFill>
                            <a:srgbClr val="0D132C"/>
                          </a:solidFill>
                          <a:effectLst/>
                          <a:latin typeface="Verdana" pitchFamily="34" charset="0"/>
                          <a:ea typeface="ＭＳ Ｐゴシック" pitchFamily="-106" charset="-128"/>
                        </a:rPr>
                        <a:t>Doping: </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n-type (</a:t>
                      </a:r>
                      <a:r>
                        <a:rPr kumimoji="0" lang="da-DK" sz="1200" b="0" i="0" u="none" strike="noStrike" cap="none" normalizeH="0" baseline="0" dirty="0" err="1" smtClean="0">
                          <a:ln>
                            <a:noFill/>
                          </a:ln>
                          <a:solidFill>
                            <a:srgbClr val="0D132C"/>
                          </a:solidFill>
                          <a:effectLst/>
                          <a:latin typeface="Verdana" pitchFamily="34" charset="0"/>
                          <a:ea typeface="ＭＳ Ｐゴシック" pitchFamily="-106" charset="-128"/>
                        </a:rPr>
                        <a:t>Phosphorous</a:t>
                      </a: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n-type (</a:t>
                      </a:r>
                      <a:r>
                        <a:rPr kumimoji="0" lang="da-DK" sz="1200" b="0" i="0" u="none" strike="noStrike" cap="none" normalizeH="0" baseline="0" dirty="0" err="1" smtClean="0">
                          <a:ln>
                            <a:noFill/>
                          </a:ln>
                          <a:solidFill>
                            <a:srgbClr val="0D132C"/>
                          </a:solidFill>
                          <a:effectLst/>
                          <a:latin typeface="Verdana" pitchFamily="34" charset="0"/>
                          <a:ea typeface="ＭＳ Ｐゴシック" pitchFamily="-106" charset="-128"/>
                        </a:rPr>
                        <a:t>Phosphorous</a:t>
                      </a: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p-type (</a:t>
                      </a:r>
                      <a:r>
                        <a:rPr kumimoji="0" lang="da-DK" sz="1200" b="0" i="0" u="none" strike="noStrike" cap="none" normalizeH="0" baseline="0" dirty="0" err="1" smtClean="0">
                          <a:ln>
                            <a:noFill/>
                          </a:ln>
                          <a:solidFill>
                            <a:srgbClr val="0D132C"/>
                          </a:solidFill>
                          <a:effectLst/>
                          <a:latin typeface="Verdana" pitchFamily="34" charset="0"/>
                          <a:ea typeface="ＭＳ Ｐゴシック" pitchFamily="-106" charset="-128"/>
                        </a:rPr>
                        <a:t>Boron</a:t>
                      </a: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n-type (</a:t>
                      </a:r>
                      <a:r>
                        <a:rPr kumimoji="0" lang="da-DK" sz="1200" b="0" i="0" u="none" strike="noStrike" cap="none" normalizeH="0" baseline="0" dirty="0" err="1" smtClean="0">
                          <a:ln>
                            <a:noFill/>
                          </a:ln>
                          <a:solidFill>
                            <a:srgbClr val="0D132C"/>
                          </a:solidFill>
                          <a:effectLst/>
                          <a:latin typeface="Verdana" pitchFamily="34" charset="0"/>
                          <a:ea typeface="ＭＳ Ｐゴシック" pitchFamily="-106" charset="-128"/>
                        </a:rPr>
                        <a:t>Phosphorous</a:t>
                      </a: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p-type (</a:t>
                      </a:r>
                      <a:r>
                        <a:rPr kumimoji="0" lang="da-DK" sz="1200" b="0" i="0" u="none" strike="noStrike" cap="none" normalizeH="0" baseline="0" dirty="0" err="1" smtClean="0">
                          <a:ln>
                            <a:noFill/>
                          </a:ln>
                          <a:solidFill>
                            <a:srgbClr val="0D132C"/>
                          </a:solidFill>
                          <a:effectLst/>
                          <a:latin typeface="Verdana" pitchFamily="34" charset="0"/>
                          <a:ea typeface="ＭＳ Ｐゴシック" pitchFamily="-106" charset="-128"/>
                        </a:rPr>
                        <a:t>Boron</a:t>
                      </a: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noFill/>
                  </a:tcPr>
                </a:tc>
              </a:tr>
              <a:tr h="43204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da-DK" sz="1200" b="1" i="0" u="none" strike="noStrike" cap="none" normalizeH="0" baseline="0" dirty="0" smtClean="0">
                          <a:ln>
                            <a:noFill/>
                          </a:ln>
                          <a:solidFill>
                            <a:srgbClr val="0D132C"/>
                          </a:solidFill>
                          <a:effectLst/>
                          <a:latin typeface="Verdana" pitchFamily="34" charset="0"/>
                          <a:ea typeface="ＭＳ Ｐゴシック" pitchFamily="-106" charset="-128"/>
                        </a:rPr>
                        <a:t>Oxygen</a:t>
                      </a:r>
                    </a:p>
                    <a:p>
                      <a:pPr algn="l"/>
                      <a:r>
                        <a:rPr kumimoji="0" lang="da-DK" sz="1200" b="1" i="0" u="none" strike="noStrike" kern="1200" cap="none" normalizeH="0" baseline="0" dirty="0" smtClean="0">
                          <a:ln>
                            <a:noFill/>
                          </a:ln>
                          <a:solidFill>
                            <a:srgbClr val="0D132C"/>
                          </a:solidFill>
                          <a:effectLst/>
                          <a:latin typeface="Verdana" pitchFamily="34" charset="0"/>
                          <a:ea typeface="ＭＳ Ｐゴシック" pitchFamily="-106" charset="-128"/>
                          <a:cs typeface="+mn-cs"/>
                        </a:rPr>
                        <a:t>atoms/cm³</a:t>
                      </a:r>
                      <a:endParaRPr kumimoji="0" lang="en-GB" sz="1200" b="1" i="0" u="none" strike="noStrike" kern="1200" cap="none" normalizeH="0" baseline="0" dirty="0" smtClean="0">
                        <a:ln>
                          <a:noFill/>
                        </a:ln>
                        <a:solidFill>
                          <a:srgbClr val="0D132C"/>
                        </a:solidFill>
                        <a:effectLst/>
                        <a:latin typeface="Verdana" pitchFamily="34" charset="0"/>
                        <a:ea typeface="ＭＳ Ｐゴシック" pitchFamily="-106" charset="-128"/>
                        <a:cs typeface="+mn-cs"/>
                      </a:endParaRP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&lt; 2.0 x 10</a:t>
                      </a:r>
                      <a:r>
                        <a:rPr kumimoji="0" lang="da-DK" sz="1200" b="0" i="0" u="none" strike="noStrike" cap="none" normalizeH="0" baseline="30000" dirty="0" smtClean="0">
                          <a:ln>
                            <a:noFill/>
                          </a:ln>
                          <a:solidFill>
                            <a:srgbClr val="0D132C"/>
                          </a:solidFill>
                          <a:effectLst/>
                          <a:latin typeface="Verdana" pitchFamily="34" charset="0"/>
                          <a:ea typeface="ＭＳ Ｐゴシック" pitchFamily="-106" charset="-128"/>
                        </a:rPr>
                        <a:t>16</a:t>
                      </a: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 </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&lt; 2.0 x 10</a:t>
                      </a:r>
                      <a:r>
                        <a:rPr kumimoji="0" lang="da-DK" sz="1200" b="0" i="0" u="none" strike="noStrike" cap="none" normalizeH="0" baseline="30000" dirty="0" smtClean="0">
                          <a:ln>
                            <a:noFill/>
                          </a:ln>
                          <a:solidFill>
                            <a:srgbClr val="0D132C"/>
                          </a:solidFill>
                          <a:effectLst/>
                          <a:latin typeface="Verdana" pitchFamily="34" charset="0"/>
                          <a:ea typeface="ＭＳ Ｐゴシック" pitchFamily="-106" charset="-128"/>
                        </a:rPr>
                        <a:t>16</a:t>
                      </a: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 </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&lt; 2.0 x 10</a:t>
                      </a:r>
                      <a:r>
                        <a:rPr kumimoji="0" lang="da-DK" sz="1200" b="0" i="0" u="none" strike="noStrike" cap="none" normalizeH="0" baseline="30000" dirty="0" smtClean="0">
                          <a:ln>
                            <a:noFill/>
                          </a:ln>
                          <a:solidFill>
                            <a:srgbClr val="0D132C"/>
                          </a:solidFill>
                          <a:effectLst/>
                          <a:latin typeface="Verdana" pitchFamily="34" charset="0"/>
                          <a:ea typeface="ＭＳ Ｐゴシック" pitchFamily="-106" charset="-128"/>
                        </a:rPr>
                        <a:t>16</a:t>
                      </a: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 </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r>
              <a:tr h="548752">
                <a:tc>
                  <a:txBody>
                    <a:bodyPr/>
                    <a:lstStyle/>
                    <a:p>
                      <a:pPr algn="l"/>
                      <a:r>
                        <a:rPr kumimoji="0" lang="da-DK" sz="1200" b="1" i="0" u="none" strike="noStrike" kern="1200" cap="none" normalizeH="0" baseline="0" dirty="0" smtClean="0">
                          <a:ln>
                            <a:noFill/>
                          </a:ln>
                          <a:solidFill>
                            <a:srgbClr val="0D132C"/>
                          </a:solidFill>
                          <a:effectLst/>
                          <a:latin typeface="Verdana" pitchFamily="34" charset="0"/>
                          <a:ea typeface="ＭＳ Ｐゴシック" pitchFamily="-106" charset="-128"/>
                          <a:cs typeface="+mn-cs"/>
                        </a:rPr>
                        <a:t>Metals E10 </a:t>
                      </a:r>
                    </a:p>
                    <a:p>
                      <a:pPr algn="l"/>
                      <a:r>
                        <a:rPr kumimoji="0" lang="da-DK" sz="1200" b="1" i="0" u="none" strike="noStrike" kern="1200" cap="none" normalizeH="0" baseline="0" dirty="0" smtClean="0">
                          <a:ln>
                            <a:noFill/>
                          </a:ln>
                          <a:solidFill>
                            <a:srgbClr val="0D132C"/>
                          </a:solidFill>
                          <a:effectLst/>
                          <a:latin typeface="Verdana" pitchFamily="34" charset="0"/>
                          <a:ea typeface="ＭＳ Ｐゴシック" pitchFamily="-106" charset="-128"/>
                          <a:cs typeface="+mn-cs"/>
                        </a:rPr>
                        <a:t>atoms/cm²</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&lt; 2</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&lt; 2</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&lt; 2</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chemeClr val="bg1"/>
                    </a:solidFill>
                  </a:tcPr>
                </a:tc>
              </a:tr>
              <a:tr h="51800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da-DK" sz="1200" b="1" i="0" u="none" strike="noStrike" cap="none" normalizeH="0" baseline="0" dirty="0" err="1" smtClean="0">
                          <a:ln>
                            <a:noFill/>
                          </a:ln>
                          <a:solidFill>
                            <a:srgbClr val="0D132C"/>
                          </a:solidFill>
                          <a:effectLst/>
                          <a:latin typeface="Verdana" pitchFamily="34" charset="0"/>
                          <a:ea typeface="ＭＳ Ｐゴシック" pitchFamily="-106" charset="-128"/>
                        </a:rPr>
                        <a:t>Resistivity</a:t>
                      </a:r>
                      <a:r>
                        <a:rPr kumimoji="0" lang="da-DK" sz="1200" b="1" i="0" u="none" strike="noStrike" cap="none" normalizeH="0" baseline="0" dirty="0" smtClean="0">
                          <a:ln>
                            <a:noFill/>
                          </a:ln>
                          <a:solidFill>
                            <a:srgbClr val="0D132C"/>
                          </a:solidFill>
                          <a:effectLst/>
                          <a:latin typeface="Verdana" pitchFamily="34" charset="0"/>
                          <a:ea typeface="ＭＳ Ｐゴシック" pitchFamily="-106" charset="-128"/>
                        </a:rPr>
                        <a:t> (</a:t>
                      </a:r>
                      <a:r>
                        <a:rPr kumimoji="0" lang="da-DK" sz="1200" b="1" i="0" u="none" strike="noStrike" cap="none" normalizeH="0" baseline="0" dirty="0" err="1" smtClean="0">
                          <a:ln>
                            <a:noFill/>
                          </a:ln>
                          <a:solidFill>
                            <a:srgbClr val="0D132C"/>
                          </a:solidFill>
                          <a:effectLst/>
                          <a:latin typeface="Verdana" pitchFamily="34" charset="0"/>
                          <a:ea typeface="ＭＳ Ｐゴシック" pitchFamily="-106" charset="-128"/>
                        </a:rPr>
                        <a:t>ohmcm</a:t>
                      </a:r>
                      <a:r>
                        <a:rPr kumimoji="0" lang="da-DK" sz="1200" b="1" i="0" u="none" strike="noStrike" cap="none" normalizeH="0" baseline="0" dirty="0" smtClean="0">
                          <a:ln>
                            <a:noFill/>
                          </a:ln>
                          <a:solidFill>
                            <a:srgbClr val="0D132C"/>
                          </a:solidFill>
                          <a:effectLst/>
                          <a:latin typeface="Verdana" pitchFamily="34" charset="0"/>
                          <a:ea typeface="ＭＳ Ｐゴシック" pitchFamily="-106" charset="-128"/>
                        </a:rPr>
                        <a:t>):</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20 – 800</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20 – 100</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3.500 – 30.000</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chemeClr val="bg1"/>
                    </a:solidFill>
                  </a:tcPr>
                </a:tc>
              </a:tr>
              <a:tr h="504056">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da-DK" sz="1200" b="1" i="0" u="none" strike="noStrike" cap="none" normalizeH="0" baseline="0" dirty="0" err="1" smtClean="0">
                          <a:ln>
                            <a:noFill/>
                          </a:ln>
                          <a:solidFill>
                            <a:srgbClr val="0D132C"/>
                          </a:solidFill>
                          <a:effectLst/>
                          <a:latin typeface="Verdana" pitchFamily="34" charset="0"/>
                          <a:ea typeface="ＭＳ Ｐゴシック" pitchFamily="-106" charset="-128"/>
                        </a:rPr>
                        <a:t>Resistivity</a:t>
                      </a:r>
                      <a:r>
                        <a:rPr kumimoji="0" lang="da-DK" sz="1200" b="1" i="0" u="none" strike="noStrike" cap="none" normalizeH="0" baseline="0" dirty="0" smtClean="0">
                          <a:ln>
                            <a:noFill/>
                          </a:ln>
                          <a:solidFill>
                            <a:srgbClr val="0D132C"/>
                          </a:solidFill>
                          <a:effectLst/>
                          <a:latin typeface="Verdana" pitchFamily="34" charset="0"/>
                          <a:ea typeface="ＭＳ Ｐゴシック" pitchFamily="-106" charset="-128"/>
                        </a:rPr>
                        <a:t> </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da-DK" sz="1200" b="1" i="0" u="none" strike="noStrike" cap="none" normalizeH="0" baseline="0" dirty="0" smtClean="0">
                          <a:ln>
                            <a:noFill/>
                          </a:ln>
                          <a:solidFill>
                            <a:srgbClr val="0D132C"/>
                          </a:solidFill>
                          <a:effectLst/>
                          <a:latin typeface="Verdana" pitchFamily="34" charset="0"/>
                          <a:ea typeface="ＭＳ Ｐゴシック" pitchFamily="-106" charset="-128"/>
                          <a:cs typeface="Arial" charset="0"/>
                        </a:rPr>
                        <a:t>Tolerance %</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&lt; 7%</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chemeClr val="tx1"/>
                          </a:solidFill>
                          <a:effectLst/>
                          <a:latin typeface="Verdana" pitchFamily="34" charset="0"/>
                          <a:ea typeface="ＭＳ Ｐゴシック" pitchFamily="-106" charset="-128"/>
                        </a:rPr>
                        <a:t>&lt; 10%</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&lt; 50% *</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r>
              <a:tr h="432048">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da-DK" sz="1200" b="1" i="0" u="none" strike="noStrike" cap="none" normalizeH="0" baseline="0" dirty="0" smtClean="0">
                          <a:ln>
                            <a:noFill/>
                          </a:ln>
                          <a:solidFill>
                            <a:srgbClr val="0D132C"/>
                          </a:solidFill>
                          <a:effectLst/>
                          <a:latin typeface="Verdana" pitchFamily="34" charset="0"/>
                          <a:ea typeface="ＭＳ Ｐゴシック" pitchFamily="-106" charset="-128"/>
                          <a:cs typeface="Arial" charset="0"/>
                        </a:rPr>
                        <a:t>RRV%</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&lt; 7%</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chemeClr val="tx1"/>
                          </a:solidFill>
                          <a:effectLst/>
                          <a:latin typeface="Verdana" pitchFamily="34" charset="0"/>
                          <a:ea typeface="ＭＳ Ｐゴシック" pitchFamily="-106" charset="-128"/>
                        </a:rPr>
                        <a:t>&lt; 14%</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da-DK" sz="1200" b="0" i="0" u="none" strike="noStrike" cap="none" normalizeH="0" baseline="0" dirty="0" smtClean="0">
                          <a:ln>
                            <a:noFill/>
                          </a:ln>
                          <a:solidFill>
                            <a:srgbClr val="0D132C"/>
                          </a:solidFill>
                          <a:effectLst/>
                          <a:latin typeface="Verdana" pitchFamily="34" charset="0"/>
                          <a:ea typeface="ＭＳ Ｐゴシック" pitchFamily="-106" charset="-128"/>
                        </a:rPr>
                        <a:t>&lt; 60% *</a:t>
                      </a:r>
                    </a:p>
                  </a:txBody>
                  <a:tcPr marL="90000" marR="90000" marT="46800" marB="46800" horzOverflow="overflow">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lnTlToBr>
                      <a:noFill/>
                    </a:lnTlToBr>
                    <a:lnBlToTr>
                      <a:noFill/>
                    </a:lnBlToTr>
                    <a:solidFill>
                      <a:srgbClr val="D9D9D9"/>
                    </a:solidFill>
                  </a:tcPr>
                </a:tc>
              </a:tr>
            </a:tbl>
          </a:graphicData>
        </a:graphic>
      </p:graphicFrame>
      <p:sp>
        <p:nvSpPr>
          <p:cNvPr id="116" name="Tekstboks 115"/>
          <p:cNvSpPr txBox="1"/>
          <p:nvPr/>
        </p:nvSpPr>
        <p:spPr>
          <a:xfrm>
            <a:off x="1348143" y="5733256"/>
            <a:ext cx="5540363" cy="276999"/>
          </a:xfrm>
          <a:prstGeom prst="rect">
            <a:avLst/>
          </a:prstGeom>
          <a:noFill/>
        </p:spPr>
        <p:txBody>
          <a:bodyPr wrap="none" rtlCol="0">
            <a:spAutoFit/>
          </a:bodyPr>
          <a:lstStyle/>
          <a:p>
            <a:r>
              <a:rPr lang="da-DK" sz="1200" dirty="0" smtClean="0">
                <a:latin typeface="Verdana" pitchFamily="34" charset="0"/>
                <a:ea typeface="Verdana" pitchFamily="34" charset="0"/>
                <a:cs typeface="Verdana" pitchFamily="34" charset="0"/>
              </a:rPr>
              <a:t>*  Tolerances </a:t>
            </a:r>
            <a:r>
              <a:rPr lang="da-DK" sz="1200" dirty="0" err="1" smtClean="0">
                <a:latin typeface="Verdana" pitchFamily="34" charset="0"/>
                <a:ea typeface="Verdana" pitchFamily="34" charset="0"/>
                <a:cs typeface="Verdana" pitchFamily="34" charset="0"/>
              </a:rPr>
              <a:t>depending</a:t>
            </a:r>
            <a:r>
              <a:rPr lang="da-DK" sz="1200" dirty="0" smtClean="0">
                <a:latin typeface="Verdana" pitchFamily="34" charset="0"/>
                <a:ea typeface="Verdana" pitchFamily="34" charset="0"/>
                <a:cs typeface="Verdana" pitchFamily="34" charset="0"/>
              </a:rPr>
              <a:t> on resistivity target, test pattern and type </a:t>
            </a:r>
            <a:endParaRPr lang="en-GB" sz="12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6026043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27088" y="1628800"/>
            <a:ext cx="7345312" cy="3888433"/>
          </a:xfrm>
        </p:spPr>
        <p:txBody>
          <a:bodyPr>
            <a:normAutofit/>
          </a:bodyPr>
          <a:lstStyle/>
          <a:p>
            <a:pPr>
              <a:defRPr/>
            </a:pPr>
            <a:r>
              <a:rPr lang="en-US" sz="2800" dirty="0" smtClean="0"/>
              <a:t>Effect of nitrogen on the properties of Si single crystals</a:t>
            </a:r>
            <a:br>
              <a:rPr lang="en-US" sz="2800" dirty="0" smtClean="0"/>
            </a:br>
            <a:r>
              <a:rPr lang="en-US" sz="2800" b="0" dirty="0" smtClean="0">
                <a:solidFill>
                  <a:prstClr val="black"/>
                </a:solidFill>
                <a:latin typeface="Calibri"/>
                <a:ea typeface="+mn-ea"/>
                <a:cs typeface="+mn-cs"/>
              </a:rPr>
              <a:t/>
            </a:r>
            <a:br>
              <a:rPr lang="en-US" sz="2800" b="0" dirty="0" smtClean="0">
                <a:solidFill>
                  <a:prstClr val="black"/>
                </a:solidFill>
                <a:latin typeface="Calibri"/>
                <a:ea typeface="+mn-ea"/>
                <a:cs typeface="+mn-cs"/>
              </a:rPr>
            </a:br>
            <a:endParaRPr lang="en-US" sz="2800" dirty="0">
              <a:solidFill>
                <a:prstClr val="black"/>
              </a:solidFill>
            </a:endParaRPr>
          </a:p>
        </p:txBody>
      </p:sp>
      <p:sp>
        <p:nvSpPr>
          <p:cNvPr id="5" name="Pladsholder til diasnummer 4"/>
          <p:cNvSpPr>
            <a:spLocks noGrp="1"/>
          </p:cNvSpPr>
          <p:nvPr>
            <p:ph type="sldNum" sz="quarter" idx="4"/>
          </p:nvPr>
        </p:nvSpPr>
        <p:spPr/>
        <p:txBody>
          <a:bodyPr/>
          <a:lstStyle/>
          <a:p>
            <a:fld id="{B5495FC0-2F51-4C20-B1D3-A81C0B4032E7}" type="slidenum">
              <a:rPr lang="da-DK" smtClean="0">
                <a:solidFill>
                  <a:prstClr val="white"/>
                </a:solidFill>
              </a:rPr>
              <a:pPr/>
              <a:t>9</a:t>
            </a:fld>
            <a:endParaRPr lang="da-DK" dirty="0">
              <a:solidFill>
                <a:prstClr val="white"/>
              </a:solidFill>
            </a:endParaRPr>
          </a:p>
        </p:txBody>
      </p:sp>
    </p:spTree>
    <p:extLst>
      <p:ext uri="{BB962C8B-B14F-4D97-AF65-F5344CB8AC3E}">
        <p14:creationId xmlns:p14="http://schemas.microsoft.com/office/powerpoint/2010/main" val="2986117886"/>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er_presentation_September2014">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ustomer_presentation_October2014 [Tylko do odczytu]" id="{C9998EA5-108E-4960-9F1E-381C5AD56C0F}" vid="{3CFD6CE2-6AC2-4E39-90CF-A51DB94A2578}"/>
    </a:ext>
  </a:extLst>
</a:theme>
</file>

<file path=ppt/theme/theme2.xml><?xml version="1.0" encoding="utf-8"?>
<a:theme xmlns:a="http://schemas.openxmlformats.org/drawingml/2006/main" name="1_Customer_presentation_September2014">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ustomer_presentation_October2014 [Tylko do odczytu]" id="{C9998EA5-108E-4960-9F1E-381C5AD56C0F}" vid="{3CFD6CE2-6AC2-4E39-90CF-A51DB94A2578}"/>
    </a:ext>
  </a:extLst>
</a:theme>
</file>

<file path=ppt/theme/theme3.xml><?xml version="1.0" encoding="utf-8"?>
<a:theme xmlns:a="http://schemas.openxmlformats.org/drawingml/2006/main" name="2_Customer_presentation_September2014">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ustomer_presentation_October2014 [Tylko do odczytu]" id="{C9998EA5-108E-4960-9F1E-381C5AD56C0F}" vid="{3CFD6CE2-6AC2-4E39-90CF-A51DB94A2578}"/>
    </a:ext>
  </a:extLst>
</a:theme>
</file>

<file path=ppt/theme/theme4.xml><?xml version="1.0" encoding="utf-8"?>
<a:theme xmlns:a="http://schemas.openxmlformats.org/drawingml/2006/main" name="3_Customer_presentation_September2014">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ustomer_presentation_October2014 [Tylko do odczytu]" id="{C9998EA5-108E-4960-9F1E-381C5AD56C0F}" vid="{3CFD6CE2-6AC2-4E39-90CF-A51DB94A2578}"/>
    </a:ext>
  </a:extLst>
</a:theme>
</file>

<file path=ppt/theme/theme5.xml><?xml version="1.0" encoding="utf-8"?>
<a:theme xmlns:a="http://schemas.openxmlformats.org/drawingml/2006/main" name="4_Customer_presentation_September2014">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ustomer_presentation_October2014 [Tylko do odczytu]" id="{C9998EA5-108E-4960-9F1E-381C5AD56C0F}" vid="{3CFD6CE2-6AC2-4E39-90CF-A51DB94A2578}"/>
    </a:ext>
  </a:extLst>
</a:theme>
</file>

<file path=ppt/theme/theme6.xml><?xml version="1.0" encoding="utf-8"?>
<a:theme xmlns:a="http://schemas.openxmlformats.org/drawingml/2006/main" name="5_Customer_presentation_September2014">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ustomer_presentation_October2014 [Tylko do odczytu]" id="{C9998EA5-108E-4960-9F1E-381C5AD56C0F}" vid="{3CFD6CE2-6AC2-4E39-90CF-A51DB94A2578}"/>
    </a:ext>
  </a:extLst>
</a:theme>
</file>

<file path=ppt/theme/theme7.xml><?xml version="1.0" encoding="utf-8"?>
<a:theme xmlns:a="http://schemas.openxmlformats.org/drawingml/2006/main" name="Kontortema">
  <a:themeElements>
    <a:clrScheme name="Kont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ont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805</TotalTime>
  <Words>1641</Words>
  <Application>Microsoft Office PowerPoint</Application>
  <PresentationFormat>Pokaz na ekranie (4:3)</PresentationFormat>
  <Paragraphs>302</Paragraphs>
  <Slides>25</Slides>
  <Notes>11</Notes>
  <HiddenSlides>0</HiddenSlides>
  <MMClips>0</MMClips>
  <ScaleCrop>false</ScaleCrop>
  <HeadingPairs>
    <vt:vector size="8" baseType="variant">
      <vt:variant>
        <vt:lpstr>Używane czcionki</vt:lpstr>
      </vt:variant>
      <vt:variant>
        <vt:i4>5</vt:i4>
      </vt:variant>
      <vt:variant>
        <vt:lpstr>Motyw</vt:lpstr>
      </vt:variant>
      <vt:variant>
        <vt:i4>6</vt:i4>
      </vt:variant>
      <vt:variant>
        <vt:lpstr>Osadzone serwery OLE</vt:lpstr>
      </vt:variant>
      <vt:variant>
        <vt:i4>1</vt:i4>
      </vt:variant>
      <vt:variant>
        <vt:lpstr>Tytuły slajdów</vt:lpstr>
      </vt:variant>
      <vt:variant>
        <vt:i4>25</vt:i4>
      </vt:variant>
    </vt:vector>
  </HeadingPairs>
  <TitlesOfParts>
    <vt:vector size="37" baseType="lpstr">
      <vt:lpstr>ＭＳ Ｐゴシック</vt:lpstr>
      <vt:lpstr>Arial</vt:lpstr>
      <vt:lpstr>Calibri</vt:lpstr>
      <vt:lpstr>CMR10</vt:lpstr>
      <vt:lpstr>Verdana</vt:lpstr>
      <vt:lpstr>Customer_presentation_September2014</vt:lpstr>
      <vt:lpstr>1_Customer_presentation_September2014</vt:lpstr>
      <vt:lpstr>2_Customer_presentation_September2014</vt:lpstr>
      <vt:lpstr>3_Customer_presentation_September2014</vt:lpstr>
      <vt:lpstr>4_Customer_presentation_September2014</vt:lpstr>
      <vt:lpstr>5_Customer_presentation_September2014</vt:lpstr>
      <vt:lpstr>CorelDRAW</vt:lpstr>
      <vt:lpstr>Topsil’s involvement in NitroSil project</vt:lpstr>
      <vt:lpstr>Prezentacja programu PowerPoint</vt:lpstr>
      <vt:lpstr>MANUFACTURER OF HIGH PURITY SILICON WAFERS</vt:lpstr>
      <vt:lpstr>APPLICATIONS, PRODUCT CAPABILITIES </vt:lpstr>
      <vt:lpstr>PRODUCT RANGE</vt:lpstr>
      <vt:lpstr>PRODUCTS, APPLICATIONS </vt:lpstr>
      <vt:lpstr>BASIC PRODUCT CAPABILITIES ≤ 150 MM. </vt:lpstr>
      <vt:lpstr>FZ 200 MM. PRODUCT CAPABILITIES PRODUCT KEY PARAMETERS</vt:lpstr>
      <vt:lpstr>Effect of nitrogen on the properties of Si single crystals  </vt:lpstr>
      <vt:lpstr>As-grown defects in Si single crystal</vt:lpstr>
      <vt:lpstr>Nitrogen impact on microdefects</vt:lpstr>
      <vt:lpstr>Nitrogen atoms in Si lattice</vt:lpstr>
      <vt:lpstr>Nitrogen atoms in Si lattice</vt:lpstr>
      <vt:lpstr>Nitrogen atoms in Si lattice</vt:lpstr>
      <vt:lpstr>Nitrogen atoms in Si lattice</vt:lpstr>
      <vt:lpstr>Nitrogen atoms in Si lattice</vt:lpstr>
      <vt:lpstr>NitroSil project scope</vt:lpstr>
      <vt:lpstr>NitroSil</vt:lpstr>
      <vt:lpstr>Topsil assignments</vt:lpstr>
      <vt:lpstr>ITME assignments with collaboration with KiT and CiS</vt:lpstr>
      <vt:lpstr>Summary   </vt:lpstr>
      <vt:lpstr>Summary and Conclusion</vt:lpstr>
      <vt:lpstr>Acknowledgements</vt:lpstr>
      <vt:lpstr>DISCLAIMER</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TOPSIL SEMICONDUCTOR MATERIALS A/S</dc:title>
  <dc:creator>Christina Fris Bjørling</dc:creator>
  <cp:lastModifiedBy>Michał Kwestarz</cp:lastModifiedBy>
  <cp:revision>69</cp:revision>
  <cp:lastPrinted>2014-11-19T04:57:56Z</cp:lastPrinted>
  <dcterms:created xsi:type="dcterms:W3CDTF">2014-10-06T07:37:50Z</dcterms:created>
  <dcterms:modified xsi:type="dcterms:W3CDTF">2014-11-19T06:00:17Z</dcterms:modified>
</cp:coreProperties>
</file>