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sldIdLst>
    <p:sldId id="306" r:id="rId5"/>
    <p:sldId id="314" r:id="rId6"/>
    <p:sldId id="358" r:id="rId7"/>
    <p:sldId id="349" r:id="rId8"/>
    <p:sldId id="352" r:id="rId9"/>
    <p:sldId id="348" r:id="rId10"/>
    <p:sldId id="359" r:id="rId11"/>
    <p:sldId id="312" r:id="rId12"/>
    <p:sldId id="344" r:id="rId13"/>
    <p:sldId id="345" r:id="rId14"/>
    <p:sldId id="317" r:id="rId15"/>
    <p:sldId id="268" r:id="rId16"/>
    <p:sldId id="353" r:id="rId17"/>
    <p:sldId id="281" r:id="rId18"/>
    <p:sldId id="270" r:id="rId19"/>
    <p:sldId id="271" r:id="rId20"/>
    <p:sldId id="272" r:id="rId21"/>
    <p:sldId id="273" r:id="rId22"/>
    <p:sldId id="276" r:id="rId23"/>
    <p:sldId id="277" r:id="rId24"/>
    <p:sldId id="279" r:id="rId25"/>
    <p:sldId id="319" r:id="rId26"/>
    <p:sldId id="357" r:id="rId27"/>
    <p:sldId id="356" r:id="rId28"/>
    <p:sldId id="323" r:id="rId29"/>
    <p:sldId id="324" r:id="rId30"/>
    <p:sldId id="283" r:id="rId31"/>
    <p:sldId id="284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DA15"/>
    <a:srgbClr val="293BE3"/>
    <a:srgbClr val="458901"/>
    <a:srgbClr val="894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84" y="768"/>
      </p:cViewPr>
      <p:guideLst>
        <p:guide orient="horz" pos="1139"/>
        <p:guide pos="3817"/>
        <p:guide orient="horz" pos="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21/09/2015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21/09/2015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21/09/2015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f"/><Relationship Id="rId4" Type="http://schemas.openxmlformats.org/officeDocument/2006/relationships/image" Target="../media/image25.tif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6.wdp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17" Type="http://schemas.openxmlformats.org/officeDocument/2006/relationships/image" Target="../media/image48.jpe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10.wdp"/><Relationship Id="rId10" Type="http://schemas.microsoft.com/office/2007/relationships/hdphoto" Target="../media/hdphoto9.wdp"/><Relationship Id="rId4" Type="http://schemas.microsoft.com/office/2007/relationships/hdphoto" Target="../media/hdphoto7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7839" y="0"/>
            <a:ext cx="12209839" cy="74822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67062"/>
            <a:ext cx="2039411" cy="233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History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Helvetica" pitchFamily="34" charset="0"/>
              </a:rPr>
              <a:t>This Scottish physicist perfected the first (expansion) cloud chamber in 1911 and received the Nobel Prize in 1927.</a:t>
            </a: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latin typeface="Helvetica" pitchFamily="34" charset="0"/>
              </a:rPr>
              <a:t>This physicist discovered the positron in 1932 and the </a:t>
            </a:r>
            <a:r>
              <a:rPr lang="en-US" sz="2000" dirty="0" err="1">
                <a:latin typeface="Helvetica" pitchFamily="34" charset="0"/>
              </a:rPr>
              <a:t>muon</a:t>
            </a:r>
            <a:r>
              <a:rPr lang="en-US" sz="2000" dirty="0">
                <a:latin typeface="Helvetica" pitchFamily="34" charset="0"/>
              </a:rPr>
              <a:t> in 1936 using a cloud chamber. He received the Nobel Prize in 1936.</a:t>
            </a:r>
          </a:p>
          <a:p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Rules in S‘Cool LAB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Tasks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Observe </a:t>
            </a:r>
            <a:r>
              <a:rPr lang="en-US" dirty="0"/>
              <a:t>your Cloud </a:t>
            </a:r>
            <a:r>
              <a:rPr lang="en-US" dirty="0" smtClean="0"/>
              <a:t>Chamber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Find the optimal torch position and the optimal observation position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Describe </a:t>
            </a:r>
            <a:r>
              <a:rPr lang="en-US" dirty="0"/>
              <a:t>visible tracks (shape, length, width, </a:t>
            </a:r>
            <a:r>
              <a:rPr lang="en-US" dirty="0" smtClean="0"/>
              <a:t>…)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Discuss </a:t>
            </a:r>
            <a:r>
              <a:rPr lang="en-US" dirty="0"/>
              <a:t>the reason for these </a:t>
            </a:r>
            <a:r>
              <a:rPr lang="en-US" dirty="0" smtClean="0"/>
              <a:t>tracks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Count the number of tracks you can see for 1 minute, repeat this measurement 2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Bags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77DA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8041630" y="2651747"/>
            <a:ext cx="1859755" cy="244063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901385" y="2651884"/>
            <a:ext cx="1167295" cy="3201103"/>
            <a:chOff x="9901385" y="2651884"/>
            <a:chExt cx="1167295" cy="3201103"/>
          </a:xfrm>
        </p:grpSpPr>
        <p:sp>
          <p:nvSpPr>
            <p:cNvPr id="22" name="Rectangle 21"/>
            <p:cNvSpPr/>
            <p:nvPr/>
          </p:nvSpPr>
          <p:spPr>
            <a:xfrm>
              <a:off x="9901385" y="2651884"/>
              <a:ext cx="1167295" cy="32011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7DA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5223" y="4900854"/>
              <a:ext cx="720000" cy="72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2544" y="3931489"/>
              <a:ext cx="782679" cy="72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4183" y="2864366"/>
              <a:ext cx="720000" cy="720000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>
            <a:stCxn id="13" idx="2"/>
          </p:cNvCxnSpPr>
          <p:nvPr/>
        </p:nvCxnSpPr>
        <p:spPr>
          <a:xfrm>
            <a:off x="8041630" y="3710888"/>
            <a:ext cx="1859755" cy="2142099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328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Emergency </a:t>
            </a:r>
            <a:r>
              <a:rPr lang="de-DE" dirty="0" err="1" smtClean="0">
                <a:latin typeface="Helvetica" pitchFamily="34" charset="0"/>
              </a:rPr>
              <a:t>exits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00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Helvetica" pitchFamily="34" charset="0"/>
              </a:rPr>
              <a:t>Assembly point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262554" y="1825625"/>
            <a:ext cx="7666892" cy="4252793"/>
            <a:chOff x="2347547" y="1195754"/>
            <a:chExt cx="5486400" cy="3095625"/>
          </a:xfrm>
        </p:grpSpPr>
        <p:pic>
          <p:nvPicPr>
            <p:cNvPr id="5" name="Picture 54" descr="img_20140827_75dc93c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47547" y="1195754"/>
              <a:ext cx="54864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5" descr="http://www.health-safety-signs.uk.com/productimages/Aluminium-assembly-point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5614" y="2495916"/>
              <a:ext cx="371475" cy="4953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1" y="2524369"/>
            <a:ext cx="797168" cy="63304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1854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Rest </a:t>
            </a:r>
            <a:r>
              <a:rPr lang="de-DE" dirty="0" err="1" smtClean="0">
                <a:latin typeface="Helvetica" pitchFamily="34" charset="0"/>
              </a:rPr>
              <a:t>rooms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607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Cloud </a:t>
            </a:r>
            <a:r>
              <a:rPr lang="de-DE" dirty="0" err="1" smtClean="0"/>
              <a:t>Chamber</a:t>
            </a:r>
            <a:r>
              <a:rPr lang="de-DE" dirty="0" smtClean="0"/>
              <a:t>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51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Outline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History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Build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own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particle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detector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C69DF681D8F04D98763E1E46814A0A" ma:contentTypeVersion="0" ma:contentTypeDescription="Create a new document." ma:contentTypeScope="" ma:versionID="c27b7ab03bc65535b129c1acdd7199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6B2B10-6ADC-447C-AE69-9937800BFA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25BB22F-9204-4580-A310-06F7523E3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A1DB94-82A1-41FF-9A64-105CFA46A06B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4220</TotalTime>
  <Words>271</Words>
  <Application>Microsoft Office PowerPoint</Application>
  <PresentationFormat>Widescreen</PresentationFormat>
  <Paragraphs>44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Helvetica</vt:lpstr>
      <vt:lpstr>Helvetica Neue Thin</vt:lpstr>
      <vt:lpstr>Wingdings</vt:lpstr>
      <vt:lpstr>Office Theme</vt:lpstr>
      <vt:lpstr>PowerPoint Presentation</vt:lpstr>
      <vt:lpstr>Rules in S‘Cool LAB</vt:lpstr>
      <vt:lpstr>Bags</vt:lpstr>
      <vt:lpstr>Emergency exits</vt:lpstr>
      <vt:lpstr>Assembly point</vt:lpstr>
      <vt:lpstr>Rest rooms</vt:lpstr>
      <vt:lpstr>Cloud Chamber Workshop</vt:lpstr>
      <vt:lpstr>Outline</vt:lpstr>
      <vt:lpstr>History</vt:lpstr>
      <vt:lpstr>History</vt:lpstr>
      <vt:lpstr>Step by step tutorial</vt:lpstr>
      <vt:lpstr>Build your cloud chamber - step by step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☞ Build your own particle detector!</vt:lpstr>
      <vt:lpstr>☞ Build your own particle detector!</vt:lpstr>
      <vt:lpstr>☞ Tidying up</vt:lpstr>
      <vt:lpstr>Discussion and explanations</vt:lpstr>
      <vt:lpstr>Additional Material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Julia Woithe</cp:lastModifiedBy>
  <cp:revision>98</cp:revision>
  <cp:lastPrinted>2014-08-29T11:28:05Z</cp:lastPrinted>
  <dcterms:created xsi:type="dcterms:W3CDTF">2014-08-27T09:53:32Z</dcterms:created>
  <dcterms:modified xsi:type="dcterms:W3CDTF">2015-09-21T07:58:33Z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0x010100FCC69DF681D8F04D98763E1E46814A0A</vt:lpwstr>
  </property>
</Properties>
</file>