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1" r:id="rId1"/>
    <p:sldMasterId id="2147483758" r:id="rId2"/>
    <p:sldMasterId id="2147483769" r:id="rId3"/>
  </p:sldMasterIdLst>
  <p:notesMasterIdLst>
    <p:notesMasterId r:id="rId7"/>
  </p:notesMasterIdLst>
  <p:handoutMasterIdLst>
    <p:handoutMasterId r:id="rId8"/>
  </p:handoutMasterIdLst>
  <p:sldIdLst>
    <p:sldId id="449" r:id="rId4"/>
    <p:sldId id="450" r:id="rId5"/>
    <p:sldId id="44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1F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323" autoAdjust="0"/>
    <p:restoredTop sz="97227" autoAdjust="0"/>
  </p:normalViewPr>
  <p:slideViewPr>
    <p:cSldViewPr snapToGrid="0" snapToObjects="1">
      <p:cViewPr>
        <p:scale>
          <a:sx n="100" d="100"/>
          <a:sy n="100" d="100"/>
        </p:scale>
        <p:origin x="-3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98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7EBF0-5660-414A-BC46-778F868CB936}" type="datetimeFigureOut">
              <a:rPr lang="en-US" smtClean="0"/>
              <a:t>17/11/14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4FE73-FFF1-A24D-A60A-9077D72A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871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C6C71-30DF-9649-A492-762E18138B57}" type="datetimeFigureOut">
              <a:rPr lang="en-US" smtClean="0"/>
              <a:t>17/11/14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985A3-E1C9-5847-A2FA-28DF196AD8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028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3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4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5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6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7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8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9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9.vml"/><Relationship Id="rId2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tiff"/><Relationship Id="rId6" Type="http://schemas.openxmlformats.org/officeDocument/2006/relationships/image" Target="../media/image10.tiff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9" Type="http://schemas.openxmlformats.org/officeDocument/2006/relationships/image" Target="../media/image13.jpeg"/><Relationship Id="rId10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tiff"/><Relationship Id="rId7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9.tiff"/><Relationship Id="rId5" Type="http://schemas.openxmlformats.org/officeDocument/2006/relationships/image" Target="../media/image16.jpeg"/><Relationship Id="rId6" Type="http://schemas.openxmlformats.org/officeDocument/2006/relationships/image" Target="../media/image17.tiff"/><Relationship Id="rId7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1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2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4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lue-bann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endParaRPr lang="fr-FR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GB" smtClean="0">
                <a:latin typeface="Calibri"/>
              </a:rPr>
              <a:t>markus.schulz@cern.ch</a:t>
            </a:r>
            <a:endParaRPr lang="en-GB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73D98C4C-D215-4074-A2E0-D35F3B0877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287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08A377-B51C-4EF0-9B76-EE68B477D7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814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28670"/>
            <a:ext cx="2057400" cy="5197493"/>
          </a:xfr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8670"/>
            <a:ext cx="6019800" cy="5197493"/>
          </a:xfr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B634C06-2DD5-4959-9924-A1D3858450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943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markus.schulz@cern.ch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184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588968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markus.schulz@cern.ch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6030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3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5091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299695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markus.schulz@cern.ch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8052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8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markus.schulz@cern.ch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7221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6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1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markus.schulz@cern.ch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5927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5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5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markus.schulz@cern.ch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5468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8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86916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3688" y="69269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5696" y="544522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markus.schulz@cern.ch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9282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3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markus.schulz@cern.ch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232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64294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29156"/>
          </a:xfrm>
        </p:spPr>
        <p:txBody>
          <a:bodyPr/>
          <a:lstStyle>
            <a:lvl1pPr marL="266700" indent="-266700"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fr-FR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02F5DF-3746-4951-9243-D4CE0B337A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842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markus.schulz@cern.ch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5943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6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white">
                  <a:lumMod val="65000"/>
                </a:prstClr>
              </a:solidFill>
              <a:latin typeface="Calibri"/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6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white">
                  <a:lumMod val="65000"/>
                </a:prstClr>
              </a:solidFill>
              <a:latin typeface="Calibri"/>
            </a:endParaRPr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40546-45B9-4094-8C03-7BB6F9CD650D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93544E-6A2E-4CBA-BE2E-8E5BAF002E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475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51" y="908720"/>
            <a:ext cx="86868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0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51" y="908720"/>
            <a:ext cx="86868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9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51" y="908720"/>
            <a:ext cx="86868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193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6DEA53-1592-4767-8742-60744E0B8A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90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2AB461-1A89-4A57-9380-294641991B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49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0926FF-1421-463B-9348-245BC621DF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444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4A0020-93CA-4BEA-8D96-FCE1E3931E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29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3008313" cy="9286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28670"/>
            <a:ext cx="5111750" cy="51974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57364"/>
            <a:ext cx="3008313" cy="42687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D8FCB1-F048-40DD-8A23-3E37BC138E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139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0107"/>
            <a:ext cx="5486400" cy="372746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6DB037-A025-417B-BB6D-6942158274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0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vmlDrawing" Target="../drawings/vmlDrawing1.vml"/><Relationship Id="rId12" Type="http://schemas.openxmlformats.org/officeDocument/2006/relationships/image" Target="../media/image4.jpeg"/><Relationship Id="rId13" Type="http://schemas.openxmlformats.org/officeDocument/2006/relationships/image" Target="../media/image5.jpeg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3"/>
            <a:ext cx="2133600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3"/>
            <a:ext cx="2895600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3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A51798A-3098-4813-AB1D-14F7333CAE4F}" type="slidenum">
              <a:rPr lang="fr-FR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452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1" descr="banner-ITonly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latin typeface="Arial" charset="0"/>
              </a:rPr>
              <a:t>markus.schulz@cern.ch</a:t>
            </a:r>
            <a:endParaRPr lang="en-US">
              <a:latin typeface="Arial" charset="0"/>
            </a:endParaRPr>
          </a:p>
        </p:txBody>
      </p:sp>
      <p:pic>
        <p:nvPicPr>
          <p:cNvPr id="2056" name="Picture 24" descr="CERNlogo-rgb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8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2050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" name="Image" r:id="rId14" imgW="2006349" imgH="10158730" progId="">
                  <p:embed/>
                </p:oleObj>
              </mc:Choice>
              <mc:Fallback>
                <p:oleObj name="Image" r:id="rId14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450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9" r:id="rId9"/>
    <p:sldLayoutId id="2147483782" r:id="rId10"/>
    <p:sldLayoutId id="2147483783" r:id="rId11"/>
    <p:sldLayoutId id="2147483784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gstat</a:t>
            </a:r>
            <a:r>
              <a:rPr lang="en-GB" dirty="0" smtClean="0"/>
              <a:t> (?)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Markus Schulz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0262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No longer well supported</a:t>
            </a:r>
          </a:p>
          <a:p>
            <a:pPr lvl="1"/>
            <a:r>
              <a:rPr lang="en-GB" dirty="0" smtClean="0"/>
              <a:t>Still running</a:t>
            </a:r>
          </a:p>
          <a:p>
            <a:r>
              <a:rPr lang="en-GB" dirty="0"/>
              <a:t>glue-</a:t>
            </a:r>
            <a:r>
              <a:rPr lang="en-GB" dirty="0" smtClean="0"/>
              <a:t>validator covers the validation of contents</a:t>
            </a:r>
          </a:p>
          <a:p>
            <a:endParaRPr lang="en-GB" dirty="0" smtClean="0"/>
          </a:p>
          <a:p>
            <a:r>
              <a:rPr lang="en-GB" dirty="0" smtClean="0"/>
              <a:t>Browsing and visualization of the info system is still useful </a:t>
            </a:r>
          </a:p>
          <a:p>
            <a:pPr lvl="1"/>
            <a:r>
              <a:rPr lang="en-GB" dirty="0" smtClean="0"/>
              <a:t>especially the ability to see the history</a:t>
            </a:r>
          </a:p>
          <a:p>
            <a:pPr lvl="1"/>
            <a:r>
              <a:rPr lang="en-GB" dirty="0" smtClean="0"/>
              <a:t>useful for the site manager to get some insight on the operation of the local site</a:t>
            </a:r>
          </a:p>
          <a:p>
            <a:r>
              <a:rPr lang="en-GB" dirty="0" smtClean="0"/>
              <a:t>A reduced </a:t>
            </a:r>
            <a:r>
              <a:rPr lang="en-GB" dirty="0" err="1" smtClean="0"/>
              <a:t>gstat</a:t>
            </a:r>
            <a:r>
              <a:rPr lang="en-GB" dirty="0" smtClean="0"/>
              <a:t> could be run for every site BDII</a:t>
            </a:r>
          </a:p>
          <a:p>
            <a:pPr lvl="1"/>
            <a:r>
              <a:rPr lang="en-GB" dirty="0" smtClean="0"/>
              <a:t>Browser and </a:t>
            </a:r>
            <a:r>
              <a:rPr lang="en-GB" dirty="0" err="1" smtClean="0"/>
              <a:t>hist</a:t>
            </a:r>
            <a:r>
              <a:rPr lang="en-GB" dirty="0" smtClean="0"/>
              <a:t> for the site</a:t>
            </a:r>
          </a:p>
          <a:p>
            <a:pPr lvl="1"/>
            <a:r>
              <a:rPr lang="en-GB" dirty="0" smtClean="0"/>
              <a:t>Top level just a federation of the site level </a:t>
            </a:r>
            <a:r>
              <a:rPr lang="en-GB" dirty="0" err="1" smtClean="0"/>
              <a:t>gstat</a:t>
            </a:r>
            <a:r>
              <a:rPr lang="en-GB" dirty="0"/>
              <a:t> </a:t>
            </a:r>
            <a:r>
              <a:rPr lang="en-GB" dirty="0" smtClean="0"/>
              <a:t>system.</a:t>
            </a:r>
          </a:p>
          <a:p>
            <a:pPr lvl="1"/>
            <a:r>
              <a:rPr lang="en-GB" dirty="0" smtClean="0"/>
              <a:t>would require development effort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gstat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760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markus.schulz@cern.ch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692400" y="1676400"/>
            <a:ext cx="5689600" cy="4267200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gstat</a:t>
            </a:r>
            <a:r>
              <a:rPr lang="en-GB" dirty="0" smtClean="0"/>
              <a:t> is no longer mission critical</a:t>
            </a:r>
          </a:p>
          <a:p>
            <a:pPr lvl="1"/>
            <a:r>
              <a:rPr lang="en-GB" dirty="0" smtClean="0"/>
              <a:t>validation done by  glue-validator</a:t>
            </a:r>
          </a:p>
          <a:p>
            <a:r>
              <a:rPr lang="en-GB" dirty="0" smtClean="0"/>
              <a:t>Some possible use as a </a:t>
            </a:r>
            <a:r>
              <a:rPr lang="en-GB" dirty="0" err="1" smtClean="0"/>
              <a:t>ldap</a:t>
            </a:r>
            <a:r>
              <a:rPr lang="en-GB" dirty="0" smtClean="0"/>
              <a:t> browser with history </a:t>
            </a:r>
          </a:p>
          <a:p>
            <a:endParaRPr lang="en-GB" dirty="0"/>
          </a:p>
          <a:p>
            <a:r>
              <a:rPr lang="en-GB" dirty="0" smtClean="0"/>
              <a:t>No effort should be </a:t>
            </a:r>
            <a:r>
              <a:rPr lang="en-GB" smtClean="0"/>
              <a:t>invested in Gstat</a:t>
            </a:r>
            <a:r>
              <a:rPr lang="en-GB" dirty="0" smtClean="0"/>
              <a:t> before we understand the the long term role of the information system in WLCG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2656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EUG_Down_Under_2008_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13853</TotalTime>
  <Words>141</Words>
  <Application>Microsoft Macintosh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HEUG_Down_Under_2008_V2</vt:lpstr>
      <vt:lpstr>1_Default Design</vt:lpstr>
      <vt:lpstr>2_Office Theme</vt:lpstr>
      <vt:lpstr>Image</vt:lpstr>
      <vt:lpstr>gstat (?)</vt:lpstr>
      <vt:lpstr>gstat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Bird</dc:creator>
  <cp:lastModifiedBy>Markus</cp:lastModifiedBy>
  <cp:revision>655</cp:revision>
  <dcterms:created xsi:type="dcterms:W3CDTF">2012-08-14T08:46:11Z</dcterms:created>
  <dcterms:modified xsi:type="dcterms:W3CDTF">2014-11-17T17:09:05Z</dcterms:modified>
</cp:coreProperties>
</file>