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11.xml" ContentType="application/vnd.openxmlformats-officedocument.presentationml.notesSlide+xml"/>
  <Override PartName="/ppt/media/image30.jpg" ContentType="image/jpg"/>
  <Override PartName="/ppt/media/image35.jpg" ContentType="image/jpg"/>
  <Override PartName="/ppt/media/image36.jpg" ContentType="image/jpg"/>
  <Override PartName="/ppt/media/image38.jpg" ContentType="image/jpg"/>
  <Override PartName="/ppt/media/image39.jpg" ContentType="image/jpg"/>
  <Override PartName="/ppt/media/image40.jpg" ContentType="image/jp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42.jpg" ContentType="image/jpg"/>
  <Override PartName="/ppt/media/image44.jpg" ContentType="image/jpg"/>
  <Override PartName="/ppt/media/image45.jpg" ContentType="image/jp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8" r:id="rId4"/>
    <p:sldId id="269" r:id="rId5"/>
    <p:sldId id="270" r:id="rId6"/>
    <p:sldId id="273" r:id="rId7"/>
    <p:sldId id="271" r:id="rId8"/>
    <p:sldId id="272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75" r:id="rId20"/>
    <p:sldId id="276" r:id="rId21"/>
    <p:sldId id="277" r:id="rId22"/>
    <p:sldId id="278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46" autoAdjust="0"/>
    <p:restoredTop sz="85270" autoAdjust="0"/>
  </p:normalViewPr>
  <p:slideViewPr>
    <p:cSldViewPr>
      <p:cViewPr>
        <p:scale>
          <a:sx n="99" d="100"/>
          <a:sy n="99" d="100"/>
        </p:scale>
        <p:origin x="-4112" y="-8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77DAD-E381-4B4A-A845-13BECF751DB6}" type="datetimeFigureOut">
              <a:rPr lang="en-US" smtClean="0"/>
              <a:t>26/01/15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B1408-6DB6-1B45-BE6E-631169914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5231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6753A-8A43-406A-9CE8-65BE7EF1E452}" type="datetimeFigureOut">
              <a:rPr lang="en-GB" smtClean="0"/>
              <a:t>26/01/15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08FC6-2CED-47E7-8632-537BBE1A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2804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60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188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137275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016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0929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589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9698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440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16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623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324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473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696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048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690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620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08FC6-2CED-47E7-8632-537BBE1A0BC1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441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2ABC6A-F66A-7A41-B40A-90EF4C1A584F}" type="datetime1">
              <a:rPr lang="en-GB" smtClean="0"/>
              <a:t>26/01/15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C36B6-8863-4249-BCD5-9D316E237432}" type="datetime1">
              <a:rPr lang="en-GB" smtClean="0"/>
              <a:t>26/01/15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5E6A9-3169-A44B-BC81-8E55664C7E73}" type="datetime1">
              <a:rPr lang="en-GB" smtClean="0"/>
              <a:t>26/01/15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FD460-D328-DD47-BA69-CDB9B6A79CF4}" type="datetime1">
              <a:rPr lang="en-GB" smtClean="0"/>
              <a:t>26/01/15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8524A4-0C72-8C42-B469-E98F8D5B048F}" type="datetime1">
              <a:rPr lang="en-GB" smtClean="0"/>
              <a:t>26/01/15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6FC8B-3FD7-964B-9F8F-D2C3DD716A54}" type="datetime1">
              <a:rPr lang="en-GB" smtClean="0"/>
              <a:t>26/01/15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F7729A-A67B-0044-AB8A-527301939A7D}" type="datetime1">
              <a:rPr lang="en-GB" smtClean="0"/>
              <a:t>26/01/15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2669E-0769-F14D-BE31-02B5732C3C2E}" type="datetime1">
              <a:rPr lang="en-GB" smtClean="0"/>
              <a:t>26/01/15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2910D-F585-914F-A955-65220AFDBEDC}" type="datetime1">
              <a:rPr lang="en-GB" smtClean="0"/>
              <a:t>26/01/15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5E2101-B233-8343-A142-EBA7D7C0E371}" type="datetime1">
              <a:rPr lang="en-GB" smtClean="0"/>
              <a:t>26/01/15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CCC20E-C2F2-1745-90B6-5A7DC4A6FAC6}" type="datetime1">
              <a:rPr lang="en-GB" smtClean="0"/>
              <a:t>26/01/15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904C3ED-C383-7D43-A483-FA8A145B33DF}" type="datetime1">
              <a:rPr lang="en-GB" smtClean="0"/>
              <a:t>26/01/15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CLIC Workshop 2015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B09AB9-44D9-42B0-85D4-7FA1C5A4697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emf"/><Relationship Id="rId12" Type="http://schemas.openxmlformats.org/officeDocument/2006/relationships/image" Target="../media/image28.jpeg"/><Relationship Id="rId13" Type="http://schemas.openxmlformats.org/officeDocument/2006/relationships/image" Target="../media/image29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26.png"/><Relationship Id="rId5" Type="http://schemas.openxmlformats.org/officeDocument/2006/relationships/image" Target="../media/image27.jpeg"/><Relationship Id="rId6" Type="http://schemas.openxmlformats.org/officeDocument/2006/relationships/oleObject" Target="../embeddings/oleObject2.bin"/><Relationship Id="rId7" Type="http://schemas.openxmlformats.org/officeDocument/2006/relationships/image" Target="../media/image23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24.emf"/><Relationship Id="rId10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jpg"/><Relationship Id="rId12" Type="http://schemas.openxmlformats.org/officeDocument/2006/relationships/image" Target="../media/image39.jpg"/><Relationship Id="rId13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jp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jpg"/><Relationship Id="rId9" Type="http://schemas.openxmlformats.org/officeDocument/2006/relationships/image" Target="../media/image36.jpg"/><Relationship Id="rId10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png"/><Relationship Id="rId5" Type="http://schemas.openxmlformats.org/officeDocument/2006/relationships/image" Target="../media/image44.jpg"/><Relationship Id="rId6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4" Type="http://schemas.openxmlformats.org/officeDocument/2006/relationships/image" Target="../media/image50.jp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23.w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24.emf"/><Relationship Id="rId15" Type="http://schemas.openxmlformats.org/officeDocument/2006/relationships/image" Target="../media/image62.png"/><Relationship Id="rId16" Type="http://schemas.openxmlformats.org/officeDocument/2006/relationships/oleObject" Target="../embeddings/Microsoft_Equation1.bin"/><Relationship Id="rId17" Type="http://schemas.openxmlformats.org/officeDocument/2006/relationships/image" Target="../media/image2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54.jpeg"/><Relationship Id="rId6" Type="http://schemas.openxmlformats.org/officeDocument/2006/relationships/image" Target="../media/image55.jpeg"/><Relationship Id="rId7" Type="http://schemas.openxmlformats.org/officeDocument/2006/relationships/image" Target="../media/image56.jpeg"/><Relationship Id="rId8" Type="http://schemas.openxmlformats.org/officeDocument/2006/relationships/image" Target="../media/image57.jpeg"/><Relationship Id="rId9" Type="http://schemas.openxmlformats.org/officeDocument/2006/relationships/image" Target="../media/image58.jpeg"/><Relationship Id="rId10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wmf"/><Relationship Id="rId3" Type="http://schemas.openxmlformats.org/officeDocument/2006/relationships/image" Target="../media/image62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6" Type="http://schemas.openxmlformats.org/officeDocument/2006/relationships/image" Target="../media/image12.tiff"/><Relationship Id="rId7" Type="http://schemas.openxmlformats.org/officeDocument/2006/relationships/image" Target="../media/image13.tiff"/><Relationship Id="rId8" Type="http://schemas.openxmlformats.org/officeDocument/2006/relationships/oleObject" Target="../embeddings/oleObject1.bin"/><Relationship Id="rId9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JP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emf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757753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CLIC BPM R&amp;D</a:t>
            </a:r>
            <a:br>
              <a:rPr lang="en-GB" sz="4000" dirty="0" smtClean="0"/>
            </a:br>
            <a:r>
              <a:rPr lang="en-GB" sz="3200" dirty="0" smtClean="0"/>
              <a:t>MB Cavity BPM and DB </a:t>
            </a:r>
            <a:r>
              <a:rPr lang="en-GB" sz="3200" dirty="0" err="1" smtClean="0"/>
              <a:t>Stripline</a:t>
            </a:r>
            <a:r>
              <a:rPr lang="en-GB" sz="3200" dirty="0" smtClean="0"/>
              <a:t> BPM</a:t>
            </a:r>
            <a:endParaRPr lang="en-GB" sz="32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9976" y="4005064"/>
            <a:ext cx="4604048" cy="72008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CLIC Workshop, January 27</a:t>
            </a:r>
            <a:r>
              <a:rPr lang="en-GB" sz="2000" baseline="30000" dirty="0" smtClean="0"/>
              <a:t>th </a:t>
            </a:r>
            <a:r>
              <a:rPr lang="en-GB" sz="2000" dirty="0" smtClean="0"/>
              <a:t>, 2015</a:t>
            </a:r>
            <a:endParaRPr lang="en-GB" sz="2000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1223628" y="2564904"/>
            <a:ext cx="6696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J. Towler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A.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Benot-Morell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Boogert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b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Cullinan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A.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Faus-Golfe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T.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Lefevre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A.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Lyapin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  <a:p>
            <a:pPr algn="ctr"/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Nappa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S. Smith, L.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Søby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S.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Vilalte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M. Wendt</a:t>
            </a:r>
          </a:p>
          <a:p>
            <a:r>
              <a:rPr lang="en-GB" sz="2000" dirty="0" smtClean="0"/>
              <a:t>            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87" y="5786041"/>
            <a:ext cx="992241" cy="9922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5661248"/>
            <a:ext cx="1241826" cy="1241826"/>
          </a:xfrm>
          <a:prstGeom prst="rect">
            <a:avLst/>
          </a:prstGeom>
        </p:spPr>
      </p:pic>
      <p:pic>
        <p:nvPicPr>
          <p:cNvPr id="7" name="Picture 6" descr="ificlogo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16642" y="5917891"/>
            <a:ext cx="983550" cy="728541"/>
          </a:xfrm>
          <a:prstGeom prst="rect">
            <a:avLst/>
          </a:prstGeom>
        </p:spPr>
      </p:pic>
      <p:pic>
        <p:nvPicPr>
          <p:cNvPr id="8" name="Picture 7" descr="lapplogosmall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0509" y="5936512"/>
            <a:ext cx="1097835" cy="691298"/>
          </a:xfrm>
          <a:prstGeom prst="rect">
            <a:avLst/>
          </a:prstGeom>
        </p:spPr>
      </p:pic>
      <p:pic>
        <p:nvPicPr>
          <p:cNvPr id="9" name="Picture 8" descr="slac_nal_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56376" y="5931757"/>
            <a:ext cx="936104" cy="7008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5865" y="5909613"/>
            <a:ext cx="1490191" cy="745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4404" y="5785431"/>
            <a:ext cx="993460" cy="99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85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1"/>
          <p:cNvSpPr>
            <a:spLocks noGrp="1"/>
          </p:cNvSpPr>
          <p:nvPr>
            <p:ph idx="1"/>
          </p:nvPr>
        </p:nvSpPr>
        <p:spPr>
          <a:xfrm>
            <a:off x="0" y="620688"/>
            <a:ext cx="9004090" cy="2415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130 MW PETS RF interference at 12 GHz needs to be suppressed.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BPM technology with a suitable frequency response.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2000" dirty="0" smtClean="0"/>
              <a:t>Two possible versions of stripline BPM: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u="sng" dirty="0" smtClean="0"/>
              <a:t>Compact, short-circuited</a:t>
            </a:r>
            <a:r>
              <a:rPr lang="en-GB" sz="1600" dirty="0" smtClean="0"/>
              <a:t>: downstream short-circuited </a:t>
            </a:r>
            <a:br>
              <a:rPr lang="en-GB" sz="1600" dirty="0" smtClean="0"/>
            </a:br>
            <a:r>
              <a:rPr lang="en-GB" sz="1600" dirty="0" smtClean="0"/>
              <a:t>electrodes, simple, low cost.</a:t>
            </a:r>
            <a:endParaRPr lang="en-GB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u="sng" dirty="0" smtClean="0"/>
              <a:t>Terminated</a:t>
            </a:r>
            <a:r>
              <a:rPr lang="en-GB" sz="1600" dirty="0" smtClean="0"/>
              <a:t>: 8-ports, improved notch-filter effect, </a:t>
            </a:r>
            <a:br>
              <a:rPr lang="en-GB" sz="1600" dirty="0" smtClean="0"/>
            </a:br>
            <a:r>
              <a:rPr lang="en-GB" sz="1600" dirty="0" smtClean="0"/>
              <a:t>loop-through calibration possible. 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568" y="-15742"/>
            <a:ext cx="8229600" cy="924462"/>
          </a:xfrm>
        </p:spPr>
        <p:txBody>
          <a:bodyPr>
            <a:noAutofit/>
          </a:bodyPr>
          <a:lstStyle/>
          <a:p>
            <a:r>
              <a:rPr lang="en-GB" sz="3200" dirty="0" err="1" smtClean="0"/>
              <a:t>Stripline</a:t>
            </a:r>
            <a:r>
              <a:rPr lang="en-GB" sz="3200" dirty="0" smtClean="0"/>
              <a:t> BPM </a:t>
            </a:r>
            <a:r>
              <a:rPr lang="en-GB" sz="3200" dirty="0" smtClean="0"/>
              <a:t>Basics</a:t>
            </a:r>
            <a:endParaRPr lang="en-GB" sz="3200" dirty="0"/>
          </a:p>
        </p:txBody>
      </p:sp>
      <p:pic>
        <p:nvPicPr>
          <p:cNvPr id="28" name="Image 326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856" y="3640053"/>
            <a:ext cx="4133130" cy="1512168"/>
          </a:xfrm>
          <a:prstGeom prst="rect">
            <a:avLst/>
          </a:prstGeom>
          <a:noFill/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" r="65698"/>
          <a:stretch/>
        </p:blipFill>
        <p:spPr>
          <a:xfrm>
            <a:off x="179512" y="3663924"/>
            <a:ext cx="1447200" cy="1709292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189567" y="3501008"/>
            <a:ext cx="8824577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197707"/>
              </p:ext>
            </p:extLst>
          </p:nvPr>
        </p:nvGraphicFramePr>
        <p:xfrm>
          <a:off x="102159" y="5354703"/>
          <a:ext cx="1529715" cy="429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" name="Equation" r:id="rId6" imgW="1384200" imgH="380880" progId="Equation.3">
                  <p:embed/>
                </p:oleObj>
              </mc:Choice>
              <mc:Fallback>
                <p:oleObj name="Equation" r:id="rId6" imgW="13842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159" y="5354703"/>
                        <a:ext cx="1529715" cy="429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959507"/>
              </p:ext>
            </p:extLst>
          </p:nvPr>
        </p:nvGraphicFramePr>
        <p:xfrm>
          <a:off x="2317327" y="5363049"/>
          <a:ext cx="18669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" name="Equation" r:id="rId8" imgW="1855800" imgH="493560" progId="Equation.3">
                  <p:embed/>
                </p:oleObj>
              </mc:Choice>
              <mc:Fallback>
                <p:oleObj name="Equation" r:id="rId8" imgW="1855800" imgH="493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327" y="5363049"/>
                        <a:ext cx="18669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Content Placeholder 1"/>
          <p:cNvSpPr txBox="1">
            <a:spLocks/>
          </p:cNvSpPr>
          <p:nvPr/>
        </p:nvSpPr>
        <p:spPr>
          <a:xfrm>
            <a:off x="4550845" y="5165694"/>
            <a:ext cx="4494524" cy="6275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sz="1400" dirty="0" smtClean="0"/>
              <a:t>If  </a:t>
            </a:r>
            <a:r>
              <a:rPr lang="en-GB" sz="1400" dirty="0" smtClean="0">
                <a:sym typeface="Wingdings" panose="05000000000000000000" pitchFamily="2" charset="2"/>
              </a:rPr>
              <a:t> Bunch cancellation</a:t>
            </a:r>
            <a:r>
              <a:rPr lang="en-GB" sz="1400" dirty="0" smtClean="0"/>
              <a:t>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20392" y="5693774"/>
            <a:ext cx="2965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(</a:t>
            </a:r>
            <a:r>
              <a:rPr lang="en-GB" sz="1600" i="1" dirty="0" smtClean="0"/>
              <a:t>N</a:t>
            </a:r>
            <a:r>
              <a:rPr lang="en-GB" sz="1600" i="1" baseline="30000" dirty="0" smtClean="0"/>
              <a:t>th</a:t>
            </a:r>
            <a:r>
              <a:rPr lang="en-GB" sz="1600" dirty="0" smtClean="0"/>
              <a:t> notch tuned to </a:t>
            </a:r>
            <a:r>
              <a:rPr lang="en-GB" sz="1600" i="1" dirty="0" smtClean="0"/>
              <a:t>f</a:t>
            </a:r>
            <a:r>
              <a:rPr lang="en-GB" sz="1600" i="1" baseline="-25000" dirty="0" smtClean="0"/>
              <a:t>bunch</a:t>
            </a:r>
            <a:r>
              <a:rPr lang="en-GB" sz="1600" dirty="0" smtClean="0"/>
              <a:t>  )</a:t>
            </a:r>
            <a:endParaRPr lang="en-GB" dirty="0"/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2018412"/>
              </p:ext>
            </p:extLst>
          </p:nvPr>
        </p:nvGraphicFramePr>
        <p:xfrm>
          <a:off x="1909329" y="5877396"/>
          <a:ext cx="26797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" name="Equation" r:id="rId10" imgW="2669400" imgH="200880" progId="Equation.3">
                  <p:embed/>
                </p:oleObj>
              </mc:Choice>
              <mc:Fallback>
                <p:oleObj name="Equation" r:id="rId10" imgW="2669400" imgH="20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9329" y="5877396"/>
                        <a:ext cx="26797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10</a:t>
            </a:fld>
            <a:endParaRPr lang="en-GB" dirty="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980727"/>
            <a:ext cx="1944216" cy="122370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211335"/>
            <a:ext cx="1944216" cy="1217665"/>
          </a:xfrm>
          <a:prstGeom prst="rect">
            <a:avLst/>
          </a:prstGeom>
        </p:spPr>
      </p:pic>
      <p:cxnSp>
        <p:nvCxnSpPr>
          <p:cNvPr id="57" name="Straight Arrow Connector 56"/>
          <p:cNvCxnSpPr/>
          <p:nvPr/>
        </p:nvCxnSpPr>
        <p:spPr>
          <a:xfrm flipV="1">
            <a:off x="6228184" y="1772816"/>
            <a:ext cx="792088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156176" y="2636912"/>
            <a:ext cx="79208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6" r="-850"/>
          <a:stretch/>
        </p:blipFill>
        <p:spPr>
          <a:xfrm>
            <a:off x="1691680" y="3645024"/>
            <a:ext cx="2779200" cy="170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6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785475" y="535447"/>
            <a:ext cx="750506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STR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IPLIN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BPM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EVELO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PMEN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LI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IVE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01612" y="2403701"/>
            <a:ext cx="3323821" cy="20292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92816" y="1800879"/>
            <a:ext cx="3399154" cy="1747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33020" indent="-342900">
              <a:lnSpc>
                <a:spcPts val="1700"/>
              </a:lnSpc>
            </a:pPr>
            <a:r>
              <a:rPr sz="1600" dirty="0">
                <a:solidFill>
                  <a:srgbClr val="3366FF"/>
                </a:solidFill>
                <a:latin typeface="Arial"/>
                <a:cs typeface="Arial"/>
              </a:rPr>
              <a:t>•</a:t>
            </a:r>
            <a:r>
              <a:rPr sz="1600" dirty="0">
                <a:solidFill>
                  <a:srgbClr val="4180FF"/>
                </a:solidFill>
                <a:latin typeface="Helvetica"/>
                <a:cs typeface="Helvetica"/>
              </a:rPr>
              <a:t>    </a:t>
            </a:r>
            <a:r>
              <a:rPr sz="1600" spc="20" dirty="0" smtClean="0">
                <a:latin typeface="Calibri"/>
                <a:cs typeface="Calibri"/>
              </a:rPr>
              <a:t>Striplin</a:t>
            </a:r>
            <a:r>
              <a:rPr sz="1600" spc="-10" dirty="0" smtClean="0">
                <a:latin typeface="Calibri"/>
                <a:cs typeface="Calibri"/>
              </a:rPr>
              <a:t>e</a:t>
            </a:r>
            <a:r>
              <a:rPr sz="1600" dirty="0" smtClean="0">
                <a:latin typeface="Calibri"/>
                <a:cs typeface="Calibri"/>
              </a:rPr>
              <a:t>  </a:t>
            </a:r>
            <a:r>
              <a:rPr sz="1600" spc="105" dirty="0" smtClean="0">
                <a:latin typeface="Calibri"/>
                <a:cs typeface="Calibri"/>
              </a:rPr>
              <a:t> </a:t>
            </a:r>
            <a:r>
              <a:rPr sz="1600" spc="30" dirty="0">
                <a:latin typeface="Calibri"/>
                <a:cs typeface="Calibri"/>
              </a:rPr>
              <a:t>pr</a:t>
            </a:r>
            <a:r>
              <a:rPr sz="1600" spc="20" dirty="0">
                <a:latin typeface="Calibri"/>
                <a:cs typeface="Calibri"/>
              </a:rPr>
              <a:t>ototyp</a:t>
            </a:r>
            <a:r>
              <a:rPr sz="1600" spc="-10" dirty="0">
                <a:latin typeface="Calibri"/>
                <a:cs typeface="Calibri"/>
              </a:rPr>
              <a:t>e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20" dirty="0">
                <a:latin typeface="Calibri"/>
                <a:cs typeface="Calibri"/>
              </a:rPr>
              <a:t>wit</a:t>
            </a:r>
            <a:r>
              <a:rPr sz="1600" spc="-10" dirty="0">
                <a:latin typeface="Calibri"/>
                <a:cs typeface="Calibri"/>
              </a:rPr>
              <a:t>h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110" dirty="0">
                <a:latin typeface="Calibri"/>
                <a:cs typeface="Calibri"/>
              </a:rPr>
              <a:t> </a:t>
            </a:r>
            <a:r>
              <a:rPr sz="1600" spc="20" dirty="0" smtClean="0">
                <a:latin typeface="Calibri"/>
                <a:cs typeface="Calibri"/>
              </a:rPr>
              <a:t>shor</a:t>
            </a:r>
            <a:r>
              <a:rPr lang="en-GB" sz="1600" spc="-495" dirty="0" smtClean="0">
                <a:latin typeface="Calibri"/>
                <a:cs typeface="Calibri"/>
              </a:rPr>
              <a:t>t </a:t>
            </a:r>
            <a:r>
              <a:rPr sz="1600" dirty="0" smtClean="0">
                <a:latin typeface="Calibri"/>
                <a:cs typeface="Calibri"/>
              </a:rPr>
              <a:t>c</a:t>
            </a:r>
            <a:r>
              <a:rPr sz="1600" spc="-5" dirty="0" smtClean="0">
                <a:latin typeface="Calibri"/>
                <a:cs typeface="Calibri"/>
              </a:rPr>
              <a:t>i</a:t>
            </a:r>
            <a:r>
              <a:rPr sz="1600" dirty="0" smtClean="0">
                <a:latin typeface="Calibri"/>
                <a:cs typeface="Calibri"/>
              </a:rPr>
              <a:t>rc</a:t>
            </a:r>
            <a:r>
              <a:rPr sz="1600" spc="-5" dirty="0" smtClean="0">
                <a:latin typeface="Calibri"/>
                <a:cs typeface="Calibri"/>
              </a:rPr>
              <a:t>u</a:t>
            </a:r>
            <a:r>
              <a:rPr sz="1600" spc="-10" dirty="0" smtClean="0">
                <a:latin typeface="Calibri"/>
                <a:cs typeface="Calibri"/>
              </a:rPr>
              <a:t>it</a:t>
            </a:r>
            <a:r>
              <a:rPr sz="1600" dirty="0" smtClean="0">
                <a:latin typeface="Calibri"/>
                <a:cs typeface="Calibri"/>
              </a:rPr>
              <a:t>ed</a:t>
            </a:r>
            <a:r>
              <a:rPr sz="1600" spc="30" dirty="0" smtClean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</a:t>
            </a:r>
            <a:r>
              <a:rPr sz="1600" spc="-5" dirty="0">
                <a:latin typeface="Calibri"/>
                <a:cs typeface="Calibri"/>
              </a:rPr>
              <a:t>l</a:t>
            </a:r>
            <a:r>
              <a:rPr sz="1600" dirty="0">
                <a:latin typeface="Calibri"/>
                <a:cs typeface="Calibri"/>
              </a:rPr>
              <a:t>ec</a:t>
            </a:r>
            <a:r>
              <a:rPr sz="1600" spc="-5" dirty="0">
                <a:latin typeface="Calibri"/>
                <a:cs typeface="Calibri"/>
              </a:rPr>
              <a:t>t</a:t>
            </a:r>
            <a:r>
              <a:rPr sz="1600" dirty="0">
                <a:latin typeface="Calibri"/>
                <a:cs typeface="Calibri"/>
              </a:rPr>
              <a:t>r</a:t>
            </a:r>
            <a:r>
              <a:rPr sz="1600" spc="-5" dirty="0">
                <a:latin typeface="Calibri"/>
                <a:cs typeface="Calibri"/>
              </a:rPr>
              <a:t>o</a:t>
            </a:r>
            <a:r>
              <a:rPr sz="1600" spc="-15" dirty="0">
                <a:latin typeface="Calibri"/>
                <a:cs typeface="Calibri"/>
              </a:rPr>
              <a:t>d</a:t>
            </a:r>
            <a:r>
              <a:rPr sz="1600" dirty="0">
                <a:latin typeface="Calibri"/>
                <a:cs typeface="Calibri"/>
              </a:rPr>
              <a:t>es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install</a:t>
            </a:r>
            <a:r>
              <a:rPr sz="1600" dirty="0">
                <a:latin typeface="Calibri"/>
                <a:cs typeface="Calibri"/>
              </a:rPr>
              <a:t>ed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in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TBL at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CT</a:t>
            </a:r>
            <a:r>
              <a:rPr sz="1600" spc="-10" dirty="0">
                <a:latin typeface="Calibri"/>
                <a:cs typeface="Calibri"/>
              </a:rPr>
              <a:t>F3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su</a:t>
            </a:r>
            <a:r>
              <a:rPr sz="1600" spc="-10" dirty="0">
                <a:latin typeface="Calibri"/>
                <a:cs typeface="Calibri"/>
              </a:rPr>
              <a:t>cce</a:t>
            </a:r>
            <a:r>
              <a:rPr sz="1600" dirty="0">
                <a:latin typeface="Calibri"/>
                <a:cs typeface="Calibri"/>
              </a:rPr>
              <a:t>ssfull</a:t>
            </a:r>
            <a:r>
              <a:rPr sz="1600" spc="-10" dirty="0">
                <a:latin typeface="Calibri"/>
                <a:cs typeface="Calibri"/>
              </a:rPr>
              <a:t>y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te</a:t>
            </a:r>
            <a:r>
              <a:rPr sz="1600" dirty="0">
                <a:latin typeface="Calibri"/>
                <a:cs typeface="Calibri"/>
              </a:rPr>
              <a:t>s</a:t>
            </a:r>
            <a:r>
              <a:rPr sz="1600" spc="-10" dirty="0">
                <a:latin typeface="Calibri"/>
                <a:cs typeface="Calibri"/>
              </a:rPr>
              <a:t>te</a:t>
            </a:r>
            <a:r>
              <a:rPr sz="1600" dirty="0">
                <a:latin typeface="Calibri"/>
                <a:cs typeface="Calibri"/>
              </a:rPr>
              <a:t>d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w</a:t>
            </a:r>
            <a:r>
              <a:rPr sz="1600" dirty="0">
                <a:latin typeface="Calibri"/>
                <a:cs typeface="Calibri"/>
              </a:rPr>
              <a:t>ith </a:t>
            </a:r>
            <a:r>
              <a:rPr sz="1600" dirty="0" smtClean="0">
                <a:latin typeface="Calibri"/>
                <a:cs typeface="Calibri"/>
              </a:rPr>
              <a:t>b</a:t>
            </a:r>
            <a:r>
              <a:rPr sz="1600" spc="-10" dirty="0" smtClean="0">
                <a:latin typeface="Calibri"/>
                <a:cs typeface="Calibri"/>
              </a:rPr>
              <a:t>eam</a:t>
            </a:r>
            <a:r>
              <a:rPr lang="fr-FR" sz="1600" spc="-10" dirty="0" smtClean="0">
                <a:latin typeface="Calibri"/>
                <a:cs typeface="Calibri"/>
              </a:rPr>
              <a:t>.</a:t>
            </a:r>
          </a:p>
          <a:p>
            <a:pPr marL="354965" marR="33020" indent="-342900">
              <a:lnSpc>
                <a:spcPts val="1700"/>
              </a:lnSpc>
            </a:pPr>
            <a:endParaRPr sz="2200" dirty="0">
              <a:latin typeface="Calibri"/>
              <a:cs typeface="Calibri"/>
            </a:endParaRPr>
          </a:p>
          <a:p>
            <a:pPr marL="354965" marR="5080" indent="-342900">
              <a:lnSpc>
                <a:spcPct val="89000"/>
              </a:lnSpc>
            </a:pPr>
            <a:r>
              <a:rPr sz="1600" dirty="0">
                <a:latin typeface="Calibri"/>
                <a:cs typeface="Calibri"/>
              </a:rPr>
              <a:t>•     </a:t>
            </a:r>
            <a:r>
              <a:rPr sz="1600" spc="-185" dirty="0">
                <a:latin typeface="Calibri"/>
                <a:cs typeface="Calibri"/>
              </a:rPr>
              <a:t> </a:t>
            </a:r>
            <a:r>
              <a:rPr sz="1600" spc="250" dirty="0">
                <a:latin typeface="Calibri"/>
                <a:cs typeface="Calibri"/>
              </a:rPr>
              <a:t>FES</a:t>
            </a:r>
            <a:r>
              <a:rPr sz="1600" dirty="0">
                <a:latin typeface="Calibri"/>
                <a:cs typeface="Calibri"/>
              </a:rPr>
              <a:t>A   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</a:t>
            </a:r>
            <a:r>
              <a:rPr sz="1600" spc="-114" dirty="0">
                <a:latin typeface="Calibri"/>
                <a:cs typeface="Calibri"/>
              </a:rPr>
              <a:t> </a:t>
            </a:r>
            <a:r>
              <a:rPr sz="1600" spc="250" dirty="0">
                <a:latin typeface="Calibri"/>
                <a:cs typeface="Calibri"/>
              </a:rPr>
              <a:t>las</a:t>
            </a:r>
            <a:r>
              <a:rPr sz="1600" dirty="0">
                <a:latin typeface="Calibri"/>
                <a:cs typeface="Calibri"/>
              </a:rPr>
              <a:t>s   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240" dirty="0">
                <a:latin typeface="Calibri"/>
                <a:cs typeface="Calibri"/>
              </a:rPr>
              <a:t>d</a:t>
            </a:r>
            <a:r>
              <a:rPr sz="1600" spc="-10" dirty="0">
                <a:latin typeface="Calibri"/>
                <a:cs typeface="Calibri"/>
              </a:rPr>
              <a:t>e</a:t>
            </a:r>
            <a:r>
              <a:rPr sz="1600" spc="-114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v</a:t>
            </a:r>
            <a:r>
              <a:rPr sz="1600" spc="-114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</a:t>
            </a:r>
            <a:r>
              <a:rPr sz="1600" spc="-114" dirty="0">
                <a:latin typeface="Calibri"/>
                <a:cs typeface="Calibri"/>
              </a:rPr>
              <a:t> </a:t>
            </a:r>
            <a:r>
              <a:rPr sz="1600" spc="250" dirty="0">
                <a:latin typeface="Calibri"/>
                <a:cs typeface="Calibri"/>
              </a:rPr>
              <a:t>lop</a:t>
            </a:r>
            <a:r>
              <a:rPr sz="1600" dirty="0">
                <a:latin typeface="Calibri"/>
                <a:cs typeface="Calibri"/>
              </a:rPr>
              <a:t>e</a:t>
            </a:r>
            <a:r>
              <a:rPr sz="1600" spc="-1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   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250" dirty="0">
                <a:latin typeface="Calibri"/>
                <a:cs typeface="Calibri"/>
              </a:rPr>
              <a:t>fo</a:t>
            </a:r>
            <a:r>
              <a:rPr sz="1600" dirty="0">
                <a:latin typeface="Calibri"/>
                <a:cs typeface="Calibri"/>
              </a:rPr>
              <a:t>r</a:t>
            </a:r>
            <a:r>
              <a:rPr sz="1600" spc="-1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</a:t>
            </a:r>
            <a:r>
              <a:rPr sz="1600" spc="-10" dirty="0">
                <a:latin typeface="Calibri"/>
                <a:cs typeface="Calibri"/>
              </a:rPr>
              <a:t>y</a:t>
            </a:r>
            <a:r>
              <a:rPr sz="1600" dirty="0">
                <a:latin typeface="Calibri"/>
                <a:cs typeface="Calibri"/>
              </a:rPr>
              <a:t>n</a:t>
            </a:r>
            <a:r>
              <a:rPr sz="1600" spc="-10" dirty="0">
                <a:latin typeface="Calibri"/>
                <a:cs typeface="Calibri"/>
              </a:rPr>
              <a:t>c</a:t>
            </a:r>
            <a:r>
              <a:rPr sz="1600" dirty="0">
                <a:latin typeface="Calibri"/>
                <a:cs typeface="Calibri"/>
              </a:rPr>
              <a:t>h</a:t>
            </a:r>
            <a:r>
              <a:rPr sz="1600" spc="-10" dirty="0">
                <a:latin typeface="Calibri"/>
                <a:cs typeface="Calibri"/>
              </a:rPr>
              <a:t>r</a:t>
            </a:r>
            <a:r>
              <a:rPr sz="1600" dirty="0">
                <a:latin typeface="Calibri"/>
                <a:cs typeface="Calibri"/>
              </a:rPr>
              <a:t>onous 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</a:t>
            </a:r>
            <a:r>
              <a:rPr sz="1600" spc="-10" dirty="0">
                <a:latin typeface="Calibri"/>
                <a:cs typeface="Calibri"/>
              </a:rPr>
              <a:t>ata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lang="fr-FR" sz="1600" spc="105" dirty="0" smtClean="0">
                <a:latin typeface="Calibri"/>
                <a:cs typeface="Calibri"/>
              </a:rPr>
              <a:t>acquisition</a:t>
            </a:r>
            <a:r>
              <a:rPr sz="1600" dirty="0" smtClean="0">
                <a:latin typeface="Calibri"/>
                <a:cs typeface="Calibri"/>
              </a:rPr>
              <a:t> </a:t>
            </a:r>
            <a:r>
              <a:rPr sz="1600" spc="105" dirty="0" smtClean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w</a:t>
            </a:r>
            <a:r>
              <a:rPr sz="1600" dirty="0">
                <a:latin typeface="Calibri"/>
                <a:cs typeface="Calibri"/>
              </a:rPr>
              <a:t>ith th</a:t>
            </a:r>
            <a:r>
              <a:rPr sz="1600" spc="-10" dirty="0">
                <a:latin typeface="Calibri"/>
                <a:cs typeface="Calibri"/>
              </a:rPr>
              <a:t>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re</a:t>
            </a:r>
            <a:r>
              <a:rPr sz="1600" dirty="0">
                <a:latin typeface="Calibri"/>
                <a:cs typeface="Calibri"/>
              </a:rPr>
              <a:t>s</a:t>
            </a:r>
            <a:r>
              <a:rPr sz="1600" spc="-10" dirty="0">
                <a:latin typeface="Calibri"/>
                <a:cs typeface="Calibri"/>
              </a:rPr>
              <a:t>t</a:t>
            </a:r>
            <a:r>
              <a:rPr sz="1600" dirty="0">
                <a:latin typeface="Calibri"/>
                <a:cs typeface="Calibri"/>
              </a:rPr>
              <a:t> of T</a:t>
            </a:r>
            <a:r>
              <a:rPr sz="1600" spc="-10" dirty="0">
                <a:latin typeface="Calibri"/>
                <a:cs typeface="Calibri"/>
              </a:rPr>
              <a:t>B</a:t>
            </a:r>
            <a:r>
              <a:rPr sz="1600" dirty="0">
                <a:latin typeface="Calibri"/>
                <a:cs typeface="Calibri"/>
              </a:rPr>
              <a:t>L </a:t>
            </a:r>
            <a:r>
              <a:rPr sz="1600" spc="-10" dirty="0" smtClean="0">
                <a:latin typeface="Calibri"/>
                <a:cs typeface="Calibri"/>
              </a:rPr>
              <a:t>BP</a:t>
            </a:r>
            <a:r>
              <a:rPr sz="1600" dirty="0" smtClean="0">
                <a:latin typeface="Calibri"/>
                <a:cs typeface="Calibri"/>
              </a:rPr>
              <a:t>Ms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2150" y="3775481"/>
            <a:ext cx="3681778" cy="6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5080" indent="-342900">
              <a:lnSpc>
                <a:spcPct val="89000"/>
              </a:lnSpc>
            </a:pPr>
            <a:r>
              <a:rPr lang="en-US" sz="1600" dirty="0" smtClean="0">
                <a:latin typeface="Arial"/>
                <a:cs typeface="Arial"/>
              </a:rPr>
              <a:t>•</a:t>
            </a:r>
            <a:r>
              <a:rPr lang="en-US" sz="1600" dirty="0" smtClean="0">
                <a:latin typeface="Helvetica"/>
                <a:cs typeface="Helvetica"/>
              </a:rPr>
              <a:t>    </a:t>
            </a:r>
            <a:r>
              <a:rPr lang="en-US" sz="1600" spc="-10" dirty="0" smtClean="0">
                <a:latin typeface="Calibri"/>
                <a:cs typeface="Helvetica"/>
              </a:rPr>
              <a:t>Preliminary resolution</a:t>
            </a:r>
            <a:r>
              <a:rPr lang="en-US" sz="1600" spc="165" dirty="0" smtClean="0">
                <a:latin typeface="Calibri"/>
                <a:cs typeface="Calibri"/>
              </a:rPr>
              <a:t> </a:t>
            </a:r>
            <a:r>
              <a:rPr lang="en-US" sz="1600" spc="-10" dirty="0" smtClean="0">
                <a:latin typeface="Calibri"/>
                <a:cs typeface="Calibri"/>
              </a:rPr>
              <a:t>te</a:t>
            </a:r>
            <a:r>
              <a:rPr lang="en-US" sz="1600" dirty="0" smtClean="0">
                <a:latin typeface="Calibri"/>
                <a:cs typeface="Calibri"/>
              </a:rPr>
              <a:t>sts</a:t>
            </a:r>
            <a:r>
              <a:rPr lang="en-US" sz="1600" spc="165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p</a:t>
            </a:r>
            <a:r>
              <a:rPr lang="en-US" sz="1600" spc="-10" dirty="0" smtClean="0">
                <a:latin typeface="Calibri"/>
                <a:cs typeface="Calibri"/>
              </a:rPr>
              <a:t>er</a:t>
            </a:r>
            <a:r>
              <a:rPr lang="en-US" sz="1600" dirty="0" smtClean="0">
                <a:latin typeface="Calibri"/>
                <a:cs typeface="Calibri"/>
              </a:rPr>
              <a:t>fo</a:t>
            </a:r>
            <a:r>
              <a:rPr lang="en-US" sz="1600" spc="-10" dirty="0" smtClean="0">
                <a:latin typeface="Calibri"/>
                <a:cs typeface="Calibri"/>
              </a:rPr>
              <a:t>rme</a:t>
            </a:r>
            <a:r>
              <a:rPr lang="en-US" sz="1600" dirty="0" smtClean="0">
                <a:latin typeface="Calibri"/>
                <a:cs typeface="Calibri"/>
              </a:rPr>
              <a:t>d usin</a:t>
            </a:r>
            <a:r>
              <a:rPr lang="en-US" sz="1600" spc="-10" dirty="0" smtClean="0">
                <a:latin typeface="Calibri"/>
                <a:cs typeface="Calibri"/>
              </a:rPr>
              <a:t>g</a:t>
            </a:r>
            <a:r>
              <a:rPr lang="en-US" sz="1600" spc="120" dirty="0" smtClean="0">
                <a:latin typeface="Calibri"/>
                <a:cs typeface="Calibri"/>
              </a:rPr>
              <a:t> </a:t>
            </a:r>
            <a:r>
              <a:rPr lang="en-US" sz="1600" spc="-10" dirty="0" smtClean="0">
                <a:latin typeface="Calibri"/>
                <a:cs typeface="Calibri"/>
              </a:rPr>
              <a:t>MIA/S</a:t>
            </a:r>
            <a:r>
              <a:rPr lang="en-US" sz="1600" dirty="0" smtClean="0">
                <a:latin typeface="Calibri"/>
                <a:cs typeface="Calibri"/>
              </a:rPr>
              <a:t>VD</a:t>
            </a:r>
            <a:r>
              <a:rPr lang="en-US" sz="1600" spc="12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anal</a:t>
            </a:r>
            <a:r>
              <a:rPr lang="en-US" sz="1600" spc="-10" dirty="0" smtClean="0">
                <a:latin typeface="Calibri"/>
                <a:cs typeface="Calibri"/>
              </a:rPr>
              <a:t>y</a:t>
            </a:r>
            <a:r>
              <a:rPr lang="en-US" sz="1600" dirty="0" smtClean="0">
                <a:latin typeface="Calibri"/>
                <a:cs typeface="Calibri"/>
              </a:rPr>
              <a:t>sis: </a:t>
            </a:r>
            <a:r>
              <a:rPr lang="en-US" sz="1600" b="1" dirty="0" smtClean="0">
                <a:latin typeface="Calibri"/>
                <a:cs typeface="Calibri"/>
              </a:rPr>
              <a:t>15 µm</a:t>
            </a:r>
            <a:r>
              <a:rPr lang="en-US" sz="1600" dirty="0" smtClean="0">
                <a:latin typeface="Calibri"/>
                <a:cs typeface="Calibri"/>
              </a:rPr>
              <a:t> (H and V planes)  for a 3A beam current.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07112" y="64985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07112" y="647699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707112" y="64559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707112" y="64348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07112" y="64137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707112" y="63926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707112" y="637154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707112" y="635046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707112" y="632940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707112" y="63083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707112" y="62872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07112" y="62661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707112" y="62450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707112" y="62239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707112" y="62028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707112" y="61817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707112" y="61602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707112" y="61391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707112" y="6118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707112" y="60969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07112" y="607591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707112" y="605479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07112" y="60337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707112" y="601265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707112" y="59915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707112" y="59704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707112" y="59493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707112" y="59283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707112" y="5907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707112" y="58861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707112" y="58645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707112" y="58434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707112" y="582238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707112" y="580131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707112" y="57802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707112" y="575914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937751" y="64985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937751" y="647699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37751" y="64559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937751" y="64348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37751" y="64137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937751" y="63926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937751" y="637154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937751" y="635046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937751" y="632940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937751" y="63083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937751" y="62872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937751" y="62661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937751" y="62450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937751" y="62239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937751" y="62028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937751" y="61817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937751" y="61602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937751" y="61391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937751" y="6118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937751" y="60969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37751" y="607591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937751" y="605479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937751" y="60337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937751" y="601265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937751" y="59915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937751" y="59704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937751" y="59493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937751" y="59283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937751" y="5907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937751" y="58861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937751" y="58645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937751" y="58434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937751" y="582238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937751" y="580131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937751" y="57802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937751" y="575914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168364" y="64985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168364" y="647699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168364" y="64559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168364" y="64348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168364" y="64137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168364" y="63926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168364" y="637154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168364" y="635046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168364" y="632940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168364" y="63083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68364" y="62872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168364" y="62661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168364" y="62450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168364" y="62239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168364" y="62028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168364" y="61817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168364" y="61602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168364" y="61391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168364" y="6118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168364" y="60969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168364" y="607591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168364" y="605479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168364" y="60337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168364" y="601265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168364" y="59915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168364" y="59704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168364" y="59493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168364" y="59283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168364" y="5907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168364" y="58861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168364" y="58645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168364" y="58434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168364" y="582238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168364" y="580131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168364" y="57802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168364" y="575914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168364" y="57380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168364" y="571697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168364" y="569590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168364" y="56747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168364" y="56537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168364" y="56326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168364" y="56115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168364" y="559045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168364" y="556937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168364" y="55478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168364" y="55267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168364" y="55056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168364" y="54845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168364" y="54634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168364" y="54423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168364" y="54213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168364" y="54002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168364" y="537914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168364" y="53580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168364" y="533696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168364" y="531588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168364" y="529477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168364" y="527369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168364" y="525262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168364" y="523107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168364" y="52099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168364" y="518888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168364" y="516782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168364" y="514674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168364" y="512562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168364" y="510455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168364" y="508347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168364" y="506237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168364" y="50412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168364" y="50202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168364" y="499913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168364" y="49780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168364" y="495694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168364" y="493540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168364" y="49143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168364" y="489321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168364" y="487213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168364" y="485106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547257" y="4830419"/>
            <a:ext cx="622935" cy="0"/>
          </a:xfrm>
          <a:custGeom>
            <a:avLst/>
            <a:gdLst/>
            <a:ahLst/>
            <a:cxnLst/>
            <a:rect l="l" t="t" r="r" b="b"/>
            <a:pathLst>
              <a:path w="622934">
                <a:moveTo>
                  <a:pt x="0" y="0"/>
                </a:moveTo>
                <a:lnTo>
                  <a:pt x="622944" y="0"/>
                </a:lnTo>
              </a:path>
            </a:pathLst>
          </a:custGeom>
          <a:ln w="40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781742" y="64985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781742" y="647699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781742" y="64559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8781742" y="643481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8781742" y="64137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781742" y="63926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781742" y="637154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8781742" y="635046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781742" y="632940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781742" y="63083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781742" y="62872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781742" y="62661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8781742" y="62450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781742" y="62239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8781742" y="62028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781742" y="61817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781742" y="61602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8781742" y="61391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781742" y="6118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8781742" y="60969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8781742" y="607591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781742" y="605479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8781742" y="60337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8781742" y="601265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8781742" y="59915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8781742" y="59704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781742" y="59493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8781742" y="592830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781742" y="5907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781742" y="588612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781742" y="586457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781742" y="58434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781742" y="582238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781742" y="580131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781742" y="57802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8781742" y="575914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8781742" y="573804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8781742" y="571697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8781742" y="569590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781742" y="56747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8781742" y="56537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8781742" y="56326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8781742" y="56115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8781742" y="559045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8781742" y="556937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8781742" y="55478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8781742" y="552671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8781742" y="55056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781742" y="54845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8781742" y="54634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6478333" y="6562746"/>
            <a:ext cx="2535555" cy="0"/>
          </a:xfrm>
          <a:custGeom>
            <a:avLst/>
            <a:gdLst/>
            <a:ahLst/>
            <a:cxnLst/>
            <a:rect l="l" t="t" r="r" b="b"/>
            <a:pathLst>
              <a:path w="2535554">
                <a:moveTo>
                  <a:pt x="0" y="0"/>
                </a:moveTo>
                <a:lnTo>
                  <a:pt x="25349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8962749" y="61169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52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8986634" y="5889588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640" y="0"/>
                </a:lnTo>
              </a:path>
            </a:pathLst>
          </a:custGeom>
          <a:ln w="71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8962749" y="567182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524" y="0"/>
                </a:lnTo>
              </a:path>
            </a:pathLst>
          </a:custGeom>
          <a:ln w="62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8962749" y="499850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52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647833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6499463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6540827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58216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623529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66485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706192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6747557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6788882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810010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851374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6892711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693407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6975414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016739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058103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120570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161934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203259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244622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285961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327299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368663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431117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472481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513819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555183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596508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637846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679210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741664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783041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824366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865704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907068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948393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989770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8010886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8052224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8093588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813492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8176252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821761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8258954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8300317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832144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8362771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840413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8445473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8486811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852817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8569500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8631993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8673331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8714695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8756020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8797358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838722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880060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942552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8983877" y="65627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647833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6499463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6478335" y="6338770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6540827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6561037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658216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660236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6623529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6643726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666485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668506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6706192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6726428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6747557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676776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6788882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6810010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6830258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6851374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6871583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6892711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691292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693407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695428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6975414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6995610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016739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03697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058103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07831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7099441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7120570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714080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7161934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7182143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7203259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7223469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7244622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726483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7285961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7306171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7327299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734753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7368663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7388873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7409988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7431117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745135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7472481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7492690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7513819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7534029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7555183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757539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596508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616718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637846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658056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679210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699420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7720548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7741664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76187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783041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803238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824366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844576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865704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7885940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7907068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927278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7948393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7968603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7989770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010886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03109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052224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807243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8093588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113797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13492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155123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176252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196487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21761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823782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8258954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279163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8300317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832144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8341655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8362771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8382981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840413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842434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8445473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8465683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8486811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507046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52817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569500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589710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61086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631993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65220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673331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693540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714695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73490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756020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776230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797358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81759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838722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858932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880060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900257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921424" y="633877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942552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983877" y="63387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962749" y="6338770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4960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647833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6499463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6478335" y="6115718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6540827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6561037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658216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660236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6623529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6643726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666485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668506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6706192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6726428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6747557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676776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6788882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6810010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6830258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6851374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6871583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6892711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691292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693407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695428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6975414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6995610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7016739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703697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7058103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707831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7099441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7120570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714080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7161934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7182143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7203259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7223469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7244622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726483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7285961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7306171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7327299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734753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7368663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7388873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7409988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7431117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745135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7472481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7492690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7513819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7534029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7555183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757539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7596508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7616718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7637846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7658056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7679210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7699420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7720548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7741664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776187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7783041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7803238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7824366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7844576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7865704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7885940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7907068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7927278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7948393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7968603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7989770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8010886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803109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8052224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807243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8093588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8113797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813492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8155123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8176252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8196487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821761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823782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8258954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8279163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8300317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832144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8341655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8362771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8382981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840413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842434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8445473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8465683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8486811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8507046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852817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8569500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589710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861086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8631993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865220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673331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8693540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8714695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873490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8756020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8776230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8797358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881759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8838722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8858932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8880060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8900257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8921424" y="61157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8942552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8983877" y="61157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647833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6499463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6478335" y="5891743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6540827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6561037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658216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660236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6623529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6643726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666485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668506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6706192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672642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6747557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676776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6788882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6810010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683025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6851374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6871583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6892711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691292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693407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695428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6975414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6995610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7016739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703697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7058103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707831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7099441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7120570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714080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7161934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7182143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7203259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7223469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7244622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726483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7285961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7306171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7327299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734753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7368663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7388873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740998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7431117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745135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7472481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7492690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7513819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7534029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7555183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757539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7596508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761671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7637846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7658056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7679210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7699420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772054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7741664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776187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7783041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780323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7824366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7844576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7865704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7885940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7907068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792727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7948393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7968603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7989770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8010886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803109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8052224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807243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8093588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8113797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813492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8155123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8176252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8196487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821761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823782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8258954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8279163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8300317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832144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8341655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8362771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8382981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840413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842434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8445473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8465683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8486811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8507046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852817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8569500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8589710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861086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8631993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865220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8673331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8693540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8714695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873490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8756020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8776230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8797358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881759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8838722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8858932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8880060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8900257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8921424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8942552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8962749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8983877" y="58917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9004088" y="58917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647833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6499463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6478335" y="566870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6540827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6561037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658216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6623529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666485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6706192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6747557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6788882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6810010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6851374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6892711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693407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6975414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7016739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7058103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7120570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7140805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7161934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7182143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7203259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7223469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7244622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7264832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7285961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7306171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7327299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7347535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7368663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7388873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7409988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7431117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7451352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7472481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7492690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7513819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7534029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7555183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7575392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7596508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7616718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7637846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7658056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7679210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7699420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7720548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7741664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7761874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7783041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7803238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7824366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7844576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7865704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7885940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7907068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7927278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7948393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7968603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7989770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8010886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8031095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8052224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8072434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8093588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8113797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813492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8155123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8176252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8196487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821761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8237825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8258954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8279163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8300317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832144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8341655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8362771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8382981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840413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8424344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8445473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8465683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8486811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8507046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852817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8569500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8589710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8610864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8631993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8652202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8673331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8693540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8714695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8734904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8756020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8776230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8797358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8817594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8838722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8858932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8880060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8900257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8921424" y="566870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8942552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8983877" y="56687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647833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6499463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6478335" y="544471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6540827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6561037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658216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6623529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666485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6706192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6747557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6788882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6810010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6851374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6892711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693407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6975414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7016739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7058103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7120570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7140805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7161934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7182143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7203259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7223469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7244622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7264832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7285961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7306171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7327299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7347535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7368663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7388873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7409988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7431117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7451352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7472481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7492690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7513819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7534029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7555183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7575392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7596508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7616718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7637846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7658056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7679210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7699420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7720548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7741664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7761874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7783041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7803238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7824366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7844576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7865704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7885940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7907068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7927278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7948393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7968603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7989770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8010886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8031095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8052224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8072434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8093588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8113797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813492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8155123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8176252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8196487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821761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8237825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8258954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8279163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8300317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832144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8341655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8362771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8382981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840413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8424344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8445473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8465683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8486811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8507046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852817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8569500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8589710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8610864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8631993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8652202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8673331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8693540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8714695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8734904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8756020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8797358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8817594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8838722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8858932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8880060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8900257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8921424" y="544471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8942552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8983877" y="54447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8962749" y="544471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52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647833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6499463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6478335" y="5220740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6540827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6561037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658216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6623529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666485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6706192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6747557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6788882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6810010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6851374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6892711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693407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6975414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7016739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7058103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7120570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7140805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7161934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7182143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7203259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7223469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7244622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7264832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7285961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7306171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7327299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7347535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7368663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7388873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7409988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7431117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7451352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7472481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7492690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7513819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7534029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7555183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7575392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7596508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7616718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7637846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7658056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7679210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7699420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7720548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7741664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7761874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7783041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7803238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7824366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7844576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7865704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7885940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7907068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7927278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7948393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7968603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7989770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8010886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8031095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8052224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8072434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8093588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8113797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813492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8155123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8176252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8196487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821761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8237825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8258954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8279163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8300317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832144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8341655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8362771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8382981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840413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8424344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8445473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8465683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8486811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8507046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852817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8548372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8569500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8589710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8610864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8631993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8652202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8673331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8693540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8714695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8734904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8756020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8776230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8797358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8817594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8838722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8858932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8880060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8900257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8921424" y="522074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8942552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8983877" y="52207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8962749" y="5220740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4960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647833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6499463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6478335" y="499772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6540827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6561037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658216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6623529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666485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6706192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6747557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6788882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6810010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6851374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6892711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693407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6975414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7016739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7058103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7120570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7140805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7161934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7182143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7203259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7223469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7244622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7264832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7285961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7306171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7327299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7347535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7368663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7388873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7409988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7431117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7451352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7472481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7492690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7513819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7534029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7555183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7575392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7596508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7616718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7637846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7658056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7679210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7699420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7720548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7741664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7761874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7783041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7803238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7824366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7844576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7865704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7885940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7907068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7927278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7948393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7968603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7989770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8010886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8031095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8052224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8072434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8093588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8113797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813492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8155123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8176252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8196487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821761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8237825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8258954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8279163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8300317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832144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8341655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8362771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8382981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840413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8424344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8445473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8465683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8486811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8507046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852817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8548372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8569500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8589710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8610864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8631993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8652202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8673331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8693540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8714695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8734904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8756020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8776230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8797358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8817594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8838722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8858932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8880060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8900257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8921424" y="499772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8942552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8983877" y="49977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647833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6499463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6540827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658216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6623529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666485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6706192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6747557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6788882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6810010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6851374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6892711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693407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6975414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7016739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7058103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7120570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7161934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7203259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7244622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7285961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7327299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7368663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7431117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7472481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7513819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7555183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7596508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7637846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7679210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7741664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7783041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7824366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7865704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7907068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7948393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7989770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8010886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8052224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8093588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813492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8176252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821761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8258954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8300317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832144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8362771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840413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8445473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8486811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852817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8569500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8631993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8673331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8714695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8756020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8797358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8838722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8880060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8942552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8983877" y="4773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6478333" y="4773752"/>
            <a:ext cx="2534285" cy="0"/>
          </a:xfrm>
          <a:custGeom>
            <a:avLst/>
            <a:gdLst/>
            <a:ahLst/>
            <a:cxnLst/>
            <a:rect l="l" t="t" r="r" b="b"/>
            <a:pathLst>
              <a:path w="2534284">
                <a:moveTo>
                  <a:pt x="0" y="0"/>
                </a:moveTo>
                <a:lnTo>
                  <a:pt x="25340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9012350" y="4773754"/>
            <a:ext cx="0" cy="1789430"/>
          </a:xfrm>
          <a:custGeom>
            <a:avLst/>
            <a:gdLst/>
            <a:ahLst/>
            <a:cxnLst/>
            <a:rect l="l" t="t" r="r" b="b"/>
            <a:pathLst>
              <a:path h="1789429">
                <a:moveTo>
                  <a:pt x="0" y="0"/>
                </a:moveTo>
                <a:lnTo>
                  <a:pt x="0" y="17889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6245572" y="4735790"/>
            <a:ext cx="234140" cy="1878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6708030" y="651870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0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6708030" y="4773752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0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6618936" y="6648952"/>
            <a:ext cx="30480" cy="14604"/>
          </a:xfrm>
          <a:custGeom>
            <a:avLst/>
            <a:gdLst/>
            <a:ahLst/>
            <a:cxnLst/>
            <a:rect l="l" t="t" r="r" b="b"/>
            <a:pathLst>
              <a:path w="30479" h="14604">
                <a:moveTo>
                  <a:pt x="0" y="7025"/>
                </a:moveTo>
                <a:lnTo>
                  <a:pt x="30310" y="7025"/>
                </a:lnTo>
              </a:path>
            </a:pathLst>
          </a:custGeom>
          <a:ln w="1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6654750" y="6604892"/>
            <a:ext cx="53340" cy="80645"/>
          </a:xfrm>
          <a:custGeom>
            <a:avLst/>
            <a:gdLst/>
            <a:ahLst/>
            <a:cxnLst/>
            <a:rect l="l" t="t" r="r" b="b"/>
            <a:pathLst>
              <a:path w="53340" h="80645">
                <a:moveTo>
                  <a:pt x="13779" y="55301"/>
                </a:moveTo>
                <a:lnTo>
                  <a:pt x="0" y="56237"/>
                </a:lnTo>
                <a:lnTo>
                  <a:pt x="2755" y="66543"/>
                </a:lnTo>
                <a:lnTo>
                  <a:pt x="8267" y="74038"/>
                </a:lnTo>
                <a:lnTo>
                  <a:pt x="15616" y="78722"/>
                </a:lnTo>
                <a:lnTo>
                  <a:pt x="25721" y="80635"/>
                </a:lnTo>
                <a:lnTo>
                  <a:pt x="33989" y="79659"/>
                </a:lnTo>
                <a:lnTo>
                  <a:pt x="41337" y="75912"/>
                </a:lnTo>
                <a:lnTo>
                  <a:pt x="46849" y="70290"/>
                </a:lnTo>
                <a:lnTo>
                  <a:pt x="48891" y="66543"/>
                </a:lnTo>
                <a:lnTo>
                  <a:pt x="22965" y="66543"/>
                </a:lnTo>
                <a:lnTo>
                  <a:pt x="20209" y="65606"/>
                </a:lnTo>
                <a:lnTo>
                  <a:pt x="17453" y="63732"/>
                </a:lnTo>
                <a:lnTo>
                  <a:pt x="15616" y="60922"/>
                </a:lnTo>
                <a:lnTo>
                  <a:pt x="13779" y="55301"/>
                </a:lnTo>
                <a:close/>
              </a:path>
              <a:path w="53340" h="80645">
                <a:moveTo>
                  <a:pt x="50217" y="39387"/>
                </a:moveTo>
                <a:lnTo>
                  <a:pt x="25721" y="39387"/>
                </a:lnTo>
                <a:lnTo>
                  <a:pt x="29395" y="40324"/>
                </a:lnTo>
                <a:lnTo>
                  <a:pt x="32151" y="41261"/>
                </a:lnTo>
                <a:lnTo>
                  <a:pt x="34907" y="43134"/>
                </a:lnTo>
                <a:lnTo>
                  <a:pt x="36744" y="45945"/>
                </a:lnTo>
                <a:lnTo>
                  <a:pt x="37663" y="48742"/>
                </a:lnTo>
                <a:lnTo>
                  <a:pt x="37663" y="57174"/>
                </a:lnTo>
                <a:lnTo>
                  <a:pt x="36744" y="60922"/>
                </a:lnTo>
                <a:lnTo>
                  <a:pt x="33989" y="62795"/>
                </a:lnTo>
                <a:lnTo>
                  <a:pt x="32151" y="64669"/>
                </a:lnTo>
                <a:lnTo>
                  <a:pt x="29395" y="66543"/>
                </a:lnTo>
                <a:lnTo>
                  <a:pt x="48891" y="66543"/>
                </a:lnTo>
                <a:lnTo>
                  <a:pt x="51442" y="61859"/>
                </a:lnTo>
                <a:lnTo>
                  <a:pt x="53280" y="52490"/>
                </a:lnTo>
                <a:lnTo>
                  <a:pt x="51442" y="41261"/>
                </a:lnTo>
                <a:lnTo>
                  <a:pt x="50217" y="39387"/>
                </a:lnTo>
                <a:close/>
              </a:path>
              <a:path w="53340" h="80645">
                <a:moveTo>
                  <a:pt x="49605" y="0"/>
                </a:moveTo>
                <a:lnTo>
                  <a:pt x="10104" y="0"/>
                </a:lnTo>
                <a:lnTo>
                  <a:pt x="918" y="44071"/>
                </a:lnTo>
                <a:lnTo>
                  <a:pt x="14697" y="45945"/>
                </a:lnTo>
                <a:lnTo>
                  <a:pt x="18372" y="42197"/>
                </a:lnTo>
                <a:lnTo>
                  <a:pt x="22046" y="40324"/>
                </a:lnTo>
                <a:lnTo>
                  <a:pt x="25721" y="39387"/>
                </a:lnTo>
                <a:lnTo>
                  <a:pt x="50217" y="39387"/>
                </a:lnTo>
                <a:lnTo>
                  <a:pt x="45931" y="32829"/>
                </a:lnTo>
                <a:lnTo>
                  <a:pt x="41031" y="29081"/>
                </a:lnTo>
                <a:lnTo>
                  <a:pt x="19291" y="29081"/>
                </a:lnTo>
                <a:lnTo>
                  <a:pt x="22046" y="15028"/>
                </a:lnTo>
                <a:lnTo>
                  <a:pt x="49605" y="15028"/>
                </a:lnTo>
                <a:lnTo>
                  <a:pt x="49605" y="0"/>
                </a:lnTo>
                <a:close/>
              </a:path>
              <a:path w="53340" h="80645">
                <a:moveTo>
                  <a:pt x="29395" y="25334"/>
                </a:moveTo>
                <a:lnTo>
                  <a:pt x="23883" y="26271"/>
                </a:lnTo>
                <a:lnTo>
                  <a:pt x="19291" y="29081"/>
                </a:lnTo>
                <a:lnTo>
                  <a:pt x="41031" y="29081"/>
                </a:lnTo>
                <a:lnTo>
                  <a:pt x="38582" y="27208"/>
                </a:lnTo>
                <a:lnTo>
                  <a:pt x="29395" y="253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6654750" y="6604892"/>
            <a:ext cx="53340" cy="80645"/>
          </a:xfrm>
          <a:custGeom>
            <a:avLst/>
            <a:gdLst/>
            <a:ahLst/>
            <a:cxnLst/>
            <a:rect l="l" t="t" r="r" b="b"/>
            <a:pathLst>
              <a:path w="53340" h="80645">
                <a:moveTo>
                  <a:pt x="10104" y="0"/>
                </a:moveTo>
                <a:lnTo>
                  <a:pt x="49605" y="0"/>
                </a:lnTo>
                <a:lnTo>
                  <a:pt x="49605" y="15028"/>
                </a:lnTo>
                <a:lnTo>
                  <a:pt x="22046" y="15028"/>
                </a:lnTo>
                <a:lnTo>
                  <a:pt x="19291" y="29081"/>
                </a:lnTo>
                <a:lnTo>
                  <a:pt x="23883" y="26271"/>
                </a:lnTo>
                <a:lnTo>
                  <a:pt x="29395" y="25334"/>
                </a:lnTo>
                <a:lnTo>
                  <a:pt x="38582" y="27208"/>
                </a:lnTo>
                <a:lnTo>
                  <a:pt x="45931" y="32829"/>
                </a:lnTo>
                <a:lnTo>
                  <a:pt x="51442" y="41261"/>
                </a:lnTo>
                <a:lnTo>
                  <a:pt x="53280" y="52490"/>
                </a:lnTo>
                <a:lnTo>
                  <a:pt x="51442" y="61859"/>
                </a:lnTo>
                <a:lnTo>
                  <a:pt x="46849" y="70290"/>
                </a:lnTo>
                <a:lnTo>
                  <a:pt x="41337" y="75912"/>
                </a:lnTo>
                <a:lnTo>
                  <a:pt x="33989" y="79659"/>
                </a:lnTo>
                <a:lnTo>
                  <a:pt x="25721" y="80635"/>
                </a:lnTo>
                <a:lnTo>
                  <a:pt x="15616" y="78722"/>
                </a:lnTo>
                <a:lnTo>
                  <a:pt x="8267" y="74038"/>
                </a:lnTo>
                <a:lnTo>
                  <a:pt x="2755" y="66543"/>
                </a:lnTo>
                <a:lnTo>
                  <a:pt x="0" y="56237"/>
                </a:lnTo>
                <a:lnTo>
                  <a:pt x="13779" y="55301"/>
                </a:lnTo>
                <a:lnTo>
                  <a:pt x="14697" y="58111"/>
                </a:lnTo>
                <a:lnTo>
                  <a:pt x="15616" y="60922"/>
                </a:lnTo>
                <a:lnTo>
                  <a:pt x="17453" y="63732"/>
                </a:lnTo>
                <a:lnTo>
                  <a:pt x="20209" y="65606"/>
                </a:lnTo>
                <a:lnTo>
                  <a:pt x="22965" y="66543"/>
                </a:lnTo>
                <a:lnTo>
                  <a:pt x="25721" y="66543"/>
                </a:lnTo>
                <a:lnTo>
                  <a:pt x="29395" y="66543"/>
                </a:lnTo>
                <a:lnTo>
                  <a:pt x="32151" y="64669"/>
                </a:lnTo>
                <a:lnTo>
                  <a:pt x="33989" y="62795"/>
                </a:lnTo>
                <a:lnTo>
                  <a:pt x="36744" y="60922"/>
                </a:lnTo>
                <a:lnTo>
                  <a:pt x="37663" y="57174"/>
                </a:lnTo>
                <a:lnTo>
                  <a:pt x="37663" y="52490"/>
                </a:lnTo>
                <a:lnTo>
                  <a:pt x="37663" y="48742"/>
                </a:lnTo>
                <a:lnTo>
                  <a:pt x="25721" y="39387"/>
                </a:lnTo>
                <a:lnTo>
                  <a:pt x="22046" y="40324"/>
                </a:lnTo>
                <a:lnTo>
                  <a:pt x="18372" y="42197"/>
                </a:lnTo>
                <a:lnTo>
                  <a:pt x="14697" y="45945"/>
                </a:lnTo>
                <a:lnTo>
                  <a:pt x="918" y="44071"/>
                </a:lnTo>
                <a:lnTo>
                  <a:pt x="1010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6938669" y="651870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0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6938669" y="4773752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0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6849536" y="6648952"/>
            <a:ext cx="29845" cy="14604"/>
          </a:xfrm>
          <a:custGeom>
            <a:avLst/>
            <a:gdLst/>
            <a:ahLst/>
            <a:cxnLst/>
            <a:rect l="l" t="t" r="r" b="b"/>
            <a:pathLst>
              <a:path w="29845" h="14604">
                <a:moveTo>
                  <a:pt x="0" y="7025"/>
                </a:moveTo>
                <a:lnTo>
                  <a:pt x="29392" y="7025"/>
                </a:lnTo>
              </a:path>
            </a:pathLst>
          </a:custGeom>
          <a:ln w="1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6882607" y="6604892"/>
            <a:ext cx="57150" cy="80010"/>
          </a:xfrm>
          <a:custGeom>
            <a:avLst/>
            <a:gdLst/>
            <a:ahLst/>
            <a:cxnLst/>
            <a:rect l="l" t="t" r="r" b="b"/>
            <a:pathLst>
              <a:path w="57150" h="80009">
                <a:moveTo>
                  <a:pt x="45931" y="62795"/>
                </a:moveTo>
                <a:lnTo>
                  <a:pt x="31233" y="62795"/>
                </a:lnTo>
                <a:lnTo>
                  <a:pt x="31233" y="79659"/>
                </a:lnTo>
                <a:lnTo>
                  <a:pt x="45931" y="79659"/>
                </a:lnTo>
                <a:lnTo>
                  <a:pt x="45931" y="62795"/>
                </a:lnTo>
                <a:close/>
              </a:path>
              <a:path w="57150" h="80009">
                <a:moveTo>
                  <a:pt x="45931" y="0"/>
                </a:moveTo>
                <a:lnTo>
                  <a:pt x="33070" y="0"/>
                </a:lnTo>
                <a:lnTo>
                  <a:pt x="0" y="48742"/>
                </a:lnTo>
                <a:lnTo>
                  <a:pt x="0" y="62795"/>
                </a:lnTo>
                <a:lnTo>
                  <a:pt x="56981" y="62795"/>
                </a:lnTo>
                <a:lnTo>
                  <a:pt x="56981" y="48742"/>
                </a:lnTo>
                <a:lnTo>
                  <a:pt x="13779" y="48742"/>
                </a:lnTo>
                <a:lnTo>
                  <a:pt x="31233" y="23460"/>
                </a:lnTo>
                <a:lnTo>
                  <a:pt x="45931" y="23460"/>
                </a:lnTo>
                <a:lnTo>
                  <a:pt x="45931" y="0"/>
                </a:lnTo>
                <a:close/>
              </a:path>
              <a:path w="57150" h="80009">
                <a:moveTo>
                  <a:pt x="45931" y="23460"/>
                </a:moveTo>
                <a:lnTo>
                  <a:pt x="31233" y="23460"/>
                </a:lnTo>
                <a:lnTo>
                  <a:pt x="31233" y="48742"/>
                </a:lnTo>
                <a:lnTo>
                  <a:pt x="45931" y="48742"/>
                </a:lnTo>
                <a:lnTo>
                  <a:pt x="45931" y="234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6896386" y="6628352"/>
            <a:ext cx="17780" cy="25400"/>
          </a:xfrm>
          <a:custGeom>
            <a:avLst/>
            <a:gdLst/>
            <a:ahLst/>
            <a:cxnLst/>
            <a:rect l="l" t="t" r="r" b="b"/>
            <a:pathLst>
              <a:path w="17779" h="25400">
                <a:moveTo>
                  <a:pt x="17454" y="0"/>
                </a:moveTo>
                <a:lnTo>
                  <a:pt x="0" y="25282"/>
                </a:lnTo>
                <a:lnTo>
                  <a:pt x="17454" y="25282"/>
                </a:lnTo>
                <a:lnTo>
                  <a:pt x="1745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6882607" y="6604892"/>
            <a:ext cx="57150" cy="80010"/>
          </a:xfrm>
          <a:custGeom>
            <a:avLst/>
            <a:gdLst/>
            <a:ahLst/>
            <a:cxnLst/>
            <a:rect l="l" t="t" r="r" b="b"/>
            <a:pathLst>
              <a:path w="57150" h="80009">
                <a:moveTo>
                  <a:pt x="33070" y="0"/>
                </a:moveTo>
                <a:lnTo>
                  <a:pt x="45931" y="0"/>
                </a:lnTo>
                <a:lnTo>
                  <a:pt x="45931" y="48742"/>
                </a:lnTo>
                <a:lnTo>
                  <a:pt x="56981" y="48742"/>
                </a:lnTo>
                <a:lnTo>
                  <a:pt x="56981" y="62795"/>
                </a:lnTo>
                <a:lnTo>
                  <a:pt x="45931" y="62795"/>
                </a:lnTo>
                <a:lnTo>
                  <a:pt x="45931" y="79659"/>
                </a:lnTo>
                <a:lnTo>
                  <a:pt x="31233" y="79659"/>
                </a:lnTo>
                <a:lnTo>
                  <a:pt x="31233" y="62795"/>
                </a:lnTo>
                <a:lnTo>
                  <a:pt x="0" y="62795"/>
                </a:lnTo>
                <a:lnTo>
                  <a:pt x="0" y="48742"/>
                </a:lnTo>
                <a:lnTo>
                  <a:pt x="3307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7169282" y="651870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0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7169282" y="4773752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0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7080150" y="6648952"/>
            <a:ext cx="29845" cy="14604"/>
          </a:xfrm>
          <a:custGeom>
            <a:avLst/>
            <a:gdLst/>
            <a:ahLst/>
            <a:cxnLst/>
            <a:rect l="l" t="t" r="r" b="b"/>
            <a:pathLst>
              <a:path w="29845" h="14604">
                <a:moveTo>
                  <a:pt x="0" y="7025"/>
                </a:moveTo>
                <a:lnTo>
                  <a:pt x="29392" y="7025"/>
                </a:lnTo>
              </a:path>
            </a:pathLst>
          </a:custGeom>
          <a:ln w="1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7115977" y="6603955"/>
            <a:ext cx="52069" cy="81915"/>
          </a:xfrm>
          <a:custGeom>
            <a:avLst/>
            <a:gdLst/>
            <a:ahLst/>
            <a:cxnLst/>
            <a:rect l="l" t="t" r="r" b="b"/>
            <a:pathLst>
              <a:path w="52070" h="81915">
                <a:moveTo>
                  <a:pt x="14697" y="56237"/>
                </a:moveTo>
                <a:lnTo>
                  <a:pt x="0" y="58111"/>
                </a:lnTo>
                <a:lnTo>
                  <a:pt x="1836" y="67480"/>
                </a:lnTo>
                <a:lnTo>
                  <a:pt x="7348" y="74975"/>
                </a:lnTo>
                <a:lnTo>
                  <a:pt x="15616" y="79659"/>
                </a:lnTo>
                <a:lnTo>
                  <a:pt x="24827" y="81572"/>
                </a:lnTo>
                <a:lnTo>
                  <a:pt x="35852" y="79659"/>
                </a:lnTo>
                <a:lnTo>
                  <a:pt x="44118" y="74038"/>
                </a:lnTo>
                <a:lnTo>
                  <a:pt x="48942" y="67480"/>
                </a:lnTo>
                <a:lnTo>
                  <a:pt x="22990" y="67480"/>
                </a:lnTo>
                <a:lnTo>
                  <a:pt x="20209" y="66543"/>
                </a:lnTo>
                <a:lnTo>
                  <a:pt x="18372" y="64669"/>
                </a:lnTo>
                <a:lnTo>
                  <a:pt x="16534" y="61859"/>
                </a:lnTo>
                <a:lnTo>
                  <a:pt x="14697" y="56237"/>
                </a:lnTo>
                <a:close/>
              </a:path>
              <a:path w="52070" h="81915">
                <a:moveTo>
                  <a:pt x="46875" y="44071"/>
                </a:moveTo>
                <a:lnTo>
                  <a:pt x="29421" y="44071"/>
                </a:lnTo>
                <a:lnTo>
                  <a:pt x="31258" y="45945"/>
                </a:lnTo>
                <a:lnTo>
                  <a:pt x="34014" y="46882"/>
                </a:lnTo>
                <a:lnTo>
                  <a:pt x="34932" y="49679"/>
                </a:lnTo>
                <a:lnTo>
                  <a:pt x="36770" y="55301"/>
                </a:lnTo>
                <a:lnTo>
                  <a:pt x="35852" y="59048"/>
                </a:lnTo>
                <a:lnTo>
                  <a:pt x="34932" y="61859"/>
                </a:lnTo>
                <a:lnTo>
                  <a:pt x="33095" y="64669"/>
                </a:lnTo>
                <a:lnTo>
                  <a:pt x="31258" y="66543"/>
                </a:lnTo>
                <a:lnTo>
                  <a:pt x="28502" y="67480"/>
                </a:lnTo>
                <a:lnTo>
                  <a:pt x="48942" y="67480"/>
                </a:lnTo>
                <a:lnTo>
                  <a:pt x="49631" y="66543"/>
                </a:lnTo>
                <a:lnTo>
                  <a:pt x="51468" y="57174"/>
                </a:lnTo>
                <a:lnTo>
                  <a:pt x="49631" y="47806"/>
                </a:lnTo>
                <a:lnTo>
                  <a:pt x="47794" y="45008"/>
                </a:lnTo>
                <a:lnTo>
                  <a:pt x="46875" y="44071"/>
                </a:lnTo>
                <a:close/>
              </a:path>
              <a:path w="52070" h="81915">
                <a:moveTo>
                  <a:pt x="46140" y="14091"/>
                </a:moveTo>
                <a:lnTo>
                  <a:pt x="27584" y="14091"/>
                </a:lnTo>
                <a:lnTo>
                  <a:pt x="29421" y="15028"/>
                </a:lnTo>
                <a:lnTo>
                  <a:pt x="32177" y="17839"/>
                </a:lnTo>
                <a:lnTo>
                  <a:pt x="33095" y="19713"/>
                </a:lnTo>
                <a:lnTo>
                  <a:pt x="33095" y="22523"/>
                </a:lnTo>
                <a:lnTo>
                  <a:pt x="31258" y="28144"/>
                </a:lnTo>
                <a:lnTo>
                  <a:pt x="30339" y="30018"/>
                </a:lnTo>
                <a:lnTo>
                  <a:pt x="22046" y="32829"/>
                </a:lnTo>
                <a:lnTo>
                  <a:pt x="20209" y="45008"/>
                </a:lnTo>
                <a:lnTo>
                  <a:pt x="23909" y="44071"/>
                </a:lnTo>
                <a:lnTo>
                  <a:pt x="46875" y="44071"/>
                </a:lnTo>
                <a:lnTo>
                  <a:pt x="44118" y="41261"/>
                </a:lnTo>
                <a:lnTo>
                  <a:pt x="40444" y="39387"/>
                </a:lnTo>
                <a:lnTo>
                  <a:pt x="36770" y="38450"/>
                </a:lnTo>
                <a:lnTo>
                  <a:pt x="43200" y="33766"/>
                </a:lnTo>
                <a:lnTo>
                  <a:pt x="46875" y="27208"/>
                </a:lnTo>
                <a:lnTo>
                  <a:pt x="47794" y="20650"/>
                </a:lnTo>
                <a:lnTo>
                  <a:pt x="46875" y="15965"/>
                </a:lnTo>
                <a:lnTo>
                  <a:pt x="46140" y="14091"/>
                </a:lnTo>
                <a:close/>
              </a:path>
              <a:path w="52070" h="81915">
                <a:moveTo>
                  <a:pt x="24827" y="0"/>
                </a:moveTo>
                <a:lnTo>
                  <a:pt x="20209" y="0"/>
                </a:lnTo>
                <a:lnTo>
                  <a:pt x="12860" y="1873"/>
                </a:lnTo>
                <a:lnTo>
                  <a:pt x="918" y="21586"/>
                </a:lnTo>
                <a:lnTo>
                  <a:pt x="15616" y="24397"/>
                </a:lnTo>
                <a:lnTo>
                  <a:pt x="16534" y="20650"/>
                </a:lnTo>
                <a:lnTo>
                  <a:pt x="17453" y="18776"/>
                </a:lnTo>
                <a:lnTo>
                  <a:pt x="18372" y="15965"/>
                </a:lnTo>
                <a:lnTo>
                  <a:pt x="20209" y="15028"/>
                </a:lnTo>
                <a:lnTo>
                  <a:pt x="22990" y="14091"/>
                </a:lnTo>
                <a:lnTo>
                  <a:pt x="46140" y="14091"/>
                </a:lnTo>
                <a:lnTo>
                  <a:pt x="45038" y="11281"/>
                </a:lnTo>
                <a:lnTo>
                  <a:pt x="42281" y="6597"/>
                </a:lnTo>
                <a:lnTo>
                  <a:pt x="34932" y="1873"/>
                </a:lnTo>
                <a:lnTo>
                  <a:pt x="248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7115977" y="6603955"/>
            <a:ext cx="52069" cy="81915"/>
          </a:xfrm>
          <a:custGeom>
            <a:avLst/>
            <a:gdLst/>
            <a:ahLst/>
            <a:cxnLst/>
            <a:rect l="l" t="t" r="r" b="b"/>
            <a:pathLst>
              <a:path w="52070" h="81915">
                <a:moveTo>
                  <a:pt x="24827" y="0"/>
                </a:moveTo>
                <a:lnTo>
                  <a:pt x="47794" y="20650"/>
                </a:lnTo>
                <a:lnTo>
                  <a:pt x="46875" y="27208"/>
                </a:lnTo>
                <a:lnTo>
                  <a:pt x="43200" y="33766"/>
                </a:lnTo>
                <a:lnTo>
                  <a:pt x="36770" y="38450"/>
                </a:lnTo>
                <a:lnTo>
                  <a:pt x="40444" y="39387"/>
                </a:lnTo>
                <a:lnTo>
                  <a:pt x="51468" y="57174"/>
                </a:lnTo>
                <a:lnTo>
                  <a:pt x="49631" y="66543"/>
                </a:lnTo>
                <a:lnTo>
                  <a:pt x="44118" y="74038"/>
                </a:lnTo>
                <a:lnTo>
                  <a:pt x="35852" y="79659"/>
                </a:lnTo>
                <a:lnTo>
                  <a:pt x="24827" y="81572"/>
                </a:lnTo>
                <a:lnTo>
                  <a:pt x="15616" y="79659"/>
                </a:lnTo>
                <a:lnTo>
                  <a:pt x="7348" y="74975"/>
                </a:lnTo>
                <a:lnTo>
                  <a:pt x="1836" y="67480"/>
                </a:lnTo>
                <a:lnTo>
                  <a:pt x="0" y="58111"/>
                </a:lnTo>
                <a:lnTo>
                  <a:pt x="14697" y="56237"/>
                </a:lnTo>
                <a:lnTo>
                  <a:pt x="15616" y="59048"/>
                </a:lnTo>
                <a:lnTo>
                  <a:pt x="16534" y="61859"/>
                </a:lnTo>
                <a:lnTo>
                  <a:pt x="18372" y="64669"/>
                </a:lnTo>
                <a:lnTo>
                  <a:pt x="20209" y="66543"/>
                </a:lnTo>
                <a:lnTo>
                  <a:pt x="22990" y="67480"/>
                </a:lnTo>
                <a:lnTo>
                  <a:pt x="25746" y="67480"/>
                </a:lnTo>
                <a:lnTo>
                  <a:pt x="28502" y="67480"/>
                </a:lnTo>
                <a:lnTo>
                  <a:pt x="36770" y="55301"/>
                </a:lnTo>
                <a:lnTo>
                  <a:pt x="35852" y="52490"/>
                </a:lnTo>
                <a:lnTo>
                  <a:pt x="34932" y="49679"/>
                </a:lnTo>
                <a:lnTo>
                  <a:pt x="34014" y="46882"/>
                </a:lnTo>
                <a:lnTo>
                  <a:pt x="31258" y="45945"/>
                </a:lnTo>
                <a:lnTo>
                  <a:pt x="29421" y="44071"/>
                </a:lnTo>
                <a:lnTo>
                  <a:pt x="26664" y="44071"/>
                </a:lnTo>
                <a:lnTo>
                  <a:pt x="23909" y="44071"/>
                </a:lnTo>
                <a:lnTo>
                  <a:pt x="20209" y="45008"/>
                </a:lnTo>
                <a:lnTo>
                  <a:pt x="22046" y="32829"/>
                </a:lnTo>
                <a:lnTo>
                  <a:pt x="24827" y="31892"/>
                </a:lnTo>
                <a:lnTo>
                  <a:pt x="27584" y="30955"/>
                </a:lnTo>
                <a:lnTo>
                  <a:pt x="30339" y="30018"/>
                </a:lnTo>
                <a:lnTo>
                  <a:pt x="31258" y="28144"/>
                </a:lnTo>
                <a:lnTo>
                  <a:pt x="32177" y="25334"/>
                </a:lnTo>
                <a:lnTo>
                  <a:pt x="33095" y="22523"/>
                </a:lnTo>
                <a:lnTo>
                  <a:pt x="33095" y="19713"/>
                </a:lnTo>
                <a:lnTo>
                  <a:pt x="32177" y="17839"/>
                </a:lnTo>
                <a:lnTo>
                  <a:pt x="30339" y="15965"/>
                </a:lnTo>
                <a:lnTo>
                  <a:pt x="29421" y="15028"/>
                </a:lnTo>
                <a:lnTo>
                  <a:pt x="27584" y="14091"/>
                </a:lnTo>
                <a:lnTo>
                  <a:pt x="24827" y="14091"/>
                </a:lnTo>
                <a:lnTo>
                  <a:pt x="22990" y="14091"/>
                </a:lnTo>
                <a:lnTo>
                  <a:pt x="20209" y="15028"/>
                </a:lnTo>
                <a:lnTo>
                  <a:pt x="18372" y="15965"/>
                </a:lnTo>
                <a:lnTo>
                  <a:pt x="17453" y="18776"/>
                </a:lnTo>
                <a:lnTo>
                  <a:pt x="16534" y="20650"/>
                </a:lnTo>
                <a:lnTo>
                  <a:pt x="15616" y="24397"/>
                </a:lnTo>
                <a:lnTo>
                  <a:pt x="918" y="21586"/>
                </a:lnTo>
                <a:lnTo>
                  <a:pt x="1836" y="16902"/>
                </a:lnTo>
                <a:lnTo>
                  <a:pt x="3674" y="13155"/>
                </a:lnTo>
                <a:lnTo>
                  <a:pt x="5511" y="9407"/>
                </a:lnTo>
                <a:lnTo>
                  <a:pt x="20209" y="0"/>
                </a:lnTo>
                <a:lnTo>
                  <a:pt x="24827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7399883" y="4773754"/>
            <a:ext cx="0" cy="1789430"/>
          </a:xfrm>
          <a:custGeom>
            <a:avLst/>
            <a:gdLst/>
            <a:ahLst/>
            <a:cxnLst/>
            <a:rect l="l" t="t" r="r" b="b"/>
            <a:pathLst>
              <a:path h="1789429">
                <a:moveTo>
                  <a:pt x="0" y="0"/>
                </a:moveTo>
                <a:lnTo>
                  <a:pt x="0" y="17889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7310764" y="6648952"/>
            <a:ext cx="29845" cy="14604"/>
          </a:xfrm>
          <a:custGeom>
            <a:avLst/>
            <a:gdLst/>
            <a:ahLst/>
            <a:cxnLst/>
            <a:rect l="l" t="t" r="r" b="b"/>
            <a:pathLst>
              <a:path w="29845" h="14604">
                <a:moveTo>
                  <a:pt x="0" y="7025"/>
                </a:moveTo>
                <a:lnTo>
                  <a:pt x="29392" y="7025"/>
                </a:lnTo>
              </a:path>
            </a:pathLst>
          </a:custGeom>
          <a:ln w="1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7345659" y="6603955"/>
            <a:ext cx="52705" cy="80645"/>
          </a:xfrm>
          <a:custGeom>
            <a:avLst/>
            <a:gdLst/>
            <a:ahLst/>
            <a:cxnLst/>
            <a:rect l="l" t="t" r="r" b="b"/>
            <a:pathLst>
              <a:path w="52704" h="80645">
                <a:moveTo>
                  <a:pt x="50754" y="14091"/>
                </a:moveTo>
                <a:lnTo>
                  <a:pt x="30352" y="14091"/>
                </a:lnTo>
                <a:lnTo>
                  <a:pt x="34027" y="15965"/>
                </a:lnTo>
                <a:lnTo>
                  <a:pt x="35864" y="18776"/>
                </a:lnTo>
                <a:lnTo>
                  <a:pt x="36783" y="20650"/>
                </a:lnTo>
                <a:lnTo>
                  <a:pt x="36783" y="29081"/>
                </a:lnTo>
                <a:lnTo>
                  <a:pt x="34027" y="33766"/>
                </a:lnTo>
                <a:lnTo>
                  <a:pt x="32190" y="35639"/>
                </a:lnTo>
                <a:lnTo>
                  <a:pt x="30352" y="38450"/>
                </a:lnTo>
                <a:lnTo>
                  <a:pt x="11980" y="57174"/>
                </a:lnTo>
                <a:lnTo>
                  <a:pt x="5550" y="65606"/>
                </a:lnTo>
                <a:lnTo>
                  <a:pt x="1875" y="73101"/>
                </a:lnTo>
                <a:lnTo>
                  <a:pt x="0" y="80596"/>
                </a:lnTo>
                <a:lnTo>
                  <a:pt x="52387" y="80596"/>
                </a:lnTo>
                <a:lnTo>
                  <a:pt x="52387" y="65606"/>
                </a:lnTo>
                <a:lnTo>
                  <a:pt x="23003" y="65606"/>
                </a:lnTo>
                <a:lnTo>
                  <a:pt x="25759" y="60922"/>
                </a:lnTo>
                <a:lnTo>
                  <a:pt x="31271" y="55301"/>
                </a:lnTo>
                <a:lnTo>
                  <a:pt x="34945" y="52490"/>
                </a:lnTo>
                <a:lnTo>
                  <a:pt x="38620" y="47806"/>
                </a:lnTo>
                <a:lnTo>
                  <a:pt x="42295" y="45008"/>
                </a:lnTo>
                <a:lnTo>
                  <a:pt x="44119" y="42197"/>
                </a:lnTo>
                <a:lnTo>
                  <a:pt x="47794" y="36576"/>
                </a:lnTo>
                <a:lnTo>
                  <a:pt x="50549" y="31892"/>
                </a:lnTo>
                <a:lnTo>
                  <a:pt x="51468" y="27208"/>
                </a:lnTo>
                <a:lnTo>
                  <a:pt x="52387" y="21586"/>
                </a:lnTo>
                <a:lnTo>
                  <a:pt x="50754" y="14091"/>
                </a:lnTo>
                <a:close/>
              </a:path>
              <a:path w="52704" h="80645">
                <a:moveTo>
                  <a:pt x="27596" y="0"/>
                </a:moveTo>
                <a:lnTo>
                  <a:pt x="17492" y="936"/>
                </a:lnTo>
                <a:lnTo>
                  <a:pt x="10142" y="5660"/>
                </a:lnTo>
                <a:lnTo>
                  <a:pt x="4631" y="13155"/>
                </a:lnTo>
                <a:lnTo>
                  <a:pt x="1875" y="24397"/>
                </a:lnTo>
                <a:lnTo>
                  <a:pt x="16573" y="25334"/>
                </a:lnTo>
                <a:lnTo>
                  <a:pt x="16573" y="21586"/>
                </a:lnTo>
                <a:lnTo>
                  <a:pt x="18410" y="18776"/>
                </a:lnTo>
                <a:lnTo>
                  <a:pt x="19329" y="15965"/>
                </a:lnTo>
                <a:lnTo>
                  <a:pt x="22085" y="15028"/>
                </a:lnTo>
                <a:lnTo>
                  <a:pt x="23922" y="14091"/>
                </a:lnTo>
                <a:lnTo>
                  <a:pt x="50754" y="14091"/>
                </a:lnTo>
                <a:lnTo>
                  <a:pt x="50549" y="13155"/>
                </a:lnTo>
                <a:lnTo>
                  <a:pt x="45038" y="5660"/>
                </a:lnTo>
                <a:lnTo>
                  <a:pt x="37701" y="936"/>
                </a:lnTo>
                <a:lnTo>
                  <a:pt x="275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7345659" y="6603955"/>
            <a:ext cx="52705" cy="80645"/>
          </a:xfrm>
          <a:custGeom>
            <a:avLst/>
            <a:gdLst/>
            <a:ahLst/>
            <a:cxnLst/>
            <a:rect l="l" t="t" r="r" b="b"/>
            <a:pathLst>
              <a:path w="52704" h="80645">
                <a:moveTo>
                  <a:pt x="27596" y="0"/>
                </a:moveTo>
                <a:lnTo>
                  <a:pt x="37701" y="936"/>
                </a:lnTo>
                <a:lnTo>
                  <a:pt x="45038" y="5660"/>
                </a:lnTo>
                <a:lnTo>
                  <a:pt x="50549" y="13155"/>
                </a:lnTo>
                <a:lnTo>
                  <a:pt x="52387" y="21586"/>
                </a:lnTo>
                <a:lnTo>
                  <a:pt x="51468" y="27208"/>
                </a:lnTo>
                <a:lnTo>
                  <a:pt x="50549" y="31892"/>
                </a:lnTo>
                <a:lnTo>
                  <a:pt x="47794" y="36576"/>
                </a:lnTo>
                <a:lnTo>
                  <a:pt x="44119" y="42197"/>
                </a:lnTo>
                <a:lnTo>
                  <a:pt x="42295" y="45008"/>
                </a:lnTo>
                <a:lnTo>
                  <a:pt x="38620" y="47806"/>
                </a:lnTo>
                <a:lnTo>
                  <a:pt x="34945" y="52490"/>
                </a:lnTo>
                <a:lnTo>
                  <a:pt x="31271" y="55301"/>
                </a:lnTo>
                <a:lnTo>
                  <a:pt x="28515" y="58111"/>
                </a:lnTo>
                <a:lnTo>
                  <a:pt x="26678" y="59985"/>
                </a:lnTo>
                <a:lnTo>
                  <a:pt x="25759" y="60922"/>
                </a:lnTo>
                <a:lnTo>
                  <a:pt x="23003" y="65606"/>
                </a:lnTo>
                <a:lnTo>
                  <a:pt x="52387" y="65606"/>
                </a:lnTo>
                <a:lnTo>
                  <a:pt x="52387" y="80596"/>
                </a:lnTo>
                <a:lnTo>
                  <a:pt x="0" y="80596"/>
                </a:lnTo>
                <a:lnTo>
                  <a:pt x="1875" y="73101"/>
                </a:lnTo>
                <a:lnTo>
                  <a:pt x="5550" y="65606"/>
                </a:lnTo>
                <a:lnTo>
                  <a:pt x="11980" y="57174"/>
                </a:lnTo>
                <a:lnTo>
                  <a:pt x="22085" y="46882"/>
                </a:lnTo>
                <a:lnTo>
                  <a:pt x="26678" y="42197"/>
                </a:lnTo>
                <a:lnTo>
                  <a:pt x="30352" y="38450"/>
                </a:lnTo>
                <a:lnTo>
                  <a:pt x="32190" y="35639"/>
                </a:lnTo>
                <a:lnTo>
                  <a:pt x="34027" y="33766"/>
                </a:lnTo>
                <a:lnTo>
                  <a:pt x="36783" y="29081"/>
                </a:lnTo>
                <a:lnTo>
                  <a:pt x="36783" y="24397"/>
                </a:lnTo>
                <a:lnTo>
                  <a:pt x="36783" y="20650"/>
                </a:lnTo>
                <a:lnTo>
                  <a:pt x="35864" y="18776"/>
                </a:lnTo>
                <a:lnTo>
                  <a:pt x="34027" y="15965"/>
                </a:lnTo>
                <a:lnTo>
                  <a:pt x="32190" y="15028"/>
                </a:lnTo>
                <a:lnTo>
                  <a:pt x="30352" y="14091"/>
                </a:lnTo>
                <a:lnTo>
                  <a:pt x="26678" y="14091"/>
                </a:lnTo>
                <a:lnTo>
                  <a:pt x="23922" y="14091"/>
                </a:lnTo>
                <a:lnTo>
                  <a:pt x="22085" y="15028"/>
                </a:lnTo>
                <a:lnTo>
                  <a:pt x="19329" y="15965"/>
                </a:lnTo>
                <a:lnTo>
                  <a:pt x="18410" y="18776"/>
                </a:lnTo>
                <a:lnTo>
                  <a:pt x="16573" y="21586"/>
                </a:lnTo>
                <a:lnTo>
                  <a:pt x="16573" y="25334"/>
                </a:lnTo>
                <a:lnTo>
                  <a:pt x="1875" y="24397"/>
                </a:lnTo>
                <a:lnTo>
                  <a:pt x="4631" y="13155"/>
                </a:lnTo>
                <a:lnTo>
                  <a:pt x="10142" y="5660"/>
                </a:lnTo>
                <a:lnTo>
                  <a:pt x="17492" y="936"/>
                </a:lnTo>
                <a:lnTo>
                  <a:pt x="27596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7630497" y="4773754"/>
            <a:ext cx="0" cy="1789430"/>
          </a:xfrm>
          <a:custGeom>
            <a:avLst/>
            <a:gdLst/>
            <a:ahLst/>
            <a:cxnLst/>
            <a:rect l="l" t="t" r="r" b="b"/>
            <a:pathLst>
              <a:path h="1789429">
                <a:moveTo>
                  <a:pt x="0" y="0"/>
                </a:moveTo>
                <a:lnTo>
                  <a:pt x="0" y="17889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7540459" y="6648952"/>
            <a:ext cx="30480" cy="14604"/>
          </a:xfrm>
          <a:custGeom>
            <a:avLst/>
            <a:gdLst/>
            <a:ahLst/>
            <a:cxnLst/>
            <a:rect l="l" t="t" r="r" b="b"/>
            <a:pathLst>
              <a:path w="30479" h="14604">
                <a:moveTo>
                  <a:pt x="0" y="7025"/>
                </a:moveTo>
                <a:lnTo>
                  <a:pt x="30342" y="7025"/>
                </a:lnTo>
              </a:path>
            </a:pathLst>
          </a:custGeom>
          <a:ln w="1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7579986" y="6603955"/>
            <a:ext cx="34290" cy="80645"/>
          </a:xfrm>
          <a:custGeom>
            <a:avLst/>
            <a:gdLst/>
            <a:ahLst/>
            <a:cxnLst/>
            <a:rect l="l" t="t" r="r" b="b"/>
            <a:pathLst>
              <a:path w="34290" h="80645">
                <a:moveTo>
                  <a:pt x="33976" y="21586"/>
                </a:moveTo>
                <a:lnTo>
                  <a:pt x="19278" y="21586"/>
                </a:lnTo>
                <a:lnTo>
                  <a:pt x="19278" y="80596"/>
                </a:lnTo>
                <a:lnTo>
                  <a:pt x="33976" y="80596"/>
                </a:lnTo>
                <a:lnTo>
                  <a:pt x="33976" y="21586"/>
                </a:lnTo>
                <a:close/>
              </a:path>
              <a:path w="34290" h="80645">
                <a:moveTo>
                  <a:pt x="33976" y="0"/>
                </a:moveTo>
                <a:lnTo>
                  <a:pt x="22034" y="0"/>
                </a:lnTo>
                <a:lnTo>
                  <a:pt x="19278" y="3747"/>
                </a:lnTo>
                <a:lnTo>
                  <a:pt x="16522" y="8470"/>
                </a:lnTo>
                <a:lnTo>
                  <a:pt x="12848" y="12218"/>
                </a:lnTo>
                <a:lnTo>
                  <a:pt x="3674" y="17839"/>
                </a:lnTo>
                <a:lnTo>
                  <a:pt x="0" y="19713"/>
                </a:lnTo>
                <a:lnTo>
                  <a:pt x="0" y="34703"/>
                </a:lnTo>
                <a:lnTo>
                  <a:pt x="10092" y="29081"/>
                </a:lnTo>
                <a:lnTo>
                  <a:pt x="19278" y="21586"/>
                </a:lnTo>
                <a:lnTo>
                  <a:pt x="33976" y="21586"/>
                </a:lnTo>
                <a:lnTo>
                  <a:pt x="339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7579986" y="6603955"/>
            <a:ext cx="34290" cy="80645"/>
          </a:xfrm>
          <a:custGeom>
            <a:avLst/>
            <a:gdLst/>
            <a:ahLst/>
            <a:cxnLst/>
            <a:rect l="l" t="t" r="r" b="b"/>
            <a:pathLst>
              <a:path w="34290" h="80645">
                <a:moveTo>
                  <a:pt x="22034" y="0"/>
                </a:moveTo>
                <a:lnTo>
                  <a:pt x="33976" y="0"/>
                </a:lnTo>
                <a:lnTo>
                  <a:pt x="33976" y="80596"/>
                </a:lnTo>
                <a:lnTo>
                  <a:pt x="19278" y="80596"/>
                </a:lnTo>
                <a:lnTo>
                  <a:pt x="19278" y="21586"/>
                </a:lnTo>
                <a:lnTo>
                  <a:pt x="10092" y="29081"/>
                </a:lnTo>
                <a:lnTo>
                  <a:pt x="0" y="34703"/>
                </a:lnTo>
                <a:lnTo>
                  <a:pt x="0" y="19713"/>
                </a:lnTo>
                <a:lnTo>
                  <a:pt x="3674" y="17839"/>
                </a:lnTo>
                <a:lnTo>
                  <a:pt x="8267" y="15028"/>
                </a:lnTo>
                <a:lnTo>
                  <a:pt x="12848" y="12218"/>
                </a:lnTo>
                <a:lnTo>
                  <a:pt x="16522" y="8470"/>
                </a:lnTo>
                <a:lnTo>
                  <a:pt x="19278" y="3747"/>
                </a:lnTo>
                <a:lnTo>
                  <a:pt x="2203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7860193" y="4773754"/>
            <a:ext cx="0" cy="1789430"/>
          </a:xfrm>
          <a:custGeom>
            <a:avLst/>
            <a:gdLst/>
            <a:ahLst/>
            <a:cxnLst/>
            <a:rect l="l" t="t" r="r" b="b"/>
            <a:pathLst>
              <a:path h="1789429">
                <a:moveTo>
                  <a:pt x="0" y="0"/>
                </a:moveTo>
                <a:lnTo>
                  <a:pt x="0" y="17889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7834471" y="6603955"/>
            <a:ext cx="52069" cy="81915"/>
          </a:xfrm>
          <a:custGeom>
            <a:avLst/>
            <a:gdLst/>
            <a:ahLst/>
            <a:cxnLst/>
            <a:rect l="l" t="t" r="r" b="b"/>
            <a:pathLst>
              <a:path w="52070" h="81915">
                <a:moveTo>
                  <a:pt x="25721" y="0"/>
                </a:moveTo>
                <a:lnTo>
                  <a:pt x="0" y="40324"/>
                </a:lnTo>
                <a:lnTo>
                  <a:pt x="918" y="54364"/>
                </a:lnTo>
                <a:lnTo>
                  <a:pt x="2755" y="64669"/>
                </a:lnTo>
                <a:lnTo>
                  <a:pt x="7349" y="73101"/>
                </a:lnTo>
                <a:lnTo>
                  <a:pt x="15616" y="79659"/>
                </a:lnTo>
                <a:lnTo>
                  <a:pt x="25721" y="81572"/>
                </a:lnTo>
                <a:lnTo>
                  <a:pt x="35826" y="79659"/>
                </a:lnTo>
                <a:lnTo>
                  <a:pt x="44119" y="73101"/>
                </a:lnTo>
                <a:lnTo>
                  <a:pt x="47564" y="67480"/>
                </a:lnTo>
                <a:lnTo>
                  <a:pt x="22965" y="67480"/>
                </a:lnTo>
                <a:lnTo>
                  <a:pt x="20209" y="65606"/>
                </a:lnTo>
                <a:lnTo>
                  <a:pt x="14698" y="40324"/>
                </a:lnTo>
                <a:lnTo>
                  <a:pt x="15616" y="29081"/>
                </a:lnTo>
                <a:lnTo>
                  <a:pt x="16535" y="21586"/>
                </a:lnTo>
                <a:lnTo>
                  <a:pt x="17453" y="18776"/>
                </a:lnTo>
                <a:lnTo>
                  <a:pt x="19291" y="16902"/>
                </a:lnTo>
                <a:lnTo>
                  <a:pt x="20209" y="15028"/>
                </a:lnTo>
                <a:lnTo>
                  <a:pt x="22965" y="14091"/>
                </a:lnTo>
                <a:lnTo>
                  <a:pt x="47692" y="14091"/>
                </a:lnTo>
                <a:lnTo>
                  <a:pt x="44119" y="7533"/>
                </a:lnTo>
                <a:lnTo>
                  <a:pt x="35826" y="1873"/>
                </a:lnTo>
                <a:lnTo>
                  <a:pt x="25721" y="0"/>
                </a:lnTo>
                <a:close/>
              </a:path>
              <a:path w="52070" h="81915">
                <a:moveTo>
                  <a:pt x="47692" y="14091"/>
                </a:moveTo>
                <a:lnTo>
                  <a:pt x="28477" y="14091"/>
                </a:lnTo>
                <a:lnTo>
                  <a:pt x="31233" y="15028"/>
                </a:lnTo>
                <a:lnTo>
                  <a:pt x="33070" y="16902"/>
                </a:lnTo>
                <a:lnTo>
                  <a:pt x="33989" y="18776"/>
                </a:lnTo>
                <a:lnTo>
                  <a:pt x="34907" y="22523"/>
                </a:lnTo>
                <a:lnTo>
                  <a:pt x="36745" y="29081"/>
                </a:lnTo>
                <a:lnTo>
                  <a:pt x="36745" y="52490"/>
                </a:lnTo>
                <a:lnTo>
                  <a:pt x="34907" y="59985"/>
                </a:lnTo>
                <a:lnTo>
                  <a:pt x="33989" y="62795"/>
                </a:lnTo>
                <a:lnTo>
                  <a:pt x="33070" y="64669"/>
                </a:lnTo>
                <a:lnTo>
                  <a:pt x="31233" y="65606"/>
                </a:lnTo>
                <a:lnTo>
                  <a:pt x="28477" y="67480"/>
                </a:lnTo>
                <a:lnTo>
                  <a:pt x="47564" y="67480"/>
                </a:lnTo>
                <a:lnTo>
                  <a:pt x="48712" y="65606"/>
                </a:lnTo>
                <a:lnTo>
                  <a:pt x="50550" y="54364"/>
                </a:lnTo>
                <a:lnTo>
                  <a:pt x="51468" y="40324"/>
                </a:lnTo>
                <a:lnTo>
                  <a:pt x="50550" y="27208"/>
                </a:lnTo>
                <a:lnTo>
                  <a:pt x="48712" y="15965"/>
                </a:lnTo>
                <a:lnTo>
                  <a:pt x="47692" y="140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7849169" y="6618047"/>
            <a:ext cx="22225" cy="53975"/>
          </a:xfrm>
          <a:custGeom>
            <a:avLst/>
            <a:gdLst/>
            <a:ahLst/>
            <a:cxnLst/>
            <a:rect l="l" t="t" r="r" b="b"/>
            <a:pathLst>
              <a:path w="22225" h="53975">
                <a:moveTo>
                  <a:pt x="11023" y="0"/>
                </a:moveTo>
                <a:lnTo>
                  <a:pt x="8267" y="0"/>
                </a:lnTo>
                <a:lnTo>
                  <a:pt x="5511" y="936"/>
                </a:lnTo>
                <a:lnTo>
                  <a:pt x="4593" y="2810"/>
                </a:lnTo>
                <a:lnTo>
                  <a:pt x="2755" y="4684"/>
                </a:lnTo>
                <a:lnTo>
                  <a:pt x="1837" y="7494"/>
                </a:lnTo>
                <a:lnTo>
                  <a:pt x="918" y="14989"/>
                </a:lnTo>
                <a:lnTo>
                  <a:pt x="0" y="26232"/>
                </a:lnTo>
                <a:lnTo>
                  <a:pt x="918" y="38398"/>
                </a:lnTo>
                <a:lnTo>
                  <a:pt x="8267" y="53388"/>
                </a:lnTo>
                <a:lnTo>
                  <a:pt x="11023" y="53388"/>
                </a:lnTo>
                <a:lnTo>
                  <a:pt x="13779" y="53388"/>
                </a:lnTo>
                <a:lnTo>
                  <a:pt x="16535" y="51514"/>
                </a:lnTo>
                <a:lnTo>
                  <a:pt x="18372" y="50577"/>
                </a:lnTo>
                <a:lnTo>
                  <a:pt x="19291" y="48703"/>
                </a:lnTo>
                <a:lnTo>
                  <a:pt x="20209" y="45893"/>
                </a:lnTo>
                <a:lnTo>
                  <a:pt x="22047" y="38398"/>
                </a:lnTo>
                <a:lnTo>
                  <a:pt x="22047" y="26232"/>
                </a:lnTo>
                <a:lnTo>
                  <a:pt x="22047" y="14989"/>
                </a:lnTo>
                <a:lnTo>
                  <a:pt x="20209" y="8431"/>
                </a:lnTo>
                <a:lnTo>
                  <a:pt x="19291" y="4684"/>
                </a:lnTo>
                <a:lnTo>
                  <a:pt x="18372" y="2810"/>
                </a:lnTo>
                <a:lnTo>
                  <a:pt x="16535" y="936"/>
                </a:lnTo>
                <a:lnTo>
                  <a:pt x="13779" y="0"/>
                </a:lnTo>
                <a:lnTo>
                  <a:pt x="11023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7834471" y="6603955"/>
            <a:ext cx="52069" cy="81915"/>
          </a:xfrm>
          <a:custGeom>
            <a:avLst/>
            <a:gdLst/>
            <a:ahLst/>
            <a:cxnLst/>
            <a:rect l="l" t="t" r="r" b="b"/>
            <a:pathLst>
              <a:path w="52070" h="81915">
                <a:moveTo>
                  <a:pt x="25721" y="0"/>
                </a:moveTo>
                <a:lnTo>
                  <a:pt x="51468" y="40324"/>
                </a:lnTo>
                <a:lnTo>
                  <a:pt x="50550" y="54364"/>
                </a:lnTo>
                <a:lnTo>
                  <a:pt x="48712" y="65606"/>
                </a:lnTo>
                <a:lnTo>
                  <a:pt x="44119" y="73101"/>
                </a:lnTo>
                <a:lnTo>
                  <a:pt x="35826" y="79659"/>
                </a:lnTo>
                <a:lnTo>
                  <a:pt x="25721" y="81572"/>
                </a:lnTo>
                <a:lnTo>
                  <a:pt x="15616" y="79659"/>
                </a:lnTo>
                <a:lnTo>
                  <a:pt x="7349" y="73101"/>
                </a:lnTo>
                <a:lnTo>
                  <a:pt x="2755" y="64669"/>
                </a:lnTo>
                <a:lnTo>
                  <a:pt x="918" y="54364"/>
                </a:lnTo>
                <a:lnTo>
                  <a:pt x="0" y="40324"/>
                </a:lnTo>
                <a:lnTo>
                  <a:pt x="918" y="27208"/>
                </a:lnTo>
                <a:lnTo>
                  <a:pt x="3674" y="15965"/>
                </a:lnTo>
                <a:lnTo>
                  <a:pt x="7349" y="7533"/>
                </a:lnTo>
                <a:lnTo>
                  <a:pt x="15616" y="1873"/>
                </a:lnTo>
                <a:lnTo>
                  <a:pt x="25721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8090831" y="4773754"/>
            <a:ext cx="0" cy="1789430"/>
          </a:xfrm>
          <a:custGeom>
            <a:avLst/>
            <a:gdLst/>
            <a:ahLst/>
            <a:cxnLst/>
            <a:rect l="l" t="t" r="r" b="b"/>
            <a:pathLst>
              <a:path h="1789429">
                <a:moveTo>
                  <a:pt x="0" y="0"/>
                </a:moveTo>
                <a:lnTo>
                  <a:pt x="0" y="17889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8068759" y="6603955"/>
            <a:ext cx="34290" cy="80645"/>
          </a:xfrm>
          <a:custGeom>
            <a:avLst/>
            <a:gdLst/>
            <a:ahLst/>
            <a:cxnLst/>
            <a:rect l="l" t="t" r="r" b="b"/>
            <a:pathLst>
              <a:path w="34290" h="80645">
                <a:moveTo>
                  <a:pt x="34014" y="21586"/>
                </a:moveTo>
                <a:lnTo>
                  <a:pt x="19316" y="21586"/>
                </a:lnTo>
                <a:lnTo>
                  <a:pt x="19316" y="80596"/>
                </a:lnTo>
                <a:lnTo>
                  <a:pt x="34014" y="80596"/>
                </a:lnTo>
                <a:lnTo>
                  <a:pt x="34014" y="21586"/>
                </a:lnTo>
                <a:close/>
              </a:path>
              <a:path w="34290" h="80645">
                <a:moveTo>
                  <a:pt x="34014" y="0"/>
                </a:moveTo>
                <a:lnTo>
                  <a:pt x="22072" y="0"/>
                </a:lnTo>
                <a:lnTo>
                  <a:pt x="19316" y="3747"/>
                </a:lnTo>
                <a:lnTo>
                  <a:pt x="16560" y="8470"/>
                </a:lnTo>
                <a:lnTo>
                  <a:pt x="11942" y="12218"/>
                </a:lnTo>
                <a:lnTo>
                  <a:pt x="8267" y="15028"/>
                </a:lnTo>
                <a:lnTo>
                  <a:pt x="3674" y="17839"/>
                </a:lnTo>
                <a:lnTo>
                  <a:pt x="0" y="19713"/>
                </a:lnTo>
                <a:lnTo>
                  <a:pt x="0" y="34703"/>
                </a:lnTo>
                <a:lnTo>
                  <a:pt x="10104" y="29081"/>
                </a:lnTo>
                <a:lnTo>
                  <a:pt x="19316" y="21586"/>
                </a:lnTo>
                <a:lnTo>
                  <a:pt x="34014" y="21586"/>
                </a:lnTo>
                <a:lnTo>
                  <a:pt x="340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8068759" y="6603955"/>
            <a:ext cx="34290" cy="80645"/>
          </a:xfrm>
          <a:custGeom>
            <a:avLst/>
            <a:gdLst/>
            <a:ahLst/>
            <a:cxnLst/>
            <a:rect l="l" t="t" r="r" b="b"/>
            <a:pathLst>
              <a:path w="34290" h="80645">
                <a:moveTo>
                  <a:pt x="22072" y="0"/>
                </a:moveTo>
                <a:lnTo>
                  <a:pt x="34014" y="0"/>
                </a:lnTo>
                <a:lnTo>
                  <a:pt x="34014" y="80596"/>
                </a:lnTo>
                <a:lnTo>
                  <a:pt x="19316" y="80596"/>
                </a:lnTo>
                <a:lnTo>
                  <a:pt x="19316" y="21586"/>
                </a:lnTo>
                <a:lnTo>
                  <a:pt x="10104" y="29081"/>
                </a:lnTo>
                <a:lnTo>
                  <a:pt x="0" y="34703"/>
                </a:lnTo>
                <a:lnTo>
                  <a:pt x="0" y="19713"/>
                </a:lnTo>
                <a:lnTo>
                  <a:pt x="3674" y="17839"/>
                </a:lnTo>
                <a:lnTo>
                  <a:pt x="8267" y="15028"/>
                </a:lnTo>
                <a:lnTo>
                  <a:pt x="11942" y="12218"/>
                </a:lnTo>
                <a:lnTo>
                  <a:pt x="16560" y="8470"/>
                </a:lnTo>
                <a:lnTo>
                  <a:pt x="19316" y="3747"/>
                </a:lnTo>
                <a:lnTo>
                  <a:pt x="22072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8321445" y="4773754"/>
            <a:ext cx="0" cy="1789430"/>
          </a:xfrm>
          <a:custGeom>
            <a:avLst/>
            <a:gdLst/>
            <a:ahLst/>
            <a:cxnLst/>
            <a:rect l="l" t="t" r="r" b="b"/>
            <a:pathLst>
              <a:path h="1789429">
                <a:moveTo>
                  <a:pt x="0" y="0"/>
                </a:moveTo>
                <a:lnTo>
                  <a:pt x="0" y="17889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8295724" y="6603955"/>
            <a:ext cx="51435" cy="80645"/>
          </a:xfrm>
          <a:custGeom>
            <a:avLst/>
            <a:gdLst/>
            <a:ahLst/>
            <a:cxnLst/>
            <a:rect l="l" t="t" r="r" b="b"/>
            <a:pathLst>
              <a:path w="51434" h="80645">
                <a:moveTo>
                  <a:pt x="49797" y="14091"/>
                </a:moveTo>
                <a:lnTo>
                  <a:pt x="29396" y="14091"/>
                </a:lnTo>
                <a:lnTo>
                  <a:pt x="32151" y="15028"/>
                </a:lnTo>
                <a:lnTo>
                  <a:pt x="33989" y="15965"/>
                </a:lnTo>
                <a:lnTo>
                  <a:pt x="34907" y="18776"/>
                </a:lnTo>
                <a:lnTo>
                  <a:pt x="35826" y="20650"/>
                </a:lnTo>
                <a:lnTo>
                  <a:pt x="36745" y="24397"/>
                </a:lnTo>
                <a:lnTo>
                  <a:pt x="35826" y="29081"/>
                </a:lnTo>
                <a:lnTo>
                  <a:pt x="33070" y="33766"/>
                </a:lnTo>
                <a:lnTo>
                  <a:pt x="32151" y="35639"/>
                </a:lnTo>
                <a:lnTo>
                  <a:pt x="11023" y="57174"/>
                </a:lnTo>
                <a:lnTo>
                  <a:pt x="4593" y="65606"/>
                </a:lnTo>
                <a:lnTo>
                  <a:pt x="918" y="73101"/>
                </a:lnTo>
                <a:lnTo>
                  <a:pt x="0" y="80596"/>
                </a:lnTo>
                <a:lnTo>
                  <a:pt x="51430" y="80596"/>
                </a:lnTo>
                <a:lnTo>
                  <a:pt x="51430" y="65606"/>
                </a:lnTo>
                <a:lnTo>
                  <a:pt x="22047" y="65606"/>
                </a:lnTo>
                <a:lnTo>
                  <a:pt x="24802" y="60922"/>
                </a:lnTo>
                <a:lnTo>
                  <a:pt x="26640" y="59985"/>
                </a:lnTo>
                <a:lnTo>
                  <a:pt x="28477" y="58111"/>
                </a:lnTo>
                <a:lnTo>
                  <a:pt x="30314" y="55301"/>
                </a:lnTo>
                <a:lnTo>
                  <a:pt x="33989" y="52490"/>
                </a:lnTo>
                <a:lnTo>
                  <a:pt x="44094" y="42197"/>
                </a:lnTo>
                <a:lnTo>
                  <a:pt x="46849" y="36576"/>
                </a:lnTo>
                <a:lnTo>
                  <a:pt x="49593" y="31892"/>
                </a:lnTo>
                <a:lnTo>
                  <a:pt x="50511" y="27208"/>
                </a:lnTo>
                <a:lnTo>
                  <a:pt x="51430" y="21586"/>
                </a:lnTo>
                <a:lnTo>
                  <a:pt x="49797" y="14091"/>
                </a:lnTo>
                <a:close/>
              </a:path>
              <a:path w="51434" h="80645">
                <a:moveTo>
                  <a:pt x="26640" y="0"/>
                </a:moveTo>
                <a:lnTo>
                  <a:pt x="16535" y="936"/>
                </a:lnTo>
                <a:lnTo>
                  <a:pt x="9186" y="5660"/>
                </a:lnTo>
                <a:lnTo>
                  <a:pt x="3674" y="13155"/>
                </a:lnTo>
                <a:lnTo>
                  <a:pt x="918" y="24397"/>
                </a:lnTo>
                <a:lnTo>
                  <a:pt x="15616" y="25334"/>
                </a:lnTo>
                <a:lnTo>
                  <a:pt x="16535" y="21586"/>
                </a:lnTo>
                <a:lnTo>
                  <a:pt x="17453" y="18776"/>
                </a:lnTo>
                <a:lnTo>
                  <a:pt x="19291" y="15965"/>
                </a:lnTo>
                <a:lnTo>
                  <a:pt x="22965" y="14091"/>
                </a:lnTo>
                <a:lnTo>
                  <a:pt x="49797" y="14091"/>
                </a:lnTo>
                <a:lnTo>
                  <a:pt x="49593" y="13155"/>
                </a:lnTo>
                <a:lnTo>
                  <a:pt x="45012" y="5660"/>
                </a:lnTo>
                <a:lnTo>
                  <a:pt x="36745" y="936"/>
                </a:lnTo>
                <a:lnTo>
                  <a:pt x="266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8295724" y="6603955"/>
            <a:ext cx="51435" cy="80645"/>
          </a:xfrm>
          <a:custGeom>
            <a:avLst/>
            <a:gdLst/>
            <a:ahLst/>
            <a:cxnLst/>
            <a:rect l="l" t="t" r="r" b="b"/>
            <a:pathLst>
              <a:path w="51434" h="80645">
                <a:moveTo>
                  <a:pt x="26640" y="0"/>
                </a:moveTo>
                <a:lnTo>
                  <a:pt x="36745" y="936"/>
                </a:lnTo>
                <a:lnTo>
                  <a:pt x="45012" y="5660"/>
                </a:lnTo>
                <a:lnTo>
                  <a:pt x="49593" y="13155"/>
                </a:lnTo>
                <a:lnTo>
                  <a:pt x="51430" y="21586"/>
                </a:lnTo>
                <a:lnTo>
                  <a:pt x="50511" y="27208"/>
                </a:lnTo>
                <a:lnTo>
                  <a:pt x="49593" y="31892"/>
                </a:lnTo>
                <a:lnTo>
                  <a:pt x="46849" y="36576"/>
                </a:lnTo>
                <a:lnTo>
                  <a:pt x="44094" y="42197"/>
                </a:lnTo>
                <a:lnTo>
                  <a:pt x="41338" y="45008"/>
                </a:lnTo>
                <a:lnTo>
                  <a:pt x="38582" y="47806"/>
                </a:lnTo>
                <a:lnTo>
                  <a:pt x="33989" y="52490"/>
                </a:lnTo>
                <a:lnTo>
                  <a:pt x="30314" y="55301"/>
                </a:lnTo>
                <a:lnTo>
                  <a:pt x="28477" y="58111"/>
                </a:lnTo>
                <a:lnTo>
                  <a:pt x="26640" y="59985"/>
                </a:lnTo>
                <a:lnTo>
                  <a:pt x="24802" y="60922"/>
                </a:lnTo>
                <a:lnTo>
                  <a:pt x="22047" y="65606"/>
                </a:lnTo>
                <a:lnTo>
                  <a:pt x="51430" y="65606"/>
                </a:lnTo>
                <a:lnTo>
                  <a:pt x="51430" y="80596"/>
                </a:lnTo>
                <a:lnTo>
                  <a:pt x="0" y="80596"/>
                </a:lnTo>
                <a:lnTo>
                  <a:pt x="918" y="73101"/>
                </a:lnTo>
                <a:lnTo>
                  <a:pt x="4593" y="65606"/>
                </a:lnTo>
                <a:lnTo>
                  <a:pt x="11023" y="57174"/>
                </a:lnTo>
                <a:lnTo>
                  <a:pt x="21128" y="46882"/>
                </a:lnTo>
                <a:lnTo>
                  <a:pt x="25721" y="42197"/>
                </a:lnTo>
                <a:lnTo>
                  <a:pt x="29396" y="38450"/>
                </a:lnTo>
                <a:lnTo>
                  <a:pt x="32151" y="35639"/>
                </a:lnTo>
                <a:lnTo>
                  <a:pt x="33070" y="33766"/>
                </a:lnTo>
                <a:lnTo>
                  <a:pt x="35826" y="29081"/>
                </a:lnTo>
                <a:lnTo>
                  <a:pt x="36745" y="24397"/>
                </a:lnTo>
                <a:lnTo>
                  <a:pt x="35826" y="20650"/>
                </a:lnTo>
                <a:lnTo>
                  <a:pt x="34907" y="18776"/>
                </a:lnTo>
                <a:lnTo>
                  <a:pt x="33989" y="15965"/>
                </a:lnTo>
                <a:lnTo>
                  <a:pt x="32151" y="15028"/>
                </a:lnTo>
                <a:lnTo>
                  <a:pt x="29396" y="14091"/>
                </a:lnTo>
                <a:lnTo>
                  <a:pt x="26640" y="14091"/>
                </a:lnTo>
                <a:lnTo>
                  <a:pt x="22965" y="14091"/>
                </a:lnTo>
                <a:lnTo>
                  <a:pt x="21128" y="15028"/>
                </a:lnTo>
                <a:lnTo>
                  <a:pt x="19291" y="15965"/>
                </a:lnTo>
                <a:lnTo>
                  <a:pt x="17453" y="18776"/>
                </a:lnTo>
                <a:lnTo>
                  <a:pt x="16535" y="21586"/>
                </a:lnTo>
                <a:lnTo>
                  <a:pt x="15616" y="25334"/>
                </a:lnTo>
                <a:lnTo>
                  <a:pt x="918" y="24397"/>
                </a:lnTo>
                <a:lnTo>
                  <a:pt x="3674" y="13155"/>
                </a:lnTo>
                <a:lnTo>
                  <a:pt x="9186" y="5660"/>
                </a:lnTo>
                <a:lnTo>
                  <a:pt x="16535" y="936"/>
                </a:lnTo>
                <a:lnTo>
                  <a:pt x="2664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8552046" y="4773755"/>
            <a:ext cx="0" cy="1789430"/>
          </a:xfrm>
          <a:custGeom>
            <a:avLst/>
            <a:gdLst/>
            <a:ahLst/>
            <a:cxnLst/>
            <a:rect l="l" t="t" r="r" b="b"/>
            <a:pathLst>
              <a:path h="1789429">
                <a:moveTo>
                  <a:pt x="0" y="0"/>
                </a:moveTo>
                <a:lnTo>
                  <a:pt x="0" y="17889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8525419" y="6603955"/>
            <a:ext cx="52705" cy="81915"/>
          </a:xfrm>
          <a:custGeom>
            <a:avLst/>
            <a:gdLst/>
            <a:ahLst/>
            <a:cxnLst/>
            <a:rect l="l" t="t" r="r" b="b"/>
            <a:pathLst>
              <a:path w="52704" h="81915">
                <a:moveTo>
                  <a:pt x="15616" y="56237"/>
                </a:moveTo>
                <a:lnTo>
                  <a:pt x="0" y="58111"/>
                </a:lnTo>
                <a:lnTo>
                  <a:pt x="2755" y="67480"/>
                </a:lnTo>
                <a:lnTo>
                  <a:pt x="8267" y="74975"/>
                </a:lnTo>
                <a:lnTo>
                  <a:pt x="16535" y="79659"/>
                </a:lnTo>
                <a:lnTo>
                  <a:pt x="25708" y="81572"/>
                </a:lnTo>
                <a:lnTo>
                  <a:pt x="35813" y="79659"/>
                </a:lnTo>
                <a:lnTo>
                  <a:pt x="44999" y="74038"/>
                </a:lnTo>
                <a:lnTo>
                  <a:pt x="49822" y="67480"/>
                </a:lnTo>
                <a:lnTo>
                  <a:pt x="23871" y="67480"/>
                </a:lnTo>
                <a:lnTo>
                  <a:pt x="21115" y="66543"/>
                </a:lnTo>
                <a:lnTo>
                  <a:pt x="19291" y="64669"/>
                </a:lnTo>
                <a:lnTo>
                  <a:pt x="15616" y="59048"/>
                </a:lnTo>
                <a:lnTo>
                  <a:pt x="15616" y="56237"/>
                </a:lnTo>
                <a:close/>
              </a:path>
              <a:path w="52704" h="81915">
                <a:moveTo>
                  <a:pt x="47066" y="44071"/>
                </a:moveTo>
                <a:lnTo>
                  <a:pt x="30301" y="44071"/>
                </a:lnTo>
                <a:lnTo>
                  <a:pt x="32139" y="45945"/>
                </a:lnTo>
                <a:lnTo>
                  <a:pt x="33976" y="46882"/>
                </a:lnTo>
                <a:lnTo>
                  <a:pt x="35813" y="49679"/>
                </a:lnTo>
                <a:lnTo>
                  <a:pt x="36732" y="52490"/>
                </a:lnTo>
                <a:lnTo>
                  <a:pt x="36732" y="59048"/>
                </a:lnTo>
                <a:lnTo>
                  <a:pt x="35813" y="61859"/>
                </a:lnTo>
                <a:lnTo>
                  <a:pt x="33976" y="64669"/>
                </a:lnTo>
                <a:lnTo>
                  <a:pt x="32139" y="66543"/>
                </a:lnTo>
                <a:lnTo>
                  <a:pt x="29383" y="67480"/>
                </a:lnTo>
                <a:lnTo>
                  <a:pt x="49822" y="67480"/>
                </a:lnTo>
                <a:lnTo>
                  <a:pt x="50511" y="66543"/>
                </a:lnTo>
                <a:lnTo>
                  <a:pt x="52348" y="57174"/>
                </a:lnTo>
                <a:lnTo>
                  <a:pt x="50511" y="47806"/>
                </a:lnTo>
                <a:lnTo>
                  <a:pt x="47755" y="45008"/>
                </a:lnTo>
                <a:lnTo>
                  <a:pt x="47066" y="44071"/>
                </a:lnTo>
                <a:close/>
              </a:path>
              <a:path w="52704" h="81915">
                <a:moveTo>
                  <a:pt x="47020" y="14091"/>
                </a:moveTo>
                <a:lnTo>
                  <a:pt x="27546" y="14091"/>
                </a:lnTo>
                <a:lnTo>
                  <a:pt x="30301" y="15028"/>
                </a:lnTo>
                <a:lnTo>
                  <a:pt x="33057" y="17839"/>
                </a:lnTo>
                <a:lnTo>
                  <a:pt x="33057" y="19713"/>
                </a:lnTo>
                <a:lnTo>
                  <a:pt x="33976" y="22523"/>
                </a:lnTo>
                <a:lnTo>
                  <a:pt x="32139" y="28144"/>
                </a:lnTo>
                <a:lnTo>
                  <a:pt x="31220" y="30018"/>
                </a:lnTo>
                <a:lnTo>
                  <a:pt x="25708" y="31892"/>
                </a:lnTo>
                <a:lnTo>
                  <a:pt x="22034" y="32829"/>
                </a:lnTo>
                <a:lnTo>
                  <a:pt x="21115" y="45008"/>
                </a:lnTo>
                <a:lnTo>
                  <a:pt x="24790" y="44071"/>
                </a:lnTo>
                <a:lnTo>
                  <a:pt x="47066" y="44071"/>
                </a:lnTo>
                <a:lnTo>
                  <a:pt x="44999" y="41261"/>
                </a:lnTo>
                <a:lnTo>
                  <a:pt x="41325" y="39387"/>
                </a:lnTo>
                <a:lnTo>
                  <a:pt x="37650" y="38450"/>
                </a:lnTo>
                <a:lnTo>
                  <a:pt x="44081" y="33766"/>
                </a:lnTo>
                <a:lnTo>
                  <a:pt x="47755" y="27208"/>
                </a:lnTo>
                <a:lnTo>
                  <a:pt x="48674" y="20650"/>
                </a:lnTo>
                <a:lnTo>
                  <a:pt x="47755" y="15965"/>
                </a:lnTo>
                <a:lnTo>
                  <a:pt x="47020" y="14091"/>
                </a:lnTo>
                <a:close/>
              </a:path>
              <a:path w="52704" h="81915">
                <a:moveTo>
                  <a:pt x="25708" y="0"/>
                </a:moveTo>
                <a:lnTo>
                  <a:pt x="21115" y="0"/>
                </a:lnTo>
                <a:lnTo>
                  <a:pt x="13779" y="1873"/>
                </a:lnTo>
                <a:lnTo>
                  <a:pt x="11023" y="3747"/>
                </a:lnTo>
                <a:lnTo>
                  <a:pt x="8267" y="6597"/>
                </a:lnTo>
                <a:lnTo>
                  <a:pt x="5511" y="9407"/>
                </a:lnTo>
                <a:lnTo>
                  <a:pt x="3674" y="13155"/>
                </a:lnTo>
                <a:lnTo>
                  <a:pt x="2755" y="16902"/>
                </a:lnTo>
                <a:lnTo>
                  <a:pt x="1837" y="21586"/>
                </a:lnTo>
                <a:lnTo>
                  <a:pt x="16535" y="24397"/>
                </a:lnTo>
                <a:lnTo>
                  <a:pt x="17453" y="20650"/>
                </a:lnTo>
                <a:lnTo>
                  <a:pt x="18372" y="18776"/>
                </a:lnTo>
                <a:lnTo>
                  <a:pt x="19291" y="15965"/>
                </a:lnTo>
                <a:lnTo>
                  <a:pt x="22952" y="14091"/>
                </a:lnTo>
                <a:lnTo>
                  <a:pt x="47020" y="14091"/>
                </a:lnTo>
                <a:lnTo>
                  <a:pt x="45918" y="11281"/>
                </a:lnTo>
                <a:lnTo>
                  <a:pt x="43162" y="6597"/>
                </a:lnTo>
                <a:lnTo>
                  <a:pt x="35813" y="1873"/>
                </a:lnTo>
                <a:lnTo>
                  <a:pt x="257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8525419" y="6603955"/>
            <a:ext cx="52705" cy="81915"/>
          </a:xfrm>
          <a:custGeom>
            <a:avLst/>
            <a:gdLst/>
            <a:ahLst/>
            <a:cxnLst/>
            <a:rect l="l" t="t" r="r" b="b"/>
            <a:pathLst>
              <a:path w="52704" h="81915">
                <a:moveTo>
                  <a:pt x="25708" y="0"/>
                </a:moveTo>
                <a:lnTo>
                  <a:pt x="48674" y="20650"/>
                </a:lnTo>
                <a:lnTo>
                  <a:pt x="47755" y="27208"/>
                </a:lnTo>
                <a:lnTo>
                  <a:pt x="44081" y="33766"/>
                </a:lnTo>
                <a:lnTo>
                  <a:pt x="37650" y="38450"/>
                </a:lnTo>
                <a:lnTo>
                  <a:pt x="41325" y="39387"/>
                </a:lnTo>
                <a:lnTo>
                  <a:pt x="44999" y="41261"/>
                </a:lnTo>
                <a:lnTo>
                  <a:pt x="47755" y="45008"/>
                </a:lnTo>
                <a:lnTo>
                  <a:pt x="50511" y="47806"/>
                </a:lnTo>
                <a:lnTo>
                  <a:pt x="51430" y="52490"/>
                </a:lnTo>
                <a:lnTo>
                  <a:pt x="52348" y="57174"/>
                </a:lnTo>
                <a:lnTo>
                  <a:pt x="50511" y="66543"/>
                </a:lnTo>
                <a:lnTo>
                  <a:pt x="44999" y="74038"/>
                </a:lnTo>
                <a:lnTo>
                  <a:pt x="35813" y="79659"/>
                </a:lnTo>
                <a:lnTo>
                  <a:pt x="25708" y="81572"/>
                </a:lnTo>
                <a:lnTo>
                  <a:pt x="16535" y="79659"/>
                </a:lnTo>
                <a:lnTo>
                  <a:pt x="8267" y="74975"/>
                </a:lnTo>
                <a:lnTo>
                  <a:pt x="2755" y="67480"/>
                </a:lnTo>
                <a:lnTo>
                  <a:pt x="0" y="58111"/>
                </a:lnTo>
                <a:lnTo>
                  <a:pt x="15616" y="56237"/>
                </a:lnTo>
                <a:lnTo>
                  <a:pt x="15616" y="59048"/>
                </a:lnTo>
                <a:lnTo>
                  <a:pt x="17453" y="61859"/>
                </a:lnTo>
                <a:lnTo>
                  <a:pt x="19291" y="64669"/>
                </a:lnTo>
                <a:lnTo>
                  <a:pt x="21115" y="66543"/>
                </a:lnTo>
                <a:lnTo>
                  <a:pt x="23871" y="67480"/>
                </a:lnTo>
                <a:lnTo>
                  <a:pt x="26627" y="67480"/>
                </a:lnTo>
                <a:lnTo>
                  <a:pt x="29383" y="67480"/>
                </a:lnTo>
                <a:lnTo>
                  <a:pt x="32139" y="66543"/>
                </a:lnTo>
                <a:lnTo>
                  <a:pt x="33976" y="64669"/>
                </a:lnTo>
                <a:lnTo>
                  <a:pt x="35813" y="61859"/>
                </a:lnTo>
                <a:lnTo>
                  <a:pt x="36732" y="59048"/>
                </a:lnTo>
                <a:lnTo>
                  <a:pt x="36732" y="55301"/>
                </a:lnTo>
                <a:lnTo>
                  <a:pt x="36732" y="52490"/>
                </a:lnTo>
                <a:lnTo>
                  <a:pt x="35813" y="49679"/>
                </a:lnTo>
                <a:lnTo>
                  <a:pt x="33976" y="46882"/>
                </a:lnTo>
                <a:lnTo>
                  <a:pt x="32139" y="45945"/>
                </a:lnTo>
                <a:lnTo>
                  <a:pt x="30301" y="44071"/>
                </a:lnTo>
                <a:lnTo>
                  <a:pt x="27546" y="44071"/>
                </a:lnTo>
                <a:lnTo>
                  <a:pt x="24790" y="44071"/>
                </a:lnTo>
                <a:lnTo>
                  <a:pt x="21115" y="45008"/>
                </a:lnTo>
                <a:lnTo>
                  <a:pt x="22034" y="32829"/>
                </a:lnTo>
                <a:lnTo>
                  <a:pt x="25708" y="31892"/>
                </a:lnTo>
                <a:lnTo>
                  <a:pt x="28464" y="30955"/>
                </a:lnTo>
                <a:lnTo>
                  <a:pt x="31220" y="30018"/>
                </a:lnTo>
                <a:lnTo>
                  <a:pt x="32139" y="28144"/>
                </a:lnTo>
                <a:lnTo>
                  <a:pt x="33057" y="25334"/>
                </a:lnTo>
                <a:lnTo>
                  <a:pt x="33976" y="22523"/>
                </a:lnTo>
                <a:lnTo>
                  <a:pt x="33057" y="19713"/>
                </a:lnTo>
                <a:lnTo>
                  <a:pt x="33057" y="17839"/>
                </a:lnTo>
                <a:lnTo>
                  <a:pt x="31220" y="15965"/>
                </a:lnTo>
                <a:lnTo>
                  <a:pt x="30301" y="15028"/>
                </a:lnTo>
                <a:lnTo>
                  <a:pt x="27546" y="14091"/>
                </a:lnTo>
                <a:lnTo>
                  <a:pt x="25708" y="14091"/>
                </a:lnTo>
                <a:lnTo>
                  <a:pt x="22952" y="14091"/>
                </a:lnTo>
                <a:lnTo>
                  <a:pt x="21115" y="15028"/>
                </a:lnTo>
                <a:lnTo>
                  <a:pt x="19291" y="15965"/>
                </a:lnTo>
                <a:lnTo>
                  <a:pt x="18372" y="18776"/>
                </a:lnTo>
                <a:lnTo>
                  <a:pt x="17453" y="20650"/>
                </a:lnTo>
                <a:lnTo>
                  <a:pt x="16535" y="24397"/>
                </a:lnTo>
                <a:lnTo>
                  <a:pt x="1837" y="21586"/>
                </a:lnTo>
                <a:lnTo>
                  <a:pt x="2755" y="16902"/>
                </a:lnTo>
                <a:lnTo>
                  <a:pt x="3674" y="13155"/>
                </a:lnTo>
                <a:lnTo>
                  <a:pt x="5511" y="9407"/>
                </a:lnTo>
                <a:lnTo>
                  <a:pt x="8267" y="6597"/>
                </a:lnTo>
                <a:lnTo>
                  <a:pt x="11023" y="3747"/>
                </a:lnTo>
                <a:lnTo>
                  <a:pt x="13779" y="1873"/>
                </a:lnTo>
                <a:lnTo>
                  <a:pt x="17453" y="936"/>
                </a:lnTo>
                <a:lnTo>
                  <a:pt x="21115" y="0"/>
                </a:lnTo>
                <a:lnTo>
                  <a:pt x="25708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8782660" y="651870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0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8780133" y="4773753"/>
            <a:ext cx="0" cy="672465"/>
          </a:xfrm>
          <a:custGeom>
            <a:avLst/>
            <a:gdLst/>
            <a:ahLst/>
            <a:cxnLst/>
            <a:rect l="l" t="t" r="r" b="b"/>
            <a:pathLst>
              <a:path h="672464">
                <a:moveTo>
                  <a:pt x="0" y="0"/>
                </a:moveTo>
                <a:lnTo>
                  <a:pt x="0" y="672340"/>
                </a:lnTo>
              </a:path>
            </a:pathLst>
          </a:custGeom>
          <a:ln w="78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8754183" y="6604892"/>
            <a:ext cx="56515" cy="80010"/>
          </a:xfrm>
          <a:custGeom>
            <a:avLst/>
            <a:gdLst/>
            <a:ahLst/>
            <a:cxnLst/>
            <a:rect l="l" t="t" r="r" b="b"/>
            <a:pathLst>
              <a:path w="56515" h="80009">
                <a:moveTo>
                  <a:pt x="45931" y="62795"/>
                </a:moveTo>
                <a:lnTo>
                  <a:pt x="30314" y="62795"/>
                </a:lnTo>
                <a:lnTo>
                  <a:pt x="30314" y="79659"/>
                </a:lnTo>
                <a:lnTo>
                  <a:pt x="45931" y="79659"/>
                </a:lnTo>
                <a:lnTo>
                  <a:pt x="45931" y="62795"/>
                </a:lnTo>
                <a:close/>
              </a:path>
              <a:path w="56515" h="80009">
                <a:moveTo>
                  <a:pt x="45931" y="0"/>
                </a:moveTo>
                <a:lnTo>
                  <a:pt x="33070" y="0"/>
                </a:lnTo>
                <a:lnTo>
                  <a:pt x="0" y="48742"/>
                </a:lnTo>
                <a:lnTo>
                  <a:pt x="0" y="62795"/>
                </a:lnTo>
                <a:lnTo>
                  <a:pt x="56061" y="62795"/>
                </a:lnTo>
                <a:lnTo>
                  <a:pt x="56061" y="48742"/>
                </a:lnTo>
                <a:lnTo>
                  <a:pt x="13779" y="48742"/>
                </a:lnTo>
                <a:lnTo>
                  <a:pt x="30314" y="23460"/>
                </a:lnTo>
                <a:lnTo>
                  <a:pt x="45931" y="23460"/>
                </a:lnTo>
                <a:lnTo>
                  <a:pt x="45931" y="0"/>
                </a:lnTo>
                <a:close/>
              </a:path>
              <a:path w="56515" h="80009">
                <a:moveTo>
                  <a:pt x="45931" y="23460"/>
                </a:moveTo>
                <a:lnTo>
                  <a:pt x="30314" y="23460"/>
                </a:lnTo>
                <a:lnTo>
                  <a:pt x="30314" y="48742"/>
                </a:lnTo>
                <a:lnTo>
                  <a:pt x="45931" y="48742"/>
                </a:lnTo>
                <a:lnTo>
                  <a:pt x="45931" y="234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8767962" y="6628352"/>
            <a:ext cx="17145" cy="25400"/>
          </a:xfrm>
          <a:custGeom>
            <a:avLst/>
            <a:gdLst/>
            <a:ahLst/>
            <a:cxnLst/>
            <a:rect l="l" t="t" r="r" b="b"/>
            <a:pathLst>
              <a:path w="17145" h="25400">
                <a:moveTo>
                  <a:pt x="16535" y="0"/>
                </a:moveTo>
                <a:lnTo>
                  <a:pt x="0" y="25282"/>
                </a:lnTo>
                <a:lnTo>
                  <a:pt x="16535" y="25282"/>
                </a:lnTo>
                <a:lnTo>
                  <a:pt x="16535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8754183" y="6604892"/>
            <a:ext cx="56515" cy="80010"/>
          </a:xfrm>
          <a:custGeom>
            <a:avLst/>
            <a:gdLst/>
            <a:ahLst/>
            <a:cxnLst/>
            <a:rect l="l" t="t" r="r" b="b"/>
            <a:pathLst>
              <a:path w="56515" h="80009">
                <a:moveTo>
                  <a:pt x="33070" y="0"/>
                </a:moveTo>
                <a:lnTo>
                  <a:pt x="45931" y="0"/>
                </a:lnTo>
                <a:lnTo>
                  <a:pt x="45931" y="48742"/>
                </a:lnTo>
                <a:lnTo>
                  <a:pt x="56061" y="48742"/>
                </a:lnTo>
                <a:lnTo>
                  <a:pt x="56061" y="62795"/>
                </a:lnTo>
                <a:lnTo>
                  <a:pt x="45931" y="62795"/>
                </a:lnTo>
                <a:lnTo>
                  <a:pt x="45931" y="79659"/>
                </a:lnTo>
                <a:lnTo>
                  <a:pt x="30314" y="79659"/>
                </a:lnTo>
                <a:lnTo>
                  <a:pt x="30314" y="62795"/>
                </a:lnTo>
                <a:lnTo>
                  <a:pt x="0" y="62795"/>
                </a:lnTo>
                <a:lnTo>
                  <a:pt x="0" y="48742"/>
                </a:lnTo>
                <a:lnTo>
                  <a:pt x="3307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8986634" y="6604892"/>
            <a:ext cx="53340" cy="80645"/>
          </a:xfrm>
          <a:custGeom>
            <a:avLst/>
            <a:gdLst/>
            <a:ahLst/>
            <a:cxnLst/>
            <a:rect l="l" t="t" r="r" b="b"/>
            <a:pathLst>
              <a:path w="53340" h="80645">
                <a:moveTo>
                  <a:pt x="13779" y="55301"/>
                </a:moveTo>
                <a:lnTo>
                  <a:pt x="0" y="56237"/>
                </a:lnTo>
                <a:lnTo>
                  <a:pt x="2755" y="66543"/>
                </a:lnTo>
                <a:lnTo>
                  <a:pt x="8267" y="74038"/>
                </a:lnTo>
                <a:lnTo>
                  <a:pt x="15616" y="78722"/>
                </a:lnTo>
                <a:lnTo>
                  <a:pt x="25721" y="80635"/>
                </a:lnTo>
                <a:lnTo>
                  <a:pt x="34014" y="79659"/>
                </a:lnTo>
                <a:lnTo>
                  <a:pt x="41363" y="75912"/>
                </a:lnTo>
                <a:lnTo>
                  <a:pt x="46875" y="70290"/>
                </a:lnTo>
                <a:lnTo>
                  <a:pt x="48916" y="66543"/>
                </a:lnTo>
                <a:lnTo>
                  <a:pt x="22965" y="66543"/>
                </a:lnTo>
                <a:lnTo>
                  <a:pt x="20209" y="65606"/>
                </a:lnTo>
                <a:lnTo>
                  <a:pt x="17453" y="63732"/>
                </a:lnTo>
                <a:lnTo>
                  <a:pt x="15616" y="60922"/>
                </a:lnTo>
                <a:lnTo>
                  <a:pt x="13779" y="55301"/>
                </a:lnTo>
                <a:close/>
              </a:path>
              <a:path w="53340" h="80645">
                <a:moveTo>
                  <a:pt x="50243" y="39387"/>
                </a:moveTo>
                <a:lnTo>
                  <a:pt x="25721" y="39387"/>
                </a:lnTo>
                <a:lnTo>
                  <a:pt x="29396" y="40324"/>
                </a:lnTo>
                <a:lnTo>
                  <a:pt x="32177" y="41261"/>
                </a:lnTo>
                <a:lnTo>
                  <a:pt x="34933" y="43134"/>
                </a:lnTo>
                <a:lnTo>
                  <a:pt x="36770" y="45945"/>
                </a:lnTo>
                <a:lnTo>
                  <a:pt x="37689" y="48742"/>
                </a:lnTo>
                <a:lnTo>
                  <a:pt x="37689" y="57174"/>
                </a:lnTo>
                <a:lnTo>
                  <a:pt x="36770" y="60922"/>
                </a:lnTo>
                <a:lnTo>
                  <a:pt x="34014" y="62795"/>
                </a:lnTo>
                <a:lnTo>
                  <a:pt x="32177" y="64669"/>
                </a:lnTo>
                <a:lnTo>
                  <a:pt x="29396" y="66543"/>
                </a:lnTo>
                <a:lnTo>
                  <a:pt x="48916" y="66543"/>
                </a:lnTo>
                <a:lnTo>
                  <a:pt x="51468" y="61859"/>
                </a:lnTo>
                <a:lnTo>
                  <a:pt x="53305" y="52490"/>
                </a:lnTo>
                <a:lnTo>
                  <a:pt x="51468" y="41261"/>
                </a:lnTo>
                <a:lnTo>
                  <a:pt x="50243" y="39387"/>
                </a:lnTo>
                <a:close/>
              </a:path>
              <a:path w="53340" h="80645">
                <a:moveTo>
                  <a:pt x="49631" y="0"/>
                </a:moveTo>
                <a:lnTo>
                  <a:pt x="10104" y="0"/>
                </a:lnTo>
                <a:lnTo>
                  <a:pt x="918" y="44071"/>
                </a:lnTo>
                <a:lnTo>
                  <a:pt x="14698" y="45945"/>
                </a:lnTo>
                <a:lnTo>
                  <a:pt x="18372" y="42197"/>
                </a:lnTo>
                <a:lnTo>
                  <a:pt x="22047" y="40324"/>
                </a:lnTo>
                <a:lnTo>
                  <a:pt x="25721" y="39387"/>
                </a:lnTo>
                <a:lnTo>
                  <a:pt x="50243" y="39387"/>
                </a:lnTo>
                <a:lnTo>
                  <a:pt x="45956" y="32829"/>
                </a:lnTo>
                <a:lnTo>
                  <a:pt x="41057" y="29081"/>
                </a:lnTo>
                <a:lnTo>
                  <a:pt x="19291" y="29081"/>
                </a:lnTo>
                <a:lnTo>
                  <a:pt x="22047" y="15028"/>
                </a:lnTo>
                <a:lnTo>
                  <a:pt x="49631" y="15028"/>
                </a:lnTo>
                <a:lnTo>
                  <a:pt x="49631" y="0"/>
                </a:lnTo>
                <a:close/>
              </a:path>
              <a:path w="53340" h="80645">
                <a:moveTo>
                  <a:pt x="29396" y="25334"/>
                </a:moveTo>
                <a:lnTo>
                  <a:pt x="23884" y="26271"/>
                </a:lnTo>
                <a:lnTo>
                  <a:pt x="19291" y="29081"/>
                </a:lnTo>
                <a:lnTo>
                  <a:pt x="41057" y="29081"/>
                </a:lnTo>
                <a:lnTo>
                  <a:pt x="38607" y="27208"/>
                </a:lnTo>
                <a:lnTo>
                  <a:pt x="29396" y="253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8986634" y="6604892"/>
            <a:ext cx="53340" cy="80645"/>
          </a:xfrm>
          <a:custGeom>
            <a:avLst/>
            <a:gdLst/>
            <a:ahLst/>
            <a:cxnLst/>
            <a:rect l="l" t="t" r="r" b="b"/>
            <a:pathLst>
              <a:path w="53340" h="80645">
                <a:moveTo>
                  <a:pt x="10104" y="0"/>
                </a:moveTo>
                <a:lnTo>
                  <a:pt x="49631" y="0"/>
                </a:lnTo>
                <a:lnTo>
                  <a:pt x="49631" y="15028"/>
                </a:lnTo>
                <a:lnTo>
                  <a:pt x="22047" y="15028"/>
                </a:lnTo>
                <a:lnTo>
                  <a:pt x="19291" y="29081"/>
                </a:lnTo>
                <a:lnTo>
                  <a:pt x="23884" y="26271"/>
                </a:lnTo>
                <a:lnTo>
                  <a:pt x="29396" y="25334"/>
                </a:lnTo>
                <a:lnTo>
                  <a:pt x="38607" y="27208"/>
                </a:lnTo>
                <a:lnTo>
                  <a:pt x="45956" y="32829"/>
                </a:lnTo>
                <a:lnTo>
                  <a:pt x="51468" y="41261"/>
                </a:lnTo>
                <a:lnTo>
                  <a:pt x="53305" y="52490"/>
                </a:lnTo>
                <a:lnTo>
                  <a:pt x="51468" y="61859"/>
                </a:lnTo>
                <a:lnTo>
                  <a:pt x="46875" y="70290"/>
                </a:lnTo>
                <a:lnTo>
                  <a:pt x="41363" y="75912"/>
                </a:lnTo>
                <a:lnTo>
                  <a:pt x="34014" y="79659"/>
                </a:lnTo>
                <a:lnTo>
                  <a:pt x="25721" y="80635"/>
                </a:lnTo>
                <a:lnTo>
                  <a:pt x="15616" y="78722"/>
                </a:lnTo>
                <a:lnTo>
                  <a:pt x="8267" y="74038"/>
                </a:lnTo>
                <a:lnTo>
                  <a:pt x="2755" y="66543"/>
                </a:lnTo>
                <a:lnTo>
                  <a:pt x="0" y="56237"/>
                </a:lnTo>
                <a:lnTo>
                  <a:pt x="13779" y="55301"/>
                </a:lnTo>
                <a:lnTo>
                  <a:pt x="14698" y="58111"/>
                </a:lnTo>
                <a:lnTo>
                  <a:pt x="15616" y="60922"/>
                </a:lnTo>
                <a:lnTo>
                  <a:pt x="17453" y="63732"/>
                </a:lnTo>
                <a:lnTo>
                  <a:pt x="20209" y="65606"/>
                </a:lnTo>
                <a:lnTo>
                  <a:pt x="22965" y="66543"/>
                </a:lnTo>
                <a:lnTo>
                  <a:pt x="25721" y="66543"/>
                </a:lnTo>
                <a:lnTo>
                  <a:pt x="29396" y="66543"/>
                </a:lnTo>
                <a:lnTo>
                  <a:pt x="32177" y="64669"/>
                </a:lnTo>
                <a:lnTo>
                  <a:pt x="34014" y="62795"/>
                </a:lnTo>
                <a:lnTo>
                  <a:pt x="36770" y="60922"/>
                </a:lnTo>
                <a:lnTo>
                  <a:pt x="37689" y="57174"/>
                </a:lnTo>
                <a:lnTo>
                  <a:pt x="37689" y="52490"/>
                </a:lnTo>
                <a:lnTo>
                  <a:pt x="37689" y="48742"/>
                </a:lnTo>
                <a:lnTo>
                  <a:pt x="25721" y="39387"/>
                </a:lnTo>
                <a:lnTo>
                  <a:pt x="22047" y="40324"/>
                </a:lnTo>
                <a:lnTo>
                  <a:pt x="18372" y="42197"/>
                </a:lnTo>
                <a:lnTo>
                  <a:pt x="14698" y="45945"/>
                </a:lnTo>
                <a:lnTo>
                  <a:pt x="918" y="44071"/>
                </a:lnTo>
                <a:lnTo>
                  <a:pt x="1010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8717450" y="4918081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0" y="28092"/>
                </a:lnTo>
                <a:lnTo>
                  <a:pt x="918" y="32777"/>
                </a:lnTo>
                <a:lnTo>
                  <a:pt x="2755" y="40272"/>
                </a:lnTo>
                <a:lnTo>
                  <a:pt x="8267" y="47767"/>
                </a:lnTo>
                <a:lnTo>
                  <a:pt x="15616" y="52451"/>
                </a:lnTo>
                <a:lnTo>
                  <a:pt x="18372" y="54325"/>
                </a:lnTo>
                <a:lnTo>
                  <a:pt x="27546" y="56198"/>
                </a:lnTo>
                <a:lnTo>
                  <a:pt x="36732" y="54325"/>
                </a:lnTo>
                <a:lnTo>
                  <a:pt x="39488" y="52451"/>
                </a:lnTo>
                <a:lnTo>
                  <a:pt x="46837" y="47767"/>
                </a:lnTo>
                <a:lnTo>
                  <a:pt x="47526" y="46830"/>
                </a:lnTo>
                <a:lnTo>
                  <a:pt x="27546" y="46830"/>
                </a:lnTo>
                <a:lnTo>
                  <a:pt x="22047" y="45893"/>
                </a:lnTo>
                <a:lnTo>
                  <a:pt x="14698" y="41209"/>
                </a:lnTo>
                <a:lnTo>
                  <a:pt x="11023" y="35587"/>
                </a:lnTo>
                <a:lnTo>
                  <a:pt x="10104" y="32777"/>
                </a:lnTo>
                <a:lnTo>
                  <a:pt x="9186" y="28092"/>
                </a:lnTo>
                <a:lnTo>
                  <a:pt x="11023" y="20597"/>
                </a:lnTo>
                <a:lnTo>
                  <a:pt x="14698" y="14976"/>
                </a:lnTo>
                <a:lnTo>
                  <a:pt x="20209" y="11229"/>
                </a:lnTo>
                <a:lnTo>
                  <a:pt x="27546" y="9355"/>
                </a:lnTo>
                <a:lnTo>
                  <a:pt x="47526" y="9355"/>
                </a:lnTo>
                <a:lnTo>
                  <a:pt x="46837" y="8418"/>
                </a:lnTo>
                <a:lnTo>
                  <a:pt x="39488" y="2797"/>
                </a:lnTo>
                <a:lnTo>
                  <a:pt x="36732" y="1860"/>
                </a:lnTo>
                <a:lnTo>
                  <a:pt x="27546" y="0"/>
                </a:lnTo>
                <a:close/>
              </a:path>
              <a:path w="55245" h="56514">
                <a:moveTo>
                  <a:pt x="47526" y="9355"/>
                </a:moveTo>
                <a:lnTo>
                  <a:pt x="27546" y="9355"/>
                </a:lnTo>
                <a:lnTo>
                  <a:pt x="34895" y="11229"/>
                </a:lnTo>
                <a:lnTo>
                  <a:pt x="40406" y="14976"/>
                </a:lnTo>
                <a:lnTo>
                  <a:pt x="44999" y="21534"/>
                </a:lnTo>
                <a:lnTo>
                  <a:pt x="45918" y="23408"/>
                </a:lnTo>
                <a:lnTo>
                  <a:pt x="45918" y="32777"/>
                </a:lnTo>
                <a:lnTo>
                  <a:pt x="44999" y="35587"/>
                </a:lnTo>
                <a:lnTo>
                  <a:pt x="40406" y="41209"/>
                </a:lnTo>
                <a:lnTo>
                  <a:pt x="33057" y="45893"/>
                </a:lnTo>
                <a:lnTo>
                  <a:pt x="27546" y="46830"/>
                </a:lnTo>
                <a:lnTo>
                  <a:pt x="47526" y="46830"/>
                </a:lnTo>
                <a:lnTo>
                  <a:pt x="52348" y="40272"/>
                </a:lnTo>
                <a:lnTo>
                  <a:pt x="53267" y="36524"/>
                </a:lnTo>
                <a:lnTo>
                  <a:pt x="55104" y="32777"/>
                </a:lnTo>
                <a:lnTo>
                  <a:pt x="55104" y="23408"/>
                </a:lnTo>
                <a:lnTo>
                  <a:pt x="53267" y="18724"/>
                </a:lnTo>
                <a:lnTo>
                  <a:pt x="52348" y="15913"/>
                </a:lnTo>
                <a:lnTo>
                  <a:pt x="47526" y="935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8726637" y="4927437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59" y="0"/>
                </a:moveTo>
                <a:lnTo>
                  <a:pt x="11023" y="1873"/>
                </a:lnTo>
                <a:lnTo>
                  <a:pt x="5511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918" y="23421"/>
                </a:lnTo>
                <a:lnTo>
                  <a:pt x="1837" y="26232"/>
                </a:lnTo>
                <a:lnTo>
                  <a:pt x="5511" y="31853"/>
                </a:lnTo>
                <a:lnTo>
                  <a:pt x="12860" y="36537"/>
                </a:lnTo>
                <a:lnTo>
                  <a:pt x="18359" y="37474"/>
                </a:lnTo>
                <a:lnTo>
                  <a:pt x="23871" y="36537"/>
                </a:lnTo>
                <a:lnTo>
                  <a:pt x="31220" y="31853"/>
                </a:lnTo>
                <a:lnTo>
                  <a:pt x="35813" y="26232"/>
                </a:lnTo>
                <a:lnTo>
                  <a:pt x="36732" y="23421"/>
                </a:lnTo>
                <a:lnTo>
                  <a:pt x="36732" y="14052"/>
                </a:lnTo>
                <a:lnTo>
                  <a:pt x="35813" y="12179"/>
                </a:lnTo>
                <a:lnTo>
                  <a:pt x="31220" y="5621"/>
                </a:lnTo>
                <a:lnTo>
                  <a:pt x="25708" y="1873"/>
                </a:lnTo>
                <a:lnTo>
                  <a:pt x="18359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8717450" y="4918081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53267" y="18724"/>
                </a:lnTo>
                <a:lnTo>
                  <a:pt x="55104" y="23408"/>
                </a:lnTo>
                <a:lnTo>
                  <a:pt x="55104" y="32777"/>
                </a:lnTo>
                <a:lnTo>
                  <a:pt x="53267" y="36524"/>
                </a:lnTo>
                <a:lnTo>
                  <a:pt x="52348" y="40272"/>
                </a:lnTo>
                <a:lnTo>
                  <a:pt x="46837" y="47767"/>
                </a:lnTo>
                <a:lnTo>
                  <a:pt x="39488" y="52451"/>
                </a:lnTo>
                <a:lnTo>
                  <a:pt x="36732" y="54325"/>
                </a:lnTo>
                <a:lnTo>
                  <a:pt x="27546" y="56198"/>
                </a:lnTo>
                <a:lnTo>
                  <a:pt x="18372" y="54325"/>
                </a:lnTo>
                <a:lnTo>
                  <a:pt x="15616" y="52451"/>
                </a:lnTo>
                <a:lnTo>
                  <a:pt x="8267" y="47767"/>
                </a:lnTo>
                <a:lnTo>
                  <a:pt x="2755" y="40272"/>
                </a:lnTo>
                <a:lnTo>
                  <a:pt x="918" y="32777"/>
                </a:lnTo>
                <a:lnTo>
                  <a:pt x="0" y="28092"/>
                </a:lnTo>
                <a:lnTo>
                  <a:pt x="1837" y="18724"/>
                </a:lnTo>
                <a:lnTo>
                  <a:pt x="2755" y="15913"/>
                </a:lnTo>
                <a:lnTo>
                  <a:pt x="8267" y="8418"/>
                </a:lnTo>
                <a:lnTo>
                  <a:pt x="15616" y="2797"/>
                </a:lnTo>
                <a:lnTo>
                  <a:pt x="18372" y="1860"/>
                </a:lnTo>
                <a:lnTo>
                  <a:pt x="27546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8599815" y="493305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22991" y="936"/>
                </a:lnTo>
                <a:lnTo>
                  <a:pt x="15642" y="2810"/>
                </a:lnTo>
                <a:lnTo>
                  <a:pt x="8293" y="8431"/>
                </a:lnTo>
                <a:lnTo>
                  <a:pt x="3700" y="15926"/>
                </a:lnTo>
                <a:lnTo>
                  <a:pt x="1862" y="18737"/>
                </a:lnTo>
                <a:lnTo>
                  <a:pt x="0" y="28105"/>
                </a:lnTo>
                <a:lnTo>
                  <a:pt x="1862" y="37474"/>
                </a:lnTo>
                <a:lnTo>
                  <a:pt x="3700" y="40285"/>
                </a:lnTo>
                <a:lnTo>
                  <a:pt x="8293" y="47780"/>
                </a:lnTo>
                <a:lnTo>
                  <a:pt x="15642" y="53401"/>
                </a:lnTo>
                <a:lnTo>
                  <a:pt x="19316" y="54338"/>
                </a:lnTo>
                <a:lnTo>
                  <a:pt x="22991" y="56211"/>
                </a:lnTo>
                <a:lnTo>
                  <a:pt x="32177" y="56211"/>
                </a:lnTo>
                <a:lnTo>
                  <a:pt x="36770" y="54338"/>
                </a:lnTo>
                <a:lnTo>
                  <a:pt x="39526" y="53401"/>
                </a:lnTo>
                <a:lnTo>
                  <a:pt x="46875" y="47780"/>
                </a:lnTo>
                <a:lnTo>
                  <a:pt x="47564" y="46843"/>
                </a:lnTo>
                <a:lnTo>
                  <a:pt x="22991" y="46843"/>
                </a:lnTo>
                <a:lnTo>
                  <a:pt x="14723" y="41222"/>
                </a:lnTo>
                <a:lnTo>
                  <a:pt x="10130" y="33727"/>
                </a:lnTo>
                <a:lnTo>
                  <a:pt x="9211" y="28105"/>
                </a:lnTo>
                <a:lnTo>
                  <a:pt x="10130" y="22484"/>
                </a:lnTo>
                <a:lnTo>
                  <a:pt x="14723" y="14989"/>
                </a:lnTo>
                <a:lnTo>
                  <a:pt x="20235" y="11242"/>
                </a:lnTo>
                <a:lnTo>
                  <a:pt x="22991" y="10305"/>
                </a:lnTo>
                <a:lnTo>
                  <a:pt x="27584" y="9368"/>
                </a:lnTo>
                <a:lnTo>
                  <a:pt x="47564" y="9368"/>
                </a:lnTo>
                <a:lnTo>
                  <a:pt x="46875" y="8431"/>
                </a:lnTo>
                <a:lnTo>
                  <a:pt x="39526" y="2810"/>
                </a:lnTo>
                <a:lnTo>
                  <a:pt x="36770" y="1873"/>
                </a:lnTo>
                <a:lnTo>
                  <a:pt x="27584" y="0"/>
                </a:lnTo>
                <a:close/>
              </a:path>
              <a:path w="55245" h="56514">
                <a:moveTo>
                  <a:pt x="47564" y="9368"/>
                </a:moveTo>
                <a:lnTo>
                  <a:pt x="27584" y="9368"/>
                </a:lnTo>
                <a:lnTo>
                  <a:pt x="34933" y="11242"/>
                </a:lnTo>
                <a:lnTo>
                  <a:pt x="40445" y="14989"/>
                </a:lnTo>
                <a:lnTo>
                  <a:pt x="45038" y="21547"/>
                </a:lnTo>
                <a:lnTo>
                  <a:pt x="45956" y="23421"/>
                </a:lnTo>
                <a:lnTo>
                  <a:pt x="45956" y="32790"/>
                </a:lnTo>
                <a:lnTo>
                  <a:pt x="45038" y="34663"/>
                </a:lnTo>
                <a:lnTo>
                  <a:pt x="40445" y="41222"/>
                </a:lnTo>
                <a:lnTo>
                  <a:pt x="34014" y="45906"/>
                </a:lnTo>
                <a:lnTo>
                  <a:pt x="32177" y="46843"/>
                </a:lnTo>
                <a:lnTo>
                  <a:pt x="47564" y="46843"/>
                </a:lnTo>
                <a:lnTo>
                  <a:pt x="52387" y="40285"/>
                </a:lnTo>
                <a:lnTo>
                  <a:pt x="53305" y="37474"/>
                </a:lnTo>
                <a:lnTo>
                  <a:pt x="55143" y="32790"/>
                </a:lnTo>
                <a:lnTo>
                  <a:pt x="55143" y="23421"/>
                </a:lnTo>
                <a:lnTo>
                  <a:pt x="53305" y="18737"/>
                </a:lnTo>
                <a:lnTo>
                  <a:pt x="52387" y="15926"/>
                </a:lnTo>
                <a:lnTo>
                  <a:pt x="47564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8609027" y="4942427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72" y="0"/>
                </a:moveTo>
                <a:lnTo>
                  <a:pt x="0" y="18737"/>
                </a:lnTo>
                <a:lnTo>
                  <a:pt x="918" y="24358"/>
                </a:lnTo>
                <a:lnTo>
                  <a:pt x="5511" y="31853"/>
                </a:lnTo>
                <a:lnTo>
                  <a:pt x="11023" y="35600"/>
                </a:lnTo>
                <a:lnTo>
                  <a:pt x="13779" y="37474"/>
                </a:lnTo>
                <a:lnTo>
                  <a:pt x="22965" y="37474"/>
                </a:lnTo>
                <a:lnTo>
                  <a:pt x="24802" y="36537"/>
                </a:lnTo>
                <a:lnTo>
                  <a:pt x="31233" y="31853"/>
                </a:lnTo>
                <a:lnTo>
                  <a:pt x="35826" y="25295"/>
                </a:lnTo>
                <a:lnTo>
                  <a:pt x="36745" y="23421"/>
                </a:lnTo>
                <a:lnTo>
                  <a:pt x="36745" y="14052"/>
                </a:lnTo>
                <a:lnTo>
                  <a:pt x="35826" y="12179"/>
                </a:lnTo>
                <a:lnTo>
                  <a:pt x="31233" y="5621"/>
                </a:lnTo>
                <a:lnTo>
                  <a:pt x="25721" y="1873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8599815" y="493305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53305" y="18737"/>
                </a:lnTo>
                <a:lnTo>
                  <a:pt x="55143" y="23421"/>
                </a:lnTo>
                <a:lnTo>
                  <a:pt x="55143" y="32790"/>
                </a:lnTo>
                <a:lnTo>
                  <a:pt x="53305" y="37474"/>
                </a:lnTo>
                <a:lnTo>
                  <a:pt x="52387" y="40285"/>
                </a:lnTo>
                <a:lnTo>
                  <a:pt x="46875" y="47780"/>
                </a:lnTo>
                <a:lnTo>
                  <a:pt x="39526" y="53401"/>
                </a:lnTo>
                <a:lnTo>
                  <a:pt x="36770" y="54338"/>
                </a:lnTo>
                <a:lnTo>
                  <a:pt x="32177" y="56211"/>
                </a:lnTo>
                <a:lnTo>
                  <a:pt x="22991" y="56211"/>
                </a:lnTo>
                <a:lnTo>
                  <a:pt x="19316" y="54338"/>
                </a:lnTo>
                <a:lnTo>
                  <a:pt x="15642" y="53401"/>
                </a:lnTo>
                <a:lnTo>
                  <a:pt x="8293" y="47780"/>
                </a:lnTo>
                <a:lnTo>
                  <a:pt x="3700" y="40285"/>
                </a:lnTo>
                <a:lnTo>
                  <a:pt x="1862" y="37474"/>
                </a:lnTo>
                <a:lnTo>
                  <a:pt x="0" y="28105"/>
                </a:lnTo>
                <a:lnTo>
                  <a:pt x="1862" y="18737"/>
                </a:lnTo>
                <a:lnTo>
                  <a:pt x="3700" y="15926"/>
                </a:lnTo>
                <a:lnTo>
                  <a:pt x="8293" y="8431"/>
                </a:lnTo>
                <a:lnTo>
                  <a:pt x="15642" y="2810"/>
                </a:lnTo>
                <a:lnTo>
                  <a:pt x="22991" y="936"/>
                </a:lnTo>
                <a:lnTo>
                  <a:pt x="27584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8500616" y="5073639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0" y="28105"/>
                </a:lnTo>
                <a:lnTo>
                  <a:pt x="1837" y="37474"/>
                </a:lnTo>
                <a:lnTo>
                  <a:pt x="2755" y="40285"/>
                </a:lnTo>
                <a:lnTo>
                  <a:pt x="8267" y="47780"/>
                </a:lnTo>
                <a:lnTo>
                  <a:pt x="15616" y="53388"/>
                </a:lnTo>
                <a:lnTo>
                  <a:pt x="18372" y="54325"/>
                </a:lnTo>
                <a:lnTo>
                  <a:pt x="22965" y="56198"/>
                </a:lnTo>
                <a:lnTo>
                  <a:pt x="32151" y="56198"/>
                </a:lnTo>
                <a:lnTo>
                  <a:pt x="36745" y="54325"/>
                </a:lnTo>
                <a:lnTo>
                  <a:pt x="39500" y="53388"/>
                </a:lnTo>
                <a:lnTo>
                  <a:pt x="46837" y="47780"/>
                </a:lnTo>
                <a:lnTo>
                  <a:pt x="47526" y="46843"/>
                </a:lnTo>
                <a:lnTo>
                  <a:pt x="22965" y="46843"/>
                </a:lnTo>
                <a:lnTo>
                  <a:pt x="21128" y="45906"/>
                </a:lnTo>
                <a:lnTo>
                  <a:pt x="14698" y="41222"/>
                </a:lnTo>
                <a:lnTo>
                  <a:pt x="11023" y="35600"/>
                </a:lnTo>
                <a:lnTo>
                  <a:pt x="9186" y="28105"/>
                </a:lnTo>
                <a:lnTo>
                  <a:pt x="11023" y="20611"/>
                </a:lnTo>
                <a:lnTo>
                  <a:pt x="14698" y="14989"/>
                </a:lnTo>
                <a:lnTo>
                  <a:pt x="20209" y="11242"/>
                </a:lnTo>
                <a:lnTo>
                  <a:pt x="27558" y="9368"/>
                </a:lnTo>
                <a:lnTo>
                  <a:pt x="47526" y="9368"/>
                </a:lnTo>
                <a:lnTo>
                  <a:pt x="46837" y="8431"/>
                </a:lnTo>
                <a:lnTo>
                  <a:pt x="39500" y="2810"/>
                </a:lnTo>
                <a:lnTo>
                  <a:pt x="36745" y="1873"/>
                </a:lnTo>
                <a:lnTo>
                  <a:pt x="27558" y="0"/>
                </a:lnTo>
                <a:close/>
              </a:path>
              <a:path w="55245" h="56514">
                <a:moveTo>
                  <a:pt x="47526" y="9368"/>
                </a:moveTo>
                <a:lnTo>
                  <a:pt x="27558" y="9368"/>
                </a:lnTo>
                <a:lnTo>
                  <a:pt x="34907" y="11242"/>
                </a:lnTo>
                <a:lnTo>
                  <a:pt x="40419" y="14989"/>
                </a:lnTo>
                <a:lnTo>
                  <a:pt x="44999" y="21547"/>
                </a:lnTo>
                <a:lnTo>
                  <a:pt x="45918" y="23421"/>
                </a:lnTo>
                <a:lnTo>
                  <a:pt x="45918" y="32790"/>
                </a:lnTo>
                <a:lnTo>
                  <a:pt x="44999" y="34663"/>
                </a:lnTo>
                <a:lnTo>
                  <a:pt x="40419" y="41222"/>
                </a:lnTo>
                <a:lnTo>
                  <a:pt x="33989" y="45906"/>
                </a:lnTo>
                <a:lnTo>
                  <a:pt x="32151" y="46843"/>
                </a:lnTo>
                <a:lnTo>
                  <a:pt x="47526" y="46843"/>
                </a:lnTo>
                <a:lnTo>
                  <a:pt x="52348" y="40285"/>
                </a:lnTo>
                <a:lnTo>
                  <a:pt x="53267" y="37474"/>
                </a:lnTo>
                <a:lnTo>
                  <a:pt x="55104" y="32790"/>
                </a:lnTo>
                <a:lnTo>
                  <a:pt x="55104" y="23421"/>
                </a:lnTo>
                <a:lnTo>
                  <a:pt x="53267" y="18737"/>
                </a:lnTo>
                <a:lnTo>
                  <a:pt x="52348" y="15926"/>
                </a:lnTo>
                <a:lnTo>
                  <a:pt x="47526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8509803" y="5083008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72" y="0"/>
                </a:moveTo>
                <a:lnTo>
                  <a:pt x="11023" y="1873"/>
                </a:lnTo>
                <a:lnTo>
                  <a:pt x="5511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1837" y="26232"/>
                </a:lnTo>
                <a:lnTo>
                  <a:pt x="5511" y="31853"/>
                </a:lnTo>
                <a:lnTo>
                  <a:pt x="11942" y="36537"/>
                </a:lnTo>
                <a:lnTo>
                  <a:pt x="13779" y="37474"/>
                </a:lnTo>
                <a:lnTo>
                  <a:pt x="22965" y="37474"/>
                </a:lnTo>
                <a:lnTo>
                  <a:pt x="24802" y="36537"/>
                </a:lnTo>
                <a:lnTo>
                  <a:pt x="31233" y="31853"/>
                </a:lnTo>
                <a:lnTo>
                  <a:pt x="35813" y="25295"/>
                </a:lnTo>
                <a:lnTo>
                  <a:pt x="36732" y="23421"/>
                </a:lnTo>
                <a:lnTo>
                  <a:pt x="36732" y="14052"/>
                </a:lnTo>
                <a:lnTo>
                  <a:pt x="35813" y="12179"/>
                </a:lnTo>
                <a:lnTo>
                  <a:pt x="31233" y="5621"/>
                </a:lnTo>
                <a:lnTo>
                  <a:pt x="25721" y="1873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8500616" y="5073639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53267" y="18737"/>
                </a:lnTo>
                <a:lnTo>
                  <a:pt x="55104" y="23421"/>
                </a:lnTo>
                <a:lnTo>
                  <a:pt x="55104" y="32790"/>
                </a:lnTo>
                <a:lnTo>
                  <a:pt x="53267" y="37474"/>
                </a:lnTo>
                <a:lnTo>
                  <a:pt x="52348" y="40285"/>
                </a:lnTo>
                <a:lnTo>
                  <a:pt x="46837" y="47780"/>
                </a:lnTo>
                <a:lnTo>
                  <a:pt x="39500" y="53388"/>
                </a:lnTo>
                <a:lnTo>
                  <a:pt x="36745" y="54325"/>
                </a:lnTo>
                <a:lnTo>
                  <a:pt x="32151" y="56198"/>
                </a:lnTo>
                <a:lnTo>
                  <a:pt x="22965" y="56198"/>
                </a:lnTo>
                <a:lnTo>
                  <a:pt x="18372" y="54325"/>
                </a:lnTo>
                <a:lnTo>
                  <a:pt x="15616" y="53388"/>
                </a:lnTo>
                <a:lnTo>
                  <a:pt x="8267" y="47780"/>
                </a:lnTo>
                <a:lnTo>
                  <a:pt x="2755" y="40285"/>
                </a:lnTo>
                <a:lnTo>
                  <a:pt x="1837" y="37474"/>
                </a:lnTo>
                <a:lnTo>
                  <a:pt x="0" y="28105"/>
                </a:lnTo>
                <a:lnTo>
                  <a:pt x="1837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16" y="2810"/>
                </a:lnTo>
                <a:lnTo>
                  <a:pt x="18372" y="1873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8381144" y="5147678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28502" y="0"/>
                </a:moveTo>
                <a:lnTo>
                  <a:pt x="19316" y="1873"/>
                </a:lnTo>
                <a:lnTo>
                  <a:pt x="16560" y="3747"/>
                </a:lnTo>
                <a:lnTo>
                  <a:pt x="8267" y="8431"/>
                </a:lnTo>
                <a:lnTo>
                  <a:pt x="3674" y="15926"/>
                </a:lnTo>
                <a:lnTo>
                  <a:pt x="1837" y="19674"/>
                </a:lnTo>
                <a:lnTo>
                  <a:pt x="918" y="23421"/>
                </a:lnTo>
                <a:lnTo>
                  <a:pt x="0" y="28092"/>
                </a:lnTo>
                <a:lnTo>
                  <a:pt x="1837" y="37461"/>
                </a:lnTo>
                <a:lnTo>
                  <a:pt x="3674" y="40272"/>
                </a:lnTo>
                <a:lnTo>
                  <a:pt x="8267" y="47767"/>
                </a:lnTo>
                <a:lnTo>
                  <a:pt x="16560" y="53388"/>
                </a:lnTo>
                <a:lnTo>
                  <a:pt x="19316" y="54325"/>
                </a:lnTo>
                <a:lnTo>
                  <a:pt x="23909" y="56198"/>
                </a:lnTo>
                <a:lnTo>
                  <a:pt x="33096" y="56198"/>
                </a:lnTo>
                <a:lnTo>
                  <a:pt x="36770" y="54325"/>
                </a:lnTo>
                <a:lnTo>
                  <a:pt x="40445" y="53388"/>
                </a:lnTo>
                <a:lnTo>
                  <a:pt x="47794" y="47767"/>
                </a:lnTo>
                <a:lnTo>
                  <a:pt x="48368" y="46830"/>
                </a:lnTo>
                <a:lnTo>
                  <a:pt x="23909" y="46830"/>
                </a:lnTo>
                <a:lnTo>
                  <a:pt x="22072" y="45893"/>
                </a:lnTo>
                <a:lnTo>
                  <a:pt x="14723" y="41209"/>
                </a:lnTo>
                <a:lnTo>
                  <a:pt x="10104" y="33714"/>
                </a:lnTo>
                <a:lnTo>
                  <a:pt x="9186" y="28092"/>
                </a:lnTo>
                <a:lnTo>
                  <a:pt x="10104" y="23421"/>
                </a:lnTo>
                <a:lnTo>
                  <a:pt x="10104" y="21547"/>
                </a:lnTo>
                <a:lnTo>
                  <a:pt x="14723" y="14989"/>
                </a:lnTo>
                <a:lnTo>
                  <a:pt x="22072" y="10305"/>
                </a:lnTo>
                <a:lnTo>
                  <a:pt x="28502" y="9368"/>
                </a:lnTo>
                <a:lnTo>
                  <a:pt x="48368" y="9368"/>
                </a:lnTo>
                <a:lnTo>
                  <a:pt x="47794" y="8431"/>
                </a:lnTo>
                <a:lnTo>
                  <a:pt x="40445" y="3747"/>
                </a:lnTo>
                <a:lnTo>
                  <a:pt x="36770" y="1873"/>
                </a:lnTo>
                <a:lnTo>
                  <a:pt x="33096" y="936"/>
                </a:lnTo>
                <a:lnTo>
                  <a:pt x="28502" y="0"/>
                </a:lnTo>
                <a:close/>
              </a:path>
              <a:path w="56515" h="56514">
                <a:moveTo>
                  <a:pt x="48368" y="9368"/>
                </a:moveTo>
                <a:lnTo>
                  <a:pt x="28502" y="9368"/>
                </a:lnTo>
                <a:lnTo>
                  <a:pt x="33096" y="10305"/>
                </a:lnTo>
                <a:lnTo>
                  <a:pt x="34933" y="10305"/>
                </a:lnTo>
                <a:lnTo>
                  <a:pt x="41363" y="14989"/>
                </a:lnTo>
                <a:lnTo>
                  <a:pt x="45956" y="21547"/>
                </a:lnTo>
                <a:lnTo>
                  <a:pt x="45956" y="23421"/>
                </a:lnTo>
                <a:lnTo>
                  <a:pt x="46875" y="28092"/>
                </a:lnTo>
                <a:lnTo>
                  <a:pt x="45956" y="33714"/>
                </a:lnTo>
                <a:lnTo>
                  <a:pt x="41363" y="41209"/>
                </a:lnTo>
                <a:lnTo>
                  <a:pt x="35851" y="45893"/>
                </a:lnTo>
                <a:lnTo>
                  <a:pt x="33096" y="46830"/>
                </a:lnTo>
                <a:lnTo>
                  <a:pt x="48368" y="46830"/>
                </a:lnTo>
                <a:lnTo>
                  <a:pt x="52387" y="40272"/>
                </a:lnTo>
                <a:lnTo>
                  <a:pt x="54224" y="37461"/>
                </a:lnTo>
                <a:lnTo>
                  <a:pt x="56061" y="28092"/>
                </a:lnTo>
                <a:lnTo>
                  <a:pt x="55143" y="23421"/>
                </a:lnTo>
                <a:lnTo>
                  <a:pt x="54224" y="19674"/>
                </a:lnTo>
                <a:lnTo>
                  <a:pt x="52387" y="15926"/>
                </a:lnTo>
                <a:lnTo>
                  <a:pt x="48368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8390330" y="5157046"/>
            <a:ext cx="38100" cy="37465"/>
          </a:xfrm>
          <a:custGeom>
            <a:avLst/>
            <a:gdLst/>
            <a:ahLst/>
            <a:cxnLst/>
            <a:rect l="l" t="t" r="r" b="b"/>
            <a:pathLst>
              <a:path w="38100" h="37464">
                <a:moveTo>
                  <a:pt x="19316" y="0"/>
                </a:moveTo>
                <a:lnTo>
                  <a:pt x="12886" y="936"/>
                </a:lnTo>
                <a:lnTo>
                  <a:pt x="5537" y="5621"/>
                </a:lnTo>
                <a:lnTo>
                  <a:pt x="918" y="12179"/>
                </a:lnTo>
                <a:lnTo>
                  <a:pt x="918" y="14052"/>
                </a:lnTo>
                <a:lnTo>
                  <a:pt x="0" y="18724"/>
                </a:lnTo>
                <a:lnTo>
                  <a:pt x="918" y="24345"/>
                </a:lnTo>
                <a:lnTo>
                  <a:pt x="5537" y="31840"/>
                </a:lnTo>
                <a:lnTo>
                  <a:pt x="12886" y="36524"/>
                </a:lnTo>
                <a:lnTo>
                  <a:pt x="14723" y="37461"/>
                </a:lnTo>
                <a:lnTo>
                  <a:pt x="23909" y="37461"/>
                </a:lnTo>
                <a:lnTo>
                  <a:pt x="26665" y="36524"/>
                </a:lnTo>
                <a:lnTo>
                  <a:pt x="32177" y="31840"/>
                </a:lnTo>
                <a:lnTo>
                  <a:pt x="36770" y="24345"/>
                </a:lnTo>
                <a:lnTo>
                  <a:pt x="37689" y="18724"/>
                </a:lnTo>
                <a:lnTo>
                  <a:pt x="36770" y="14052"/>
                </a:lnTo>
                <a:lnTo>
                  <a:pt x="36770" y="12179"/>
                </a:lnTo>
                <a:lnTo>
                  <a:pt x="32177" y="5621"/>
                </a:lnTo>
                <a:lnTo>
                  <a:pt x="25747" y="936"/>
                </a:lnTo>
                <a:lnTo>
                  <a:pt x="23909" y="936"/>
                </a:lnTo>
                <a:lnTo>
                  <a:pt x="19316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8381144" y="5147678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28502" y="0"/>
                </a:moveTo>
                <a:lnTo>
                  <a:pt x="56061" y="28092"/>
                </a:lnTo>
                <a:lnTo>
                  <a:pt x="54224" y="37461"/>
                </a:lnTo>
                <a:lnTo>
                  <a:pt x="52387" y="40272"/>
                </a:lnTo>
                <a:lnTo>
                  <a:pt x="47794" y="47767"/>
                </a:lnTo>
                <a:lnTo>
                  <a:pt x="40445" y="53388"/>
                </a:lnTo>
                <a:lnTo>
                  <a:pt x="36770" y="54325"/>
                </a:lnTo>
                <a:lnTo>
                  <a:pt x="33096" y="56198"/>
                </a:lnTo>
                <a:lnTo>
                  <a:pt x="23909" y="56198"/>
                </a:lnTo>
                <a:lnTo>
                  <a:pt x="19316" y="54325"/>
                </a:lnTo>
                <a:lnTo>
                  <a:pt x="16560" y="53388"/>
                </a:lnTo>
                <a:lnTo>
                  <a:pt x="8267" y="47767"/>
                </a:lnTo>
                <a:lnTo>
                  <a:pt x="3674" y="40272"/>
                </a:lnTo>
                <a:lnTo>
                  <a:pt x="1837" y="37461"/>
                </a:lnTo>
                <a:lnTo>
                  <a:pt x="0" y="28092"/>
                </a:lnTo>
                <a:lnTo>
                  <a:pt x="918" y="23421"/>
                </a:lnTo>
                <a:lnTo>
                  <a:pt x="1837" y="19674"/>
                </a:lnTo>
                <a:lnTo>
                  <a:pt x="3674" y="15926"/>
                </a:lnTo>
                <a:lnTo>
                  <a:pt x="8267" y="8431"/>
                </a:lnTo>
                <a:lnTo>
                  <a:pt x="16560" y="3747"/>
                </a:lnTo>
                <a:lnTo>
                  <a:pt x="19316" y="1873"/>
                </a:lnTo>
                <a:lnTo>
                  <a:pt x="2850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8252523" y="5237630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0" y="28105"/>
                </a:lnTo>
                <a:lnTo>
                  <a:pt x="1837" y="37474"/>
                </a:lnTo>
                <a:lnTo>
                  <a:pt x="2755" y="40285"/>
                </a:lnTo>
                <a:lnTo>
                  <a:pt x="8267" y="47780"/>
                </a:lnTo>
                <a:lnTo>
                  <a:pt x="15616" y="53401"/>
                </a:lnTo>
                <a:lnTo>
                  <a:pt x="18372" y="54338"/>
                </a:lnTo>
                <a:lnTo>
                  <a:pt x="22965" y="56211"/>
                </a:lnTo>
                <a:lnTo>
                  <a:pt x="32151" y="56211"/>
                </a:lnTo>
                <a:lnTo>
                  <a:pt x="36770" y="54338"/>
                </a:lnTo>
                <a:lnTo>
                  <a:pt x="39526" y="53401"/>
                </a:lnTo>
                <a:lnTo>
                  <a:pt x="46875" y="47780"/>
                </a:lnTo>
                <a:lnTo>
                  <a:pt x="47564" y="46843"/>
                </a:lnTo>
                <a:lnTo>
                  <a:pt x="22965" y="46843"/>
                </a:lnTo>
                <a:lnTo>
                  <a:pt x="21128" y="45906"/>
                </a:lnTo>
                <a:lnTo>
                  <a:pt x="14698" y="41222"/>
                </a:lnTo>
                <a:lnTo>
                  <a:pt x="11023" y="35600"/>
                </a:lnTo>
                <a:lnTo>
                  <a:pt x="9186" y="28105"/>
                </a:lnTo>
                <a:lnTo>
                  <a:pt x="11023" y="20611"/>
                </a:lnTo>
                <a:lnTo>
                  <a:pt x="14698" y="14989"/>
                </a:lnTo>
                <a:lnTo>
                  <a:pt x="20209" y="11242"/>
                </a:lnTo>
                <a:lnTo>
                  <a:pt x="27558" y="9368"/>
                </a:lnTo>
                <a:lnTo>
                  <a:pt x="47564" y="9368"/>
                </a:lnTo>
                <a:lnTo>
                  <a:pt x="46875" y="8431"/>
                </a:lnTo>
                <a:lnTo>
                  <a:pt x="39526" y="2810"/>
                </a:lnTo>
                <a:lnTo>
                  <a:pt x="36770" y="1873"/>
                </a:lnTo>
                <a:lnTo>
                  <a:pt x="27558" y="0"/>
                </a:lnTo>
                <a:close/>
              </a:path>
              <a:path w="55245" h="56514">
                <a:moveTo>
                  <a:pt x="47564" y="9368"/>
                </a:moveTo>
                <a:lnTo>
                  <a:pt x="27558" y="9368"/>
                </a:lnTo>
                <a:lnTo>
                  <a:pt x="34907" y="11242"/>
                </a:lnTo>
                <a:lnTo>
                  <a:pt x="40445" y="14989"/>
                </a:lnTo>
                <a:lnTo>
                  <a:pt x="45038" y="21547"/>
                </a:lnTo>
                <a:lnTo>
                  <a:pt x="45956" y="23421"/>
                </a:lnTo>
                <a:lnTo>
                  <a:pt x="45956" y="32790"/>
                </a:lnTo>
                <a:lnTo>
                  <a:pt x="45038" y="34663"/>
                </a:lnTo>
                <a:lnTo>
                  <a:pt x="40445" y="41222"/>
                </a:lnTo>
                <a:lnTo>
                  <a:pt x="33989" y="45906"/>
                </a:lnTo>
                <a:lnTo>
                  <a:pt x="32151" y="46843"/>
                </a:lnTo>
                <a:lnTo>
                  <a:pt x="47564" y="46843"/>
                </a:lnTo>
                <a:lnTo>
                  <a:pt x="52387" y="40285"/>
                </a:lnTo>
                <a:lnTo>
                  <a:pt x="53305" y="37474"/>
                </a:lnTo>
                <a:lnTo>
                  <a:pt x="55143" y="32790"/>
                </a:lnTo>
                <a:lnTo>
                  <a:pt x="55143" y="23421"/>
                </a:lnTo>
                <a:lnTo>
                  <a:pt x="53305" y="18737"/>
                </a:lnTo>
                <a:lnTo>
                  <a:pt x="52387" y="15926"/>
                </a:lnTo>
                <a:lnTo>
                  <a:pt x="47564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8261709" y="5246998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72" y="0"/>
                </a:moveTo>
                <a:lnTo>
                  <a:pt x="11023" y="1873"/>
                </a:lnTo>
                <a:lnTo>
                  <a:pt x="5511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1837" y="26232"/>
                </a:lnTo>
                <a:lnTo>
                  <a:pt x="5511" y="31853"/>
                </a:lnTo>
                <a:lnTo>
                  <a:pt x="11942" y="36537"/>
                </a:lnTo>
                <a:lnTo>
                  <a:pt x="13779" y="37474"/>
                </a:lnTo>
                <a:lnTo>
                  <a:pt x="22965" y="37474"/>
                </a:lnTo>
                <a:lnTo>
                  <a:pt x="24802" y="36537"/>
                </a:lnTo>
                <a:lnTo>
                  <a:pt x="31258" y="31853"/>
                </a:lnTo>
                <a:lnTo>
                  <a:pt x="35851" y="25295"/>
                </a:lnTo>
                <a:lnTo>
                  <a:pt x="36770" y="23421"/>
                </a:lnTo>
                <a:lnTo>
                  <a:pt x="36770" y="14052"/>
                </a:lnTo>
                <a:lnTo>
                  <a:pt x="35851" y="12179"/>
                </a:lnTo>
                <a:lnTo>
                  <a:pt x="31258" y="5621"/>
                </a:lnTo>
                <a:lnTo>
                  <a:pt x="25721" y="1873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8252523" y="5237630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53305" y="18737"/>
                </a:lnTo>
                <a:lnTo>
                  <a:pt x="55143" y="23421"/>
                </a:lnTo>
                <a:lnTo>
                  <a:pt x="55143" y="32790"/>
                </a:lnTo>
                <a:lnTo>
                  <a:pt x="53305" y="37474"/>
                </a:lnTo>
                <a:lnTo>
                  <a:pt x="52387" y="40285"/>
                </a:lnTo>
                <a:lnTo>
                  <a:pt x="46875" y="47780"/>
                </a:lnTo>
                <a:lnTo>
                  <a:pt x="39526" y="53401"/>
                </a:lnTo>
                <a:lnTo>
                  <a:pt x="36770" y="54338"/>
                </a:lnTo>
                <a:lnTo>
                  <a:pt x="32151" y="56211"/>
                </a:lnTo>
                <a:lnTo>
                  <a:pt x="22965" y="56211"/>
                </a:lnTo>
                <a:lnTo>
                  <a:pt x="18372" y="54338"/>
                </a:lnTo>
                <a:lnTo>
                  <a:pt x="15616" y="53401"/>
                </a:lnTo>
                <a:lnTo>
                  <a:pt x="8267" y="47780"/>
                </a:lnTo>
                <a:lnTo>
                  <a:pt x="2755" y="40285"/>
                </a:lnTo>
                <a:lnTo>
                  <a:pt x="1837" y="37474"/>
                </a:lnTo>
                <a:lnTo>
                  <a:pt x="0" y="28105"/>
                </a:lnTo>
                <a:lnTo>
                  <a:pt x="1837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16" y="2810"/>
                </a:lnTo>
                <a:lnTo>
                  <a:pt x="18372" y="1873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8131251" y="532759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0" y="28105"/>
                </a:lnTo>
                <a:lnTo>
                  <a:pt x="1837" y="37474"/>
                </a:lnTo>
                <a:lnTo>
                  <a:pt x="2755" y="40285"/>
                </a:lnTo>
                <a:lnTo>
                  <a:pt x="8267" y="47780"/>
                </a:lnTo>
                <a:lnTo>
                  <a:pt x="15603" y="53427"/>
                </a:lnTo>
                <a:lnTo>
                  <a:pt x="18359" y="54364"/>
                </a:lnTo>
                <a:lnTo>
                  <a:pt x="22952" y="56237"/>
                </a:lnTo>
                <a:lnTo>
                  <a:pt x="32139" y="56237"/>
                </a:lnTo>
                <a:lnTo>
                  <a:pt x="35813" y="54364"/>
                </a:lnTo>
                <a:lnTo>
                  <a:pt x="39488" y="53427"/>
                </a:lnTo>
                <a:lnTo>
                  <a:pt x="46837" y="47780"/>
                </a:lnTo>
                <a:lnTo>
                  <a:pt x="47411" y="46843"/>
                </a:lnTo>
                <a:lnTo>
                  <a:pt x="22952" y="46843"/>
                </a:lnTo>
                <a:lnTo>
                  <a:pt x="21115" y="45906"/>
                </a:lnTo>
                <a:lnTo>
                  <a:pt x="14685" y="41222"/>
                </a:lnTo>
                <a:lnTo>
                  <a:pt x="11023" y="35600"/>
                </a:lnTo>
                <a:lnTo>
                  <a:pt x="9186" y="28105"/>
                </a:lnTo>
                <a:lnTo>
                  <a:pt x="11023" y="20611"/>
                </a:lnTo>
                <a:lnTo>
                  <a:pt x="14685" y="14989"/>
                </a:lnTo>
                <a:lnTo>
                  <a:pt x="20197" y="11242"/>
                </a:lnTo>
                <a:lnTo>
                  <a:pt x="27546" y="9368"/>
                </a:lnTo>
                <a:lnTo>
                  <a:pt x="47411" y="9368"/>
                </a:lnTo>
                <a:lnTo>
                  <a:pt x="46837" y="8431"/>
                </a:lnTo>
                <a:lnTo>
                  <a:pt x="39488" y="2810"/>
                </a:lnTo>
                <a:lnTo>
                  <a:pt x="32139" y="936"/>
                </a:lnTo>
                <a:lnTo>
                  <a:pt x="27546" y="0"/>
                </a:lnTo>
                <a:close/>
              </a:path>
              <a:path w="55245" h="56514">
                <a:moveTo>
                  <a:pt x="47411" y="9368"/>
                </a:moveTo>
                <a:lnTo>
                  <a:pt x="27546" y="9368"/>
                </a:lnTo>
                <a:lnTo>
                  <a:pt x="32139" y="10305"/>
                </a:lnTo>
                <a:lnTo>
                  <a:pt x="35813" y="11242"/>
                </a:lnTo>
                <a:lnTo>
                  <a:pt x="40406" y="14989"/>
                </a:lnTo>
                <a:lnTo>
                  <a:pt x="44999" y="22484"/>
                </a:lnTo>
                <a:lnTo>
                  <a:pt x="45918" y="28105"/>
                </a:lnTo>
                <a:lnTo>
                  <a:pt x="44999" y="33727"/>
                </a:lnTo>
                <a:lnTo>
                  <a:pt x="40406" y="41222"/>
                </a:lnTo>
                <a:lnTo>
                  <a:pt x="34895" y="45906"/>
                </a:lnTo>
                <a:lnTo>
                  <a:pt x="32139" y="46843"/>
                </a:lnTo>
                <a:lnTo>
                  <a:pt x="47411" y="46843"/>
                </a:lnTo>
                <a:lnTo>
                  <a:pt x="51430" y="40285"/>
                </a:lnTo>
                <a:lnTo>
                  <a:pt x="53267" y="37474"/>
                </a:lnTo>
                <a:lnTo>
                  <a:pt x="55143" y="28105"/>
                </a:lnTo>
                <a:lnTo>
                  <a:pt x="53267" y="18737"/>
                </a:lnTo>
                <a:lnTo>
                  <a:pt x="51430" y="15926"/>
                </a:lnTo>
                <a:lnTo>
                  <a:pt x="47411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8140438" y="5336963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59" y="0"/>
                </a:moveTo>
                <a:lnTo>
                  <a:pt x="11010" y="1873"/>
                </a:lnTo>
                <a:lnTo>
                  <a:pt x="5499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1837" y="26232"/>
                </a:lnTo>
                <a:lnTo>
                  <a:pt x="5499" y="31853"/>
                </a:lnTo>
                <a:lnTo>
                  <a:pt x="11929" y="36537"/>
                </a:lnTo>
                <a:lnTo>
                  <a:pt x="13766" y="37474"/>
                </a:lnTo>
                <a:lnTo>
                  <a:pt x="22952" y="37474"/>
                </a:lnTo>
                <a:lnTo>
                  <a:pt x="25708" y="36537"/>
                </a:lnTo>
                <a:lnTo>
                  <a:pt x="31220" y="31853"/>
                </a:lnTo>
                <a:lnTo>
                  <a:pt x="35813" y="24358"/>
                </a:lnTo>
                <a:lnTo>
                  <a:pt x="36732" y="18737"/>
                </a:lnTo>
                <a:lnTo>
                  <a:pt x="35813" y="13116"/>
                </a:lnTo>
                <a:lnTo>
                  <a:pt x="31220" y="5621"/>
                </a:lnTo>
                <a:lnTo>
                  <a:pt x="26627" y="1873"/>
                </a:lnTo>
                <a:lnTo>
                  <a:pt x="22952" y="936"/>
                </a:lnTo>
                <a:lnTo>
                  <a:pt x="18359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8131251" y="532759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32139" y="936"/>
                </a:lnTo>
                <a:lnTo>
                  <a:pt x="39488" y="2810"/>
                </a:lnTo>
                <a:lnTo>
                  <a:pt x="46837" y="8431"/>
                </a:lnTo>
                <a:lnTo>
                  <a:pt x="51430" y="15926"/>
                </a:lnTo>
                <a:lnTo>
                  <a:pt x="53267" y="18737"/>
                </a:lnTo>
                <a:lnTo>
                  <a:pt x="55143" y="28105"/>
                </a:lnTo>
                <a:lnTo>
                  <a:pt x="53267" y="37474"/>
                </a:lnTo>
                <a:lnTo>
                  <a:pt x="51430" y="40285"/>
                </a:lnTo>
                <a:lnTo>
                  <a:pt x="46837" y="47780"/>
                </a:lnTo>
                <a:lnTo>
                  <a:pt x="39488" y="53427"/>
                </a:lnTo>
                <a:lnTo>
                  <a:pt x="35813" y="54364"/>
                </a:lnTo>
                <a:lnTo>
                  <a:pt x="32139" y="56237"/>
                </a:lnTo>
                <a:lnTo>
                  <a:pt x="22952" y="56237"/>
                </a:lnTo>
                <a:lnTo>
                  <a:pt x="18359" y="54364"/>
                </a:lnTo>
                <a:lnTo>
                  <a:pt x="15603" y="53427"/>
                </a:lnTo>
                <a:lnTo>
                  <a:pt x="8267" y="47780"/>
                </a:lnTo>
                <a:lnTo>
                  <a:pt x="2755" y="40285"/>
                </a:lnTo>
                <a:lnTo>
                  <a:pt x="1837" y="37474"/>
                </a:lnTo>
                <a:lnTo>
                  <a:pt x="0" y="28105"/>
                </a:lnTo>
                <a:lnTo>
                  <a:pt x="1837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03" y="2810"/>
                </a:lnTo>
                <a:lnTo>
                  <a:pt x="18359" y="1873"/>
                </a:lnTo>
                <a:lnTo>
                  <a:pt x="27546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8018235" y="5402570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0" y="28092"/>
                </a:lnTo>
                <a:lnTo>
                  <a:pt x="918" y="32777"/>
                </a:lnTo>
                <a:lnTo>
                  <a:pt x="2755" y="40272"/>
                </a:lnTo>
                <a:lnTo>
                  <a:pt x="8267" y="47767"/>
                </a:lnTo>
                <a:lnTo>
                  <a:pt x="15616" y="52490"/>
                </a:lnTo>
                <a:lnTo>
                  <a:pt x="18372" y="54364"/>
                </a:lnTo>
                <a:lnTo>
                  <a:pt x="27558" y="56237"/>
                </a:lnTo>
                <a:lnTo>
                  <a:pt x="36745" y="54364"/>
                </a:lnTo>
                <a:lnTo>
                  <a:pt x="39500" y="52490"/>
                </a:lnTo>
                <a:lnTo>
                  <a:pt x="46849" y="47767"/>
                </a:lnTo>
                <a:lnTo>
                  <a:pt x="47538" y="46830"/>
                </a:lnTo>
                <a:lnTo>
                  <a:pt x="27558" y="46830"/>
                </a:lnTo>
                <a:lnTo>
                  <a:pt x="22047" y="45893"/>
                </a:lnTo>
                <a:lnTo>
                  <a:pt x="14698" y="41209"/>
                </a:lnTo>
                <a:lnTo>
                  <a:pt x="11023" y="35587"/>
                </a:lnTo>
                <a:lnTo>
                  <a:pt x="10104" y="32777"/>
                </a:lnTo>
                <a:lnTo>
                  <a:pt x="9186" y="28092"/>
                </a:lnTo>
                <a:lnTo>
                  <a:pt x="11023" y="20611"/>
                </a:lnTo>
                <a:lnTo>
                  <a:pt x="14698" y="14989"/>
                </a:lnTo>
                <a:lnTo>
                  <a:pt x="20209" y="11242"/>
                </a:lnTo>
                <a:lnTo>
                  <a:pt x="27558" y="9368"/>
                </a:lnTo>
                <a:lnTo>
                  <a:pt x="47538" y="9368"/>
                </a:lnTo>
                <a:lnTo>
                  <a:pt x="46849" y="8431"/>
                </a:lnTo>
                <a:lnTo>
                  <a:pt x="39500" y="2810"/>
                </a:lnTo>
                <a:lnTo>
                  <a:pt x="36745" y="1873"/>
                </a:lnTo>
                <a:lnTo>
                  <a:pt x="27558" y="0"/>
                </a:lnTo>
                <a:close/>
              </a:path>
              <a:path w="55245" h="56514">
                <a:moveTo>
                  <a:pt x="47538" y="9368"/>
                </a:moveTo>
                <a:lnTo>
                  <a:pt x="27558" y="9368"/>
                </a:lnTo>
                <a:lnTo>
                  <a:pt x="34907" y="11242"/>
                </a:lnTo>
                <a:lnTo>
                  <a:pt x="40419" y="14989"/>
                </a:lnTo>
                <a:lnTo>
                  <a:pt x="45012" y="21547"/>
                </a:lnTo>
                <a:lnTo>
                  <a:pt x="45931" y="23421"/>
                </a:lnTo>
                <a:lnTo>
                  <a:pt x="45931" y="32777"/>
                </a:lnTo>
                <a:lnTo>
                  <a:pt x="45012" y="35587"/>
                </a:lnTo>
                <a:lnTo>
                  <a:pt x="40419" y="41209"/>
                </a:lnTo>
                <a:lnTo>
                  <a:pt x="33070" y="45893"/>
                </a:lnTo>
                <a:lnTo>
                  <a:pt x="27558" y="46830"/>
                </a:lnTo>
                <a:lnTo>
                  <a:pt x="47538" y="46830"/>
                </a:lnTo>
                <a:lnTo>
                  <a:pt x="52361" y="40272"/>
                </a:lnTo>
                <a:lnTo>
                  <a:pt x="53280" y="36524"/>
                </a:lnTo>
                <a:lnTo>
                  <a:pt x="55117" y="32777"/>
                </a:lnTo>
                <a:lnTo>
                  <a:pt x="55117" y="23421"/>
                </a:lnTo>
                <a:lnTo>
                  <a:pt x="53280" y="18737"/>
                </a:lnTo>
                <a:lnTo>
                  <a:pt x="52361" y="15926"/>
                </a:lnTo>
                <a:lnTo>
                  <a:pt x="47538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8027421" y="5411939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72" y="0"/>
                </a:moveTo>
                <a:lnTo>
                  <a:pt x="11023" y="1873"/>
                </a:lnTo>
                <a:lnTo>
                  <a:pt x="5511" y="5621"/>
                </a:lnTo>
                <a:lnTo>
                  <a:pt x="1837" y="11242"/>
                </a:lnTo>
                <a:lnTo>
                  <a:pt x="0" y="18724"/>
                </a:lnTo>
                <a:lnTo>
                  <a:pt x="918" y="23408"/>
                </a:lnTo>
                <a:lnTo>
                  <a:pt x="1837" y="26219"/>
                </a:lnTo>
                <a:lnTo>
                  <a:pt x="5511" y="31840"/>
                </a:lnTo>
                <a:lnTo>
                  <a:pt x="12860" y="36524"/>
                </a:lnTo>
                <a:lnTo>
                  <a:pt x="18372" y="37461"/>
                </a:lnTo>
                <a:lnTo>
                  <a:pt x="23884" y="36524"/>
                </a:lnTo>
                <a:lnTo>
                  <a:pt x="31233" y="31840"/>
                </a:lnTo>
                <a:lnTo>
                  <a:pt x="35826" y="26219"/>
                </a:lnTo>
                <a:lnTo>
                  <a:pt x="36745" y="23408"/>
                </a:lnTo>
                <a:lnTo>
                  <a:pt x="36745" y="14052"/>
                </a:lnTo>
                <a:lnTo>
                  <a:pt x="35826" y="12179"/>
                </a:lnTo>
                <a:lnTo>
                  <a:pt x="31233" y="5621"/>
                </a:lnTo>
                <a:lnTo>
                  <a:pt x="25721" y="1873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8018235" y="5402570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53280" y="18737"/>
                </a:lnTo>
                <a:lnTo>
                  <a:pt x="55117" y="23421"/>
                </a:lnTo>
                <a:lnTo>
                  <a:pt x="55117" y="32777"/>
                </a:lnTo>
                <a:lnTo>
                  <a:pt x="53280" y="36524"/>
                </a:lnTo>
                <a:lnTo>
                  <a:pt x="52361" y="40272"/>
                </a:lnTo>
                <a:lnTo>
                  <a:pt x="46849" y="47767"/>
                </a:lnTo>
                <a:lnTo>
                  <a:pt x="39500" y="52490"/>
                </a:lnTo>
                <a:lnTo>
                  <a:pt x="36745" y="54364"/>
                </a:lnTo>
                <a:lnTo>
                  <a:pt x="27558" y="56237"/>
                </a:lnTo>
                <a:lnTo>
                  <a:pt x="18372" y="54364"/>
                </a:lnTo>
                <a:lnTo>
                  <a:pt x="15616" y="52490"/>
                </a:lnTo>
                <a:lnTo>
                  <a:pt x="8267" y="47767"/>
                </a:lnTo>
                <a:lnTo>
                  <a:pt x="2755" y="40272"/>
                </a:lnTo>
                <a:lnTo>
                  <a:pt x="918" y="32777"/>
                </a:lnTo>
                <a:lnTo>
                  <a:pt x="0" y="28092"/>
                </a:lnTo>
                <a:lnTo>
                  <a:pt x="1837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16" y="2810"/>
                </a:lnTo>
                <a:lnTo>
                  <a:pt x="18372" y="1873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7899719" y="5494396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0" y="28105"/>
                </a:lnTo>
                <a:lnTo>
                  <a:pt x="1837" y="37500"/>
                </a:lnTo>
                <a:lnTo>
                  <a:pt x="2755" y="40311"/>
                </a:lnTo>
                <a:lnTo>
                  <a:pt x="8267" y="47806"/>
                </a:lnTo>
                <a:lnTo>
                  <a:pt x="15616" y="53427"/>
                </a:lnTo>
                <a:lnTo>
                  <a:pt x="18372" y="54364"/>
                </a:lnTo>
                <a:lnTo>
                  <a:pt x="22965" y="56237"/>
                </a:lnTo>
                <a:lnTo>
                  <a:pt x="32151" y="56237"/>
                </a:lnTo>
                <a:lnTo>
                  <a:pt x="35826" y="54364"/>
                </a:lnTo>
                <a:lnTo>
                  <a:pt x="39500" y="53427"/>
                </a:lnTo>
                <a:lnTo>
                  <a:pt x="46837" y="47806"/>
                </a:lnTo>
                <a:lnTo>
                  <a:pt x="47411" y="46869"/>
                </a:lnTo>
                <a:lnTo>
                  <a:pt x="22965" y="46869"/>
                </a:lnTo>
                <a:lnTo>
                  <a:pt x="21128" y="45932"/>
                </a:lnTo>
                <a:lnTo>
                  <a:pt x="14698" y="41248"/>
                </a:lnTo>
                <a:lnTo>
                  <a:pt x="11023" y="35639"/>
                </a:lnTo>
                <a:lnTo>
                  <a:pt x="9186" y="28105"/>
                </a:lnTo>
                <a:lnTo>
                  <a:pt x="11023" y="20611"/>
                </a:lnTo>
                <a:lnTo>
                  <a:pt x="14698" y="14989"/>
                </a:lnTo>
                <a:lnTo>
                  <a:pt x="20209" y="11242"/>
                </a:lnTo>
                <a:lnTo>
                  <a:pt x="27558" y="9368"/>
                </a:lnTo>
                <a:lnTo>
                  <a:pt x="47411" y="9368"/>
                </a:lnTo>
                <a:lnTo>
                  <a:pt x="46837" y="8431"/>
                </a:lnTo>
                <a:lnTo>
                  <a:pt x="39500" y="2810"/>
                </a:lnTo>
                <a:lnTo>
                  <a:pt x="32151" y="936"/>
                </a:lnTo>
                <a:lnTo>
                  <a:pt x="27558" y="0"/>
                </a:lnTo>
                <a:close/>
              </a:path>
              <a:path w="55245" h="56514">
                <a:moveTo>
                  <a:pt x="47411" y="9368"/>
                </a:moveTo>
                <a:lnTo>
                  <a:pt x="27558" y="9368"/>
                </a:lnTo>
                <a:lnTo>
                  <a:pt x="32151" y="10305"/>
                </a:lnTo>
                <a:lnTo>
                  <a:pt x="35826" y="11242"/>
                </a:lnTo>
                <a:lnTo>
                  <a:pt x="40419" y="14989"/>
                </a:lnTo>
                <a:lnTo>
                  <a:pt x="44999" y="22484"/>
                </a:lnTo>
                <a:lnTo>
                  <a:pt x="45918" y="28105"/>
                </a:lnTo>
                <a:lnTo>
                  <a:pt x="44999" y="33727"/>
                </a:lnTo>
                <a:lnTo>
                  <a:pt x="40419" y="41248"/>
                </a:lnTo>
                <a:lnTo>
                  <a:pt x="32151" y="46869"/>
                </a:lnTo>
                <a:lnTo>
                  <a:pt x="47411" y="46869"/>
                </a:lnTo>
                <a:lnTo>
                  <a:pt x="51430" y="40311"/>
                </a:lnTo>
                <a:lnTo>
                  <a:pt x="53267" y="37500"/>
                </a:lnTo>
                <a:lnTo>
                  <a:pt x="54186" y="32790"/>
                </a:lnTo>
                <a:lnTo>
                  <a:pt x="55104" y="28105"/>
                </a:lnTo>
                <a:lnTo>
                  <a:pt x="53267" y="18737"/>
                </a:lnTo>
                <a:lnTo>
                  <a:pt x="51430" y="15926"/>
                </a:lnTo>
                <a:lnTo>
                  <a:pt x="47411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7908905" y="5503764"/>
            <a:ext cx="36830" cy="38100"/>
          </a:xfrm>
          <a:custGeom>
            <a:avLst/>
            <a:gdLst/>
            <a:ahLst/>
            <a:cxnLst/>
            <a:rect l="l" t="t" r="r" b="b"/>
            <a:pathLst>
              <a:path w="36829" h="38100">
                <a:moveTo>
                  <a:pt x="18372" y="0"/>
                </a:moveTo>
                <a:lnTo>
                  <a:pt x="11023" y="1873"/>
                </a:lnTo>
                <a:lnTo>
                  <a:pt x="5511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1837" y="26271"/>
                </a:lnTo>
                <a:lnTo>
                  <a:pt x="5511" y="31879"/>
                </a:lnTo>
                <a:lnTo>
                  <a:pt x="11942" y="36563"/>
                </a:lnTo>
                <a:lnTo>
                  <a:pt x="13779" y="37500"/>
                </a:lnTo>
                <a:lnTo>
                  <a:pt x="22965" y="37500"/>
                </a:lnTo>
                <a:lnTo>
                  <a:pt x="25721" y="35626"/>
                </a:lnTo>
                <a:lnTo>
                  <a:pt x="31233" y="31879"/>
                </a:lnTo>
                <a:lnTo>
                  <a:pt x="35813" y="24358"/>
                </a:lnTo>
                <a:lnTo>
                  <a:pt x="36732" y="18737"/>
                </a:lnTo>
                <a:lnTo>
                  <a:pt x="35813" y="13116"/>
                </a:lnTo>
                <a:lnTo>
                  <a:pt x="31233" y="5621"/>
                </a:lnTo>
                <a:lnTo>
                  <a:pt x="26640" y="1873"/>
                </a:lnTo>
                <a:lnTo>
                  <a:pt x="22965" y="936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7899719" y="5494396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32151" y="936"/>
                </a:lnTo>
                <a:lnTo>
                  <a:pt x="39500" y="2810"/>
                </a:lnTo>
                <a:lnTo>
                  <a:pt x="46837" y="8431"/>
                </a:lnTo>
                <a:lnTo>
                  <a:pt x="51430" y="15926"/>
                </a:lnTo>
                <a:lnTo>
                  <a:pt x="53267" y="18737"/>
                </a:lnTo>
                <a:lnTo>
                  <a:pt x="55104" y="28105"/>
                </a:lnTo>
                <a:lnTo>
                  <a:pt x="54186" y="32790"/>
                </a:lnTo>
                <a:lnTo>
                  <a:pt x="53267" y="37500"/>
                </a:lnTo>
                <a:lnTo>
                  <a:pt x="51430" y="40311"/>
                </a:lnTo>
                <a:lnTo>
                  <a:pt x="46837" y="47806"/>
                </a:lnTo>
                <a:lnTo>
                  <a:pt x="39500" y="53427"/>
                </a:lnTo>
                <a:lnTo>
                  <a:pt x="35826" y="54364"/>
                </a:lnTo>
                <a:lnTo>
                  <a:pt x="32151" y="56237"/>
                </a:lnTo>
                <a:lnTo>
                  <a:pt x="22965" y="56237"/>
                </a:lnTo>
                <a:lnTo>
                  <a:pt x="18372" y="54364"/>
                </a:lnTo>
                <a:lnTo>
                  <a:pt x="15616" y="53427"/>
                </a:lnTo>
                <a:lnTo>
                  <a:pt x="8267" y="47806"/>
                </a:lnTo>
                <a:lnTo>
                  <a:pt x="2755" y="40311"/>
                </a:lnTo>
                <a:lnTo>
                  <a:pt x="1837" y="37500"/>
                </a:lnTo>
                <a:lnTo>
                  <a:pt x="0" y="28105"/>
                </a:lnTo>
                <a:lnTo>
                  <a:pt x="1837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16" y="2810"/>
                </a:lnTo>
                <a:lnTo>
                  <a:pt x="18372" y="1873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7730653" y="5600287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22952" y="936"/>
                </a:lnTo>
                <a:lnTo>
                  <a:pt x="15603" y="2810"/>
                </a:lnTo>
                <a:lnTo>
                  <a:pt x="8267" y="8457"/>
                </a:lnTo>
                <a:lnTo>
                  <a:pt x="3674" y="15952"/>
                </a:lnTo>
                <a:lnTo>
                  <a:pt x="1837" y="18763"/>
                </a:lnTo>
                <a:lnTo>
                  <a:pt x="0" y="28131"/>
                </a:lnTo>
                <a:lnTo>
                  <a:pt x="1837" y="37500"/>
                </a:lnTo>
                <a:lnTo>
                  <a:pt x="3674" y="40311"/>
                </a:lnTo>
                <a:lnTo>
                  <a:pt x="8267" y="47806"/>
                </a:lnTo>
                <a:lnTo>
                  <a:pt x="15603" y="53427"/>
                </a:lnTo>
                <a:lnTo>
                  <a:pt x="19278" y="54364"/>
                </a:lnTo>
                <a:lnTo>
                  <a:pt x="22952" y="56237"/>
                </a:lnTo>
                <a:lnTo>
                  <a:pt x="32139" y="56237"/>
                </a:lnTo>
                <a:lnTo>
                  <a:pt x="36732" y="54364"/>
                </a:lnTo>
                <a:lnTo>
                  <a:pt x="39526" y="53427"/>
                </a:lnTo>
                <a:lnTo>
                  <a:pt x="46875" y="47806"/>
                </a:lnTo>
                <a:lnTo>
                  <a:pt x="47564" y="46869"/>
                </a:lnTo>
                <a:lnTo>
                  <a:pt x="22952" y="46869"/>
                </a:lnTo>
                <a:lnTo>
                  <a:pt x="20197" y="45932"/>
                </a:lnTo>
                <a:lnTo>
                  <a:pt x="14685" y="41248"/>
                </a:lnTo>
                <a:lnTo>
                  <a:pt x="10104" y="33753"/>
                </a:lnTo>
                <a:lnTo>
                  <a:pt x="9186" y="28131"/>
                </a:lnTo>
                <a:lnTo>
                  <a:pt x="10104" y="22510"/>
                </a:lnTo>
                <a:lnTo>
                  <a:pt x="14685" y="15015"/>
                </a:lnTo>
                <a:lnTo>
                  <a:pt x="20197" y="11268"/>
                </a:lnTo>
                <a:lnTo>
                  <a:pt x="22952" y="10331"/>
                </a:lnTo>
                <a:lnTo>
                  <a:pt x="27546" y="9394"/>
                </a:lnTo>
                <a:lnTo>
                  <a:pt x="47564" y="9394"/>
                </a:lnTo>
                <a:lnTo>
                  <a:pt x="46875" y="8457"/>
                </a:lnTo>
                <a:lnTo>
                  <a:pt x="39526" y="2810"/>
                </a:lnTo>
                <a:lnTo>
                  <a:pt x="36732" y="1873"/>
                </a:lnTo>
                <a:lnTo>
                  <a:pt x="27546" y="0"/>
                </a:lnTo>
                <a:close/>
              </a:path>
              <a:path w="55245" h="56514">
                <a:moveTo>
                  <a:pt x="47564" y="9394"/>
                </a:moveTo>
                <a:lnTo>
                  <a:pt x="27546" y="9394"/>
                </a:lnTo>
                <a:lnTo>
                  <a:pt x="34895" y="11268"/>
                </a:lnTo>
                <a:lnTo>
                  <a:pt x="40445" y="15015"/>
                </a:lnTo>
                <a:lnTo>
                  <a:pt x="45038" y="21573"/>
                </a:lnTo>
                <a:lnTo>
                  <a:pt x="45956" y="23447"/>
                </a:lnTo>
                <a:lnTo>
                  <a:pt x="45956" y="32816"/>
                </a:lnTo>
                <a:lnTo>
                  <a:pt x="45038" y="34689"/>
                </a:lnTo>
                <a:lnTo>
                  <a:pt x="40445" y="41248"/>
                </a:lnTo>
                <a:lnTo>
                  <a:pt x="33976" y="45932"/>
                </a:lnTo>
                <a:lnTo>
                  <a:pt x="32139" y="46869"/>
                </a:lnTo>
                <a:lnTo>
                  <a:pt x="47564" y="46869"/>
                </a:lnTo>
                <a:lnTo>
                  <a:pt x="52387" y="40311"/>
                </a:lnTo>
                <a:lnTo>
                  <a:pt x="53305" y="37500"/>
                </a:lnTo>
                <a:lnTo>
                  <a:pt x="55143" y="32816"/>
                </a:lnTo>
                <a:lnTo>
                  <a:pt x="55143" y="23447"/>
                </a:lnTo>
                <a:lnTo>
                  <a:pt x="53305" y="18763"/>
                </a:lnTo>
                <a:lnTo>
                  <a:pt x="52387" y="15952"/>
                </a:lnTo>
                <a:lnTo>
                  <a:pt x="47564" y="939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7739839" y="5609682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59" y="0"/>
                </a:moveTo>
                <a:lnTo>
                  <a:pt x="0" y="18737"/>
                </a:lnTo>
                <a:lnTo>
                  <a:pt x="918" y="24358"/>
                </a:lnTo>
                <a:lnTo>
                  <a:pt x="5499" y="31853"/>
                </a:lnTo>
                <a:lnTo>
                  <a:pt x="11010" y="36537"/>
                </a:lnTo>
                <a:lnTo>
                  <a:pt x="13766" y="37474"/>
                </a:lnTo>
                <a:lnTo>
                  <a:pt x="22952" y="37474"/>
                </a:lnTo>
                <a:lnTo>
                  <a:pt x="24790" y="36537"/>
                </a:lnTo>
                <a:lnTo>
                  <a:pt x="31258" y="31853"/>
                </a:lnTo>
                <a:lnTo>
                  <a:pt x="35851" y="25295"/>
                </a:lnTo>
                <a:lnTo>
                  <a:pt x="36770" y="23421"/>
                </a:lnTo>
                <a:lnTo>
                  <a:pt x="36770" y="14052"/>
                </a:lnTo>
                <a:lnTo>
                  <a:pt x="35851" y="12179"/>
                </a:lnTo>
                <a:lnTo>
                  <a:pt x="31258" y="5621"/>
                </a:lnTo>
                <a:lnTo>
                  <a:pt x="25708" y="1873"/>
                </a:lnTo>
                <a:lnTo>
                  <a:pt x="18359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7730653" y="5600287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53305" y="18763"/>
                </a:lnTo>
                <a:lnTo>
                  <a:pt x="55143" y="23447"/>
                </a:lnTo>
                <a:lnTo>
                  <a:pt x="55143" y="32816"/>
                </a:lnTo>
                <a:lnTo>
                  <a:pt x="53305" y="37500"/>
                </a:lnTo>
                <a:lnTo>
                  <a:pt x="52387" y="40311"/>
                </a:lnTo>
                <a:lnTo>
                  <a:pt x="46875" y="47806"/>
                </a:lnTo>
                <a:lnTo>
                  <a:pt x="39526" y="53427"/>
                </a:lnTo>
                <a:lnTo>
                  <a:pt x="36732" y="54364"/>
                </a:lnTo>
                <a:lnTo>
                  <a:pt x="32139" y="56237"/>
                </a:lnTo>
                <a:lnTo>
                  <a:pt x="22952" y="56237"/>
                </a:lnTo>
                <a:lnTo>
                  <a:pt x="19278" y="54364"/>
                </a:lnTo>
                <a:lnTo>
                  <a:pt x="15603" y="53427"/>
                </a:lnTo>
                <a:lnTo>
                  <a:pt x="8267" y="47806"/>
                </a:lnTo>
                <a:lnTo>
                  <a:pt x="3674" y="40311"/>
                </a:lnTo>
                <a:lnTo>
                  <a:pt x="1837" y="37500"/>
                </a:lnTo>
                <a:lnTo>
                  <a:pt x="0" y="28131"/>
                </a:lnTo>
                <a:lnTo>
                  <a:pt x="1837" y="18763"/>
                </a:lnTo>
                <a:lnTo>
                  <a:pt x="3674" y="15952"/>
                </a:lnTo>
                <a:lnTo>
                  <a:pt x="8267" y="8457"/>
                </a:lnTo>
                <a:lnTo>
                  <a:pt x="15603" y="2810"/>
                </a:lnTo>
                <a:lnTo>
                  <a:pt x="22952" y="936"/>
                </a:lnTo>
                <a:lnTo>
                  <a:pt x="27546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7658975" y="567151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0" y="28131"/>
                </a:lnTo>
                <a:lnTo>
                  <a:pt x="1837" y="37500"/>
                </a:lnTo>
                <a:lnTo>
                  <a:pt x="2755" y="40311"/>
                </a:lnTo>
                <a:lnTo>
                  <a:pt x="8293" y="47806"/>
                </a:lnTo>
                <a:lnTo>
                  <a:pt x="15642" y="53427"/>
                </a:lnTo>
                <a:lnTo>
                  <a:pt x="18398" y="54364"/>
                </a:lnTo>
                <a:lnTo>
                  <a:pt x="22991" y="56237"/>
                </a:lnTo>
                <a:lnTo>
                  <a:pt x="32177" y="56237"/>
                </a:lnTo>
                <a:lnTo>
                  <a:pt x="36770" y="54364"/>
                </a:lnTo>
                <a:lnTo>
                  <a:pt x="39526" y="53427"/>
                </a:lnTo>
                <a:lnTo>
                  <a:pt x="46875" y="47806"/>
                </a:lnTo>
                <a:lnTo>
                  <a:pt x="47564" y="46869"/>
                </a:lnTo>
                <a:lnTo>
                  <a:pt x="22991" y="46869"/>
                </a:lnTo>
                <a:lnTo>
                  <a:pt x="21153" y="45932"/>
                </a:lnTo>
                <a:lnTo>
                  <a:pt x="14723" y="41247"/>
                </a:lnTo>
                <a:lnTo>
                  <a:pt x="11049" y="35626"/>
                </a:lnTo>
                <a:lnTo>
                  <a:pt x="9211" y="28131"/>
                </a:lnTo>
                <a:lnTo>
                  <a:pt x="11049" y="20636"/>
                </a:lnTo>
                <a:lnTo>
                  <a:pt x="14723" y="15015"/>
                </a:lnTo>
                <a:lnTo>
                  <a:pt x="20235" y="11268"/>
                </a:lnTo>
                <a:lnTo>
                  <a:pt x="27584" y="9368"/>
                </a:lnTo>
                <a:lnTo>
                  <a:pt x="47562" y="9368"/>
                </a:lnTo>
                <a:lnTo>
                  <a:pt x="46875" y="8431"/>
                </a:lnTo>
                <a:lnTo>
                  <a:pt x="39526" y="2810"/>
                </a:lnTo>
                <a:lnTo>
                  <a:pt x="36770" y="1873"/>
                </a:lnTo>
                <a:lnTo>
                  <a:pt x="27584" y="0"/>
                </a:lnTo>
                <a:close/>
              </a:path>
              <a:path w="55245" h="56514">
                <a:moveTo>
                  <a:pt x="47562" y="9368"/>
                </a:moveTo>
                <a:lnTo>
                  <a:pt x="27584" y="9368"/>
                </a:lnTo>
                <a:lnTo>
                  <a:pt x="34933" y="11268"/>
                </a:lnTo>
                <a:lnTo>
                  <a:pt x="40445" y="15015"/>
                </a:lnTo>
                <a:lnTo>
                  <a:pt x="45038" y="21573"/>
                </a:lnTo>
                <a:lnTo>
                  <a:pt x="45956" y="23447"/>
                </a:lnTo>
                <a:lnTo>
                  <a:pt x="45956" y="32816"/>
                </a:lnTo>
                <a:lnTo>
                  <a:pt x="45038" y="34689"/>
                </a:lnTo>
                <a:lnTo>
                  <a:pt x="40445" y="41247"/>
                </a:lnTo>
                <a:lnTo>
                  <a:pt x="34014" y="45932"/>
                </a:lnTo>
                <a:lnTo>
                  <a:pt x="32177" y="46869"/>
                </a:lnTo>
                <a:lnTo>
                  <a:pt x="47564" y="46869"/>
                </a:lnTo>
                <a:lnTo>
                  <a:pt x="52387" y="40311"/>
                </a:lnTo>
                <a:lnTo>
                  <a:pt x="53305" y="37500"/>
                </a:lnTo>
                <a:lnTo>
                  <a:pt x="55143" y="32816"/>
                </a:lnTo>
                <a:lnTo>
                  <a:pt x="55143" y="23447"/>
                </a:lnTo>
                <a:lnTo>
                  <a:pt x="53305" y="18763"/>
                </a:lnTo>
                <a:lnTo>
                  <a:pt x="52387" y="15952"/>
                </a:lnTo>
                <a:lnTo>
                  <a:pt x="47562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7668186" y="5680883"/>
            <a:ext cx="36830" cy="38100"/>
          </a:xfrm>
          <a:custGeom>
            <a:avLst/>
            <a:gdLst/>
            <a:ahLst/>
            <a:cxnLst/>
            <a:rect l="l" t="t" r="r" b="b"/>
            <a:pathLst>
              <a:path w="36829" h="38100">
                <a:moveTo>
                  <a:pt x="18372" y="0"/>
                </a:moveTo>
                <a:lnTo>
                  <a:pt x="11023" y="1899"/>
                </a:lnTo>
                <a:lnTo>
                  <a:pt x="5511" y="5647"/>
                </a:lnTo>
                <a:lnTo>
                  <a:pt x="1837" y="11268"/>
                </a:lnTo>
                <a:lnTo>
                  <a:pt x="0" y="18763"/>
                </a:lnTo>
                <a:lnTo>
                  <a:pt x="1837" y="26258"/>
                </a:lnTo>
                <a:lnTo>
                  <a:pt x="5511" y="31879"/>
                </a:lnTo>
                <a:lnTo>
                  <a:pt x="11942" y="36563"/>
                </a:lnTo>
                <a:lnTo>
                  <a:pt x="13779" y="37500"/>
                </a:lnTo>
                <a:lnTo>
                  <a:pt x="22965" y="37500"/>
                </a:lnTo>
                <a:lnTo>
                  <a:pt x="24802" y="36563"/>
                </a:lnTo>
                <a:lnTo>
                  <a:pt x="31233" y="31879"/>
                </a:lnTo>
                <a:lnTo>
                  <a:pt x="35826" y="25321"/>
                </a:lnTo>
                <a:lnTo>
                  <a:pt x="36745" y="23447"/>
                </a:lnTo>
                <a:lnTo>
                  <a:pt x="36745" y="14078"/>
                </a:lnTo>
                <a:lnTo>
                  <a:pt x="35826" y="12205"/>
                </a:lnTo>
                <a:lnTo>
                  <a:pt x="31233" y="5647"/>
                </a:lnTo>
                <a:lnTo>
                  <a:pt x="25721" y="1899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7658975" y="567151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53305" y="18763"/>
                </a:lnTo>
                <a:lnTo>
                  <a:pt x="55143" y="23447"/>
                </a:lnTo>
                <a:lnTo>
                  <a:pt x="55143" y="32816"/>
                </a:lnTo>
                <a:lnTo>
                  <a:pt x="53305" y="37500"/>
                </a:lnTo>
                <a:lnTo>
                  <a:pt x="52387" y="40311"/>
                </a:lnTo>
                <a:lnTo>
                  <a:pt x="46875" y="47806"/>
                </a:lnTo>
                <a:lnTo>
                  <a:pt x="39526" y="53427"/>
                </a:lnTo>
                <a:lnTo>
                  <a:pt x="36770" y="54364"/>
                </a:lnTo>
                <a:lnTo>
                  <a:pt x="32177" y="56237"/>
                </a:lnTo>
                <a:lnTo>
                  <a:pt x="22991" y="56237"/>
                </a:lnTo>
                <a:lnTo>
                  <a:pt x="18398" y="54364"/>
                </a:lnTo>
                <a:lnTo>
                  <a:pt x="15642" y="53427"/>
                </a:lnTo>
                <a:lnTo>
                  <a:pt x="8293" y="47806"/>
                </a:lnTo>
                <a:lnTo>
                  <a:pt x="2755" y="40311"/>
                </a:lnTo>
                <a:lnTo>
                  <a:pt x="1837" y="37500"/>
                </a:lnTo>
                <a:lnTo>
                  <a:pt x="0" y="28131"/>
                </a:lnTo>
                <a:lnTo>
                  <a:pt x="1837" y="18763"/>
                </a:lnTo>
                <a:lnTo>
                  <a:pt x="2755" y="15952"/>
                </a:lnTo>
                <a:lnTo>
                  <a:pt x="8293" y="8431"/>
                </a:lnTo>
                <a:lnTo>
                  <a:pt x="15642" y="2810"/>
                </a:lnTo>
                <a:lnTo>
                  <a:pt x="18398" y="1873"/>
                </a:lnTo>
                <a:lnTo>
                  <a:pt x="27584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7536784" y="577274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0" y="28092"/>
                </a:lnTo>
                <a:lnTo>
                  <a:pt x="1837" y="37461"/>
                </a:lnTo>
                <a:lnTo>
                  <a:pt x="2755" y="40272"/>
                </a:lnTo>
                <a:lnTo>
                  <a:pt x="8254" y="47767"/>
                </a:lnTo>
                <a:lnTo>
                  <a:pt x="15603" y="53388"/>
                </a:lnTo>
                <a:lnTo>
                  <a:pt x="18398" y="54324"/>
                </a:lnTo>
                <a:lnTo>
                  <a:pt x="22991" y="56198"/>
                </a:lnTo>
                <a:lnTo>
                  <a:pt x="32177" y="56198"/>
                </a:lnTo>
                <a:lnTo>
                  <a:pt x="36770" y="54324"/>
                </a:lnTo>
                <a:lnTo>
                  <a:pt x="39526" y="53388"/>
                </a:lnTo>
                <a:lnTo>
                  <a:pt x="46875" y="47767"/>
                </a:lnTo>
                <a:lnTo>
                  <a:pt x="47564" y="46830"/>
                </a:lnTo>
                <a:lnTo>
                  <a:pt x="22991" y="46830"/>
                </a:lnTo>
                <a:lnTo>
                  <a:pt x="21153" y="45893"/>
                </a:lnTo>
                <a:lnTo>
                  <a:pt x="14685" y="41209"/>
                </a:lnTo>
                <a:lnTo>
                  <a:pt x="11010" y="35587"/>
                </a:lnTo>
                <a:lnTo>
                  <a:pt x="9173" y="28092"/>
                </a:lnTo>
                <a:lnTo>
                  <a:pt x="11010" y="20598"/>
                </a:lnTo>
                <a:lnTo>
                  <a:pt x="14685" y="14976"/>
                </a:lnTo>
                <a:lnTo>
                  <a:pt x="20235" y="11242"/>
                </a:lnTo>
                <a:lnTo>
                  <a:pt x="27584" y="9368"/>
                </a:lnTo>
                <a:lnTo>
                  <a:pt x="47565" y="9368"/>
                </a:lnTo>
                <a:lnTo>
                  <a:pt x="46875" y="8431"/>
                </a:lnTo>
                <a:lnTo>
                  <a:pt x="39526" y="2810"/>
                </a:lnTo>
                <a:lnTo>
                  <a:pt x="36770" y="1873"/>
                </a:lnTo>
                <a:lnTo>
                  <a:pt x="27584" y="0"/>
                </a:lnTo>
                <a:close/>
              </a:path>
              <a:path w="55245" h="56514">
                <a:moveTo>
                  <a:pt x="47565" y="9368"/>
                </a:moveTo>
                <a:lnTo>
                  <a:pt x="27584" y="9368"/>
                </a:lnTo>
                <a:lnTo>
                  <a:pt x="34933" y="11242"/>
                </a:lnTo>
                <a:lnTo>
                  <a:pt x="40445" y="14976"/>
                </a:lnTo>
                <a:lnTo>
                  <a:pt x="45038" y="21534"/>
                </a:lnTo>
                <a:lnTo>
                  <a:pt x="45956" y="23408"/>
                </a:lnTo>
                <a:lnTo>
                  <a:pt x="45956" y="32777"/>
                </a:lnTo>
                <a:lnTo>
                  <a:pt x="45038" y="34650"/>
                </a:lnTo>
                <a:lnTo>
                  <a:pt x="40445" y="41209"/>
                </a:lnTo>
                <a:lnTo>
                  <a:pt x="34014" y="45893"/>
                </a:lnTo>
                <a:lnTo>
                  <a:pt x="32177" y="46830"/>
                </a:lnTo>
                <a:lnTo>
                  <a:pt x="47564" y="46830"/>
                </a:lnTo>
                <a:lnTo>
                  <a:pt x="52387" y="40272"/>
                </a:lnTo>
                <a:lnTo>
                  <a:pt x="53293" y="37461"/>
                </a:lnTo>
                <a:lnTo>
                  <a:pt x="55130" y="32777"/>
                </a:lnTo>
                <a:lnTo>
                  <a:pt x="55130" y="23408"/>
                </a:lnTo>
                <a:lnTo>
                  <a:pt x="53293" y="18724"/>
                </a:lnTo>
                <a:lnTo>
                  <a:pt x="52387" y="15913"/>
                </a:lnTo>
                <a:lnTo>
                  <a:pt x="47565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7545958" y="5782117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410" y="0"/>
                </a:moveTo>
                <a:lnTo>
                  <a:pt x="11061" y="1873"/>
                </a:lnTo>
                <a:lnTo>
                  <a:pt x="5511" y="5608"/>
                </a:lnTo>
                <a:lnTo>
                  <a:pt x="1837" y="11229"/>
                </a:lnTo>
                <a:lnTo>
                  <a:pt x="0" y="18724"/>
                </a:lnTo>
                <a:lnTo>
                  <a:pt x="1837" y="26219"/>
                </a:lnTo>
                <a:lnTo>
                  <a:pt x="5511" y="31840"/>
                </a:lnTo>
                <a:lnTo>
                  <a:pt x="11980" y="36524"/>
                </a:lnTo>
                <a:lnTo>
                  <a:pt x="13817" y="37461"/>
                </a:lnTo>
                <a:lnTo>
                  <a:pt x="23003" y="37461"/>
                </a:lnTo>
                <a:lnTo>
                  <a:pt x="24841" y="36524"/>
                </a:lnTo>
                <a:lnTo>
                  <a:pt x="31271" y="31840"/>
                </a:lnTo>
                <a:lnTo>
                  <a:pt x="35864" y="25282"/>
                </a:lnTo>
                <a:lnTo>
                  <a:pt x="36783" y="23408"/>
                </a:lnTo>
                <a:lnTo>
                  <a:pt x="36783" y="14039"/>
                </a:lnTo>
                <a:lnTo>
                  <a:pt x="35864" y="12166"/>
                </a:lnTo>
                <a:lnTo>
                  <a:pt x="31271" y="5608"/>
                </a:lnTo>
                <a:lnTo>
                  <a:pt x="25759" y="1873"/>
                </a:lnTo>
                <a:lnTo>
                  <a:pt x="1841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7536784" y="577274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53293" y="18724"/>
                </a:lnTo>
                <a:lnTo>
                  <a:pt x="55130" y="23408"/>
                </a:lnTo>
                <a:lnTo>
                  <a:pt x="55130" y="32777"/>
                </a:lnTo>
                <a:lnTo>
                  <a:pt x="53293" y="37461"/>
                </a:lnTo>
                <a:lnTo>
                  <a:pt x="52387" y="40272"/>
                </a:lnTo>
                <a:lnTo>
                  <a:pt x="46875" y="47767"/>
                </a:lnTo>
                <a:lnTo>
                  <a:pt x="39526" y="53388"/>
                </a:lnTo>
                <a:lnTo>
                  <a:pt x="36770" y="54324"/>
                </a:lnTo>
                <a:lnTo>
                  <a:pt x="32177" y="56198"/>
                </a:lnTo>
                <a:lnTo>
                  <a:pt x="22991" y="56198"/>
                </a:lnTo>
                <a:lnTo>
                  <a:pt x="18398" y="54324"/>
                </a:lnTo>
                <a:lnTo>
                  <a:pt x="15603" y="53388"/>
                </a:lnTo>
                <a:lnTo>
                  <a:pt x="8254" y="47767"/>
                </a:lnTo>
                <a:lnTo>
                  <a:pt x="2755" y="40272"/>
                </a:lnTo>
                <a:lnTo>
                  <a:pt x="1837" y="37461"/>
                </a:lnTo>
                <a:lnTo>
                  <a:pt x="0" y="28092"/>
                </a:lnTo>
                <a:lnTo>
                  <a:pt x="1837" y="18724"/>
                </a:lnTo>
                <a:lnTo>
                  <a:pt x="2755" y="15913"/>
                </a:lnTo>
                <a:lnTo>
                  <a:pt x="8254" y="8431"/>
                </a:lnTo>
                <a:lnTo>
                  <a:pt x="15603" y="2810"/>
                </a:lnTo>
                <a:lnTo>
                  <a:pt x="18398" y="1873"/>
                </a:lnTo>
                <a:lnTo>
                  <a:pt x="27584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7418256" y="5863637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18372" y="1873"/>
                </a:lnTo>
                <a:lnTo>
                  <a:pt x="15616" y="3747"/>
                </a:lnTo>
                <a:lnTo>
                  <a:pt x="8267" y="8431"/>
                </a:lnTo>
                <a:lnTo>
                  <a:pt x="2755" y="15926"/>
                </a:lnTo>
                <a:lnTo>
                  <a:pt x="918" y="23421"/>
                </a:lnTo>
                <a:lnTo>
                  <a:pt x="0" y="28105"/>
                </a:lnTo>
                <a:lnTo>
                  <a:pt x="1837" y="37474"/>
                </a:lnTo>
                <a:lnTo>
                  <a:pt x="2755" y="40285"/>
                </a:lnTo>
                <a:lnTo>
                  <a:pt x="8267" y="47780"/>
                </a:lnTo>
                <a:lnTo>
                  <a:pt x="15616" y="53401"/>
                </a:lnTo>
                <a:lnTo>
                  <a:pt x="18372" y="54364"/>
                </a:lnTo>
                <a:lnTo>
                  <a:pt x="22965" y="56237"/>
                </a:lnTo>
                <a:lnTo>
                  <a:pt x="32151" y="56237"/>
                </a:lnTo>
                <a:lnTo>
                  <a:pt x="36770" y="54364"/>
                </a:lnTo>
                <a:lnTo>
                  <a:pt x="39526" y="53401"/>
                </a:lnTo>
                <a:lnTo>
                  <a:pt x="46875" y="47780"/>
                </a:lnTo>
                <a:lnTo>
                  <a:pt x="47564" y="46843"/>
                </a:lnTo>
                <a:lnTo>
                  <a:pt x="22965" y="46843"/>
                </a:lnTo>
                <a:lnTo>
                  <a:pt x="21128" y="45906"/>
                </a:lnTo>
                <a:lnTo>
                  <a:pt x="14698" y="41222"/>
                </a:lnTo>
                <a:lnTo>
                  <a:pt x="11023" y="35600"/>
                </a:lnTo>
                <a:lnTo>
                  <a:pt x="9186" y="28105"/>
                </a:lnTo>
                <a:lnTo>
                  <a:pt x="10104" y="23421"/>
                </a:lnTo>
                <a:lnTo>
                  <a:pt x="11023" y="20611"/>
                </a:lnTo>
                <a:lnTo>
                  <a:pt x="14698" y="14989"/>
                </a:lnTo>
                <a:lnTo>
                  <a:pt x="22047" y="10305"/>
                </a:lnTo>
                <a:lnTo>
                  <a:pt x="27558" y="9368"/>
                </a:lnTo>
                <a:lnTo>
                  <a:pt x="47564" y="9368"/>
                </a:lnTo>
                <a:lnTo>
                  <a:pt x="46875" y="8431"/>
                </a:lnTo>
                <a:lnTo>
                  <a:pt x="39526" y="3747"/>
                </a:lnTo>
                <a:lnTo>
                  <a:pt x="36770" y="1873"/>
                </a:lnTo>
                <a:lnTo>
                  <a:pt x="27558" y="0"/>
                </a:lnTo>
                <a:close/>
              </a:path>
              <a:path w="55245" h="56514">
                <a:moveTo>
                  <a:pt x="47564" y="9368"/>
                </a:moveTo>
                <a:lnTo>
                  <a:pt x="27558" y="9368"/>
                </a:lnTo>
                <a:lnTo>
                  <a:pt x="33096" y="10305"/>
                </a:lnTo>
                <a:lnTo>
                  <a:pt x="40445" y="14989"/>
                </a:lnTo>
                <a:lnTo>
                  <a:pt x="45956" y="23421"/>
                </a:lnTo>
                <a:lnTo>
                  <a:pt x="45956" y="32790"/>
                </a:lnTo>
                <a:lnTo>
                  <a:pt x="45038" y="34663"/>
                </a:lnTo>
                <a:lnTo>
                  <a:pt x="40445" y="41222"/>
                </a:lnTo>
                <a:lnTo>
                  <a:pt x="34014" y="45906"/>
                </a:lnTo>
                <a:lnTo>
                  <a:pt x="32151" y="46843"/>
                </a:lnTo>
                <a:lnTo>
                  <a:pt x="47564" y="46843"/>
                </a:lnTo>
                <a:lnTo>
                  <a:pt x="52387" y="40285"/>
                </a:lnTo>
                <a:lnTo>
                  <a:pt x="53305" y="37474"/>
                </a:lnTo>
                <a:lnTo>
                  <a:pt x="55143" y="32790"/>
                </a:lnTo>
                <a:lnTo>
                  <a:pt x="55143" y="23421"/>
                </a:lnTo>
                <a:lnTo>
                  <a:pt x="53305" y="19674"/>
                </a:lnTo>
                <a:lnTo>
                  <a:pt x="52387" y="15926"/>
                </a:lnTo>
                <a:lnTo>
                  <a:pt x="47564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7427442" y="5873006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72" y="0"/>
                </a:moveTo>
                <a:lnTo>
                  <a:pt x="0" y="18737"/>
                </a:lnTo>
                <a:lnTo>
                  <a:pt x="1837" y="26232"/>
                </a:lnTo>
                <a:lnTo>
                  <a:pt x="5511" y="31853"/>
                </a:lnTo>
                <a:lnTo>
                  <a:pt x="11942" y="36537"/>
                </a:lnTo>
                <a:lnTo>
                  <a:pt x="13779" y="37474"/>
                </a:lnTo>
                <a:lnTo>
                  <a:pt x="22965" y="37474"/>
                </a:lnTo>
                <a:lnTo>
                  <a:pt x="24828" y="36537"/>
                </a:lnTo>
                <a:lnTo>
                  <a:pt x="31258" y="31853"/>
                </a:lnTo>
                <a:lnTo>
                  <a:pt x="35851" y="25295"/>
                </a:lnTo>
                <a:lnTo>
                  <a:pt x="36770" y="23421"/>
                </a:lnTo>
                <a:lnTo>
                  <a:pt x="36770" y="14053"/>
                </a:lnTo>
                <a:lnTo>
                  <a:pt x="34933" y="11242"/>
                </a:lnTo>
                <a:lnTo>
                  <a:pt x="31258" y="5621"/>
                </a:lnTo>
                <a:lnTo>
                  <a:pt x="23909" y="936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7418256" y="5863637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36770" y="1873"/>
                </a:lnTo>
                <a:lnTo>
                  <a:pt x="39526" y="3747"/>
                </a:lnTo>
                <a:lnTo>
                  <a:pt x="46875" y="8431"/>
                </a:lnTo>
                <a:lnTo>
                  <a:pt x="52387" y="15926"/>
                </a:lnTo>
                <a:lnTo>
                  <a:pt x="53305" y="19674"/>
                </a:lnTo>
                <a:lnTo>
                  <a:pt x="55143" y="23421"/>
                </a:lnTo>
                <a:lnTo>
                  <a:pt x="55143" y="32790"/>
                </a:lnTo>
                <a:lnTo>
                  <a:pt x="53305" y="37474"/>
                </a:lnTo>
                <a:lnTo>
                  <a:pt x="52387" y="40285"/>
                </a:lnTo>
                <a:lnTo>
                  <a:pt x="46875" y="47780"/>
                </a:lnTo>
                <a:lnTo>
                  <a:pt x="39526" y="53401"/>
                </a:lnTo>
                <a:lnTo>
                  <a:pt x="36770" y="54364"/>
                </a:lnTo>
                <a:lnTo>
                  <a:pt x="32151" y="56237"/>
                </a:lnTo>
                <a:lnTo>
                  <a:pt x="22965" y="56237"/>
                </a:lnTo>
                <a:lnTo>
                  <a:pt x="18372" y="54364"/>
                </a:lnTo>
                <a:lnTo>
                  <a:pt x="15616" y="53401"/>
                </a:lnTo>
                <a:lnTo>
                  <a:pt x="8267" y="47780"/>
                </a:lnTo>
                <a:lnTo>
                  <a:pt x="2755" y="40285"/>
                </a:lnTo>
                <a:lnTo>
                  <a:pt x="1837" y="37474"/>
                </a:lnTo>
                <a:lnTo>
                  <a:pt x="0" y="28105"/>
                </a:lnTo>
                <a:lnTo>
                  <a:pt x="918" y="23421"/>
                </a:lnTo>
                <a:lnTo>
                  <a:pt x="2755" y="15926"/>
                </a:lnTo>
                <a:lnTo>
                  <a:pt x="8267" y="8431"/>
                </a:lnTo>
                <a:lnTo>
                  <a:pt x="15616" y="3747"/>
                </a:lnTo>
                <a:lnTo>
                  <a:pt x="18372" y="1873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7288717" y="595172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0" y="28105"/>
                </a:lnTo>
                <a:lnTo>
                  <a:pt x="1837" y="37474"/>
                </a:lnTo>
                <a:lnTo>
                  <a:pt x="2755" y="40272"/>
                </a:lnTo>
                <a:lnTo>
                  <a:pt x="8267" y="47805"/>
                </a:lnTo>
                <a:lnTo>
                  <a:pt x="15616" y="53427"/>
                </a:lnTo>
                <a:lnTo>
                  <a:pt x="18372" y="54364"/>
                </a:lnTo>
                <a:lnTo>
                  <a:pt x="22966" y="56237"/>
                </a:lnTo>
                <a:lnTo>
                  <a:pt x="32152" y="56237"/>
                </a:lnTo>
                <a:lnTo>
                  <a:pt x="36745" y="54364"/>
                </a:lnTo>
                <a:lnTo>
                  <a:pt x="39500" y="53427"/>
                </a:lnTo>
                <a:lnTo>
                  <a:pt x="46849" y="47805"/>
                </a:lnTo>
                <a:lnTo>
                  <a:pt x="47533" y="46869"/>
                </a:lnTo>
                <a:lnTo>
                  <a:pt x="22966" y="46869"/>
                </a:lnTo>
                <a:lnTo>
                  <a:pt x="21128" y="45932"/>
                </a:lnTo>
                <a:lnTo>
                  <a:pt x="14698" y="41208"/>
                </a:lnTo>
                <a:lnTo>
                  <a:pt x="11023" y="35600"/>
                </a:lnTo>
                <a:lnTo>
                  <a:pt x="9186" y="28105"/>
                </a:lnTo>
                <a:lnTo>
                  <a:pt x="11023" y="20610"/>
                </a:lnTo>
                <a:lnTo>
                  <a:pt x="14698" y="14989"/>
                </a:lnTo>
                <a:lnTo>
                  <a:pt x="20209" y="11242"/>
                </a:lnTo>
                <a:lnTo>
                  <a:pt x="27558" y="9368"/>
                </a:lnTo>
                <a:lnTo>
                  <a:pt x="47537" y="9368"/>
                </a:lnTo>
                <a:lnTo>
                  <a:pt x="46849" y="8431"/>
                </a:lnTo>
                <a:lnTo>
                  <a:pt x="39500" y="2810"/>
                </a:lnTo>
                <a:lnTo>
                  <a:pt x="36745" y="1873"/>
                </a:lnTo>
                <a:lnTo>
                  <a:pt x="27558" y="0"/>
                </a:lnTo>
                <a:close/>
              </a:path>
              <a:path w="55245" h="56514">
                <a:moveTo>
                  <a:pt x="47537" y="9368"/>
                </a:moveTo>
                <a:lnTo>
                  <a:pt x="27558" y="9368"/>
                </a:lnTo>
                <a:lnTo>
                  <a:pt x="34907" y="11242"/>
                </a:lnTo>
                <a:lnTo>
                  <a:pt x="40419" y="14989"/>
                </a:lnTo>
                <a:lnTo>
                  <a:pt x="45012" y="21547"/>
                </a:lnTo>
                <a:lnTo>
                  <a:pt x="45931" y="23421"/>
                </a:lnTo>
                <a:lnTo>
                  <a:pt x="45931" y="32790"/>
                </a:lnTo>
                <a:lnTo>
                  <a:pt x="45012" y="34663"/>
                </a:lnTo>
                <a:lnTo>
                  <a:pt x="40419" y="41208"/>
                </a:lnTo>
                <a:lnTo>
                  <a:pt x="33989" y="45932"/>
                </a:lnTo>
                <a:lnTo>
                  <a:pt x="32152" y="46869"/>
                </a:lnTo>
                <a:lnTo>
                  <a:pt x="47533" y="46869"/>
                </a:lnTo>
                <a:lnTo>
                  <a:pt x="52348" y="40272"/>
                </a:lnTo>
                <a:lnTo>
                  <a:pt x="53268" y="37474"/>
                </a:lnTo>
                <a:lnTo>
                  <a:pt x="55105" y="32790"/>
                </a:lnTo>
                <a:lnTo>
                  <a:pt x="55105" y="23421"/>
                </a:lnTo>
                <a:lnTo>
                  <a:pt x="53268" y="18737"/>
                </a:lnTo>
                <a:lnTo>
                  <a:pt x="52348" y="15926"/>
                </a:lnTo>
                <a:lnTo>
                  <a:pt x="47537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7297903" y="5961097"/>
            <a:ext cx="36830" cy="38100"/>
          </a:xfrm>
          <a:custGeom>
            <a:avLst/>
            <a:gdLst/>
            <a:ahLst/>
            <a:cxnLst/>
            <a:rect l="l" t="t" r="r" b="b"/>
            <a:pathLst>
              <a:path w="36829" h="38100">
                <a:moveTo>
                  <a:pt x="18372" y="0"/>
                </a:moveTo>
                <a:lnTo>
                  <a:pt x="11023" y="1873"/>
                </a:lnTo>
                <a:lnTo>
                  <a:pt x="5512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1837" y="26232"/>
                </a:lnTo>
                <a:lnTo>
                  <a:pt x="5512" y="31840"/>
                </a:lnTo>
                <a:lnTo>
                  <a:pt x="11941" y="36563"/>
                </a:lnTo>
                <a:lnTo>
                  <a:pt x="13779" y="37500"/>
                </a:lnTo>
                <a:lnTo>
                  <a:pt x="22965" y="37500"/>
                </a:lnTo>
                <a:lnTo>
                  <a:pt x="24803" y="36563"/>
                </a:lnTo>
                <a:lnTo>
                  <a:pt x="31233" y="31840"/>
                </a:lnTo>
                <a:lnTo>
                  <a:pt x="35826" y="25295"/>
                </a:lnTo>
                <a:lnTo>
                  <a:pt x="36744" y="23421"/>
                </a:lnTo>
                <a:lnTo>
                  <a:pt x="36744" y="14052"/>
                </a:lnTo>
                <a:lnTo>
                  <a:pt x="35826" y="12179"/>
                </a:lnTo>
                <a:lnTo>
                  <a:pt x="31233" y="5621"/>
                </a:lnTo>
                <a:lnTo>
                  <a:pt x="25721" y="1873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7288717" y="595172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53268" y="18737"/>
                </a:lnTo>
                <a:lnTo>
                  <a:pt x="55105" y="23421"/>
                </a:lnTo>
                <a:lnTo>
                  <a:pt x="55105" y="32790"/>
                </a:lnTo>
                <a:lnTo>
                  <a:pt x="53268" y="37474"/>
                </a:lnTo>
                <a:lnTo>
                  <a:pt x="52348" y="40272"/>
                </a:lnTo>
                <a:lnTo>
                  <a:pt x="46849" y="47805"/>
                </a:lnTo>
                <a:lnTo>
                  <a:pt x="39500" y="53427"/>
                </a:lnTo>
                <a:lnTo>
                  <a:pt x="36745" y="54364"/>
                </a:lnTo>
                <a:lnTo>
                  <a:pt x="32152" y="56237"/>
                </a:lnTo>
                <a:lnTo>
                  <a:pt x="22966" y="56237"/>
                </a:lnTo>
                <a:lnTo>
                  <a:pt x="18372" y="54364"/>
                </a:lnTo>
                <a:lnTo>
                  <a:pt x="15616" y="53427"/>
                </a:lnTo>
                <a:lnTo>
                  <a:pt x="8267" y="47805"/>
                </a:lnTo>
                <a:lnTo>
                  <a:pt x="2755" y="40272"/>
                </a:lnTo>
                <a:lnTo>
                  <a:pt x="1837" y="37474"/>
                </a:lnTo>
                <a:lnTo>
                  <a:pt x="0" y="28105"/>
                </a:lnTo>
                <a:lnTo>
                  <a:pt x="1837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16" y="2810"/>
                </a:lnTo>
                <a:lnTo>
                  <a:pt x="18372" y="1873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7102197" y="6077320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0" y="28092"/>
                </a:lnTo>
                <a:lnTo>
                  <a:pt x="1837" y="37461"/>
                </a:lnTo>
                <a:lnTo>
                  <a:pt x="2755" y="40272"/>
                </a:lnTo>
                <a:lnTo>
                  <a:pt x="8267" y="47767"/>
                </a:lnTo>
                <a:lnTo>
                  <a:pt x="15616" y="53388"/>
                </a:lnTo>
                <a:lnTo>
                  <a:pt x="18372" y="54325"/>
                </a:lnTo>
                <a:lnTo>
                  <a:pt x="22966" y="56198"/>
                </a:lnTo>
                <a:lnTo>
                  <a:pt x="32152" y="56198"/>
                </a:lnTo>
                <a:lnTo>
                  <a:pt x="35826" y="54325"/>
                </a:lnTo>
                <a:lnTo>
                  <a:pt x="39526" y="53388"/>
                </a:lnTo>
                <a:lnTo>
                  <a:pt x="46875" y="47767"/>
                </a:lnTo>
                <a:lnTo>
                  <a:pt x="47449" y="46830"/>
                </a:lnTo>
                <a:lnTo>
                  <a:pt x="22966" y="46830"/>
                </a:lnTo>
                <a:lnTo>
                  <a:pt x="21128" y="45893"/>
                </a:lnTo>
                <a:lnTo>
                  <a:pt x="14698" y="41209"/>
                </a:lnTo>
                <a:lnTo>
                  <a:pt x="11023" y="35587"/>
                </a:lnTo>
                <a:lnTo>
                  <a:pt x="9186" y="28092"/>
                </a:lnTo>
                <a:lnTo>
                  <a:pt x="11023" y="20597"/>
                </a:lnTo>
                <a:lnTo>
                  <a:pt x="14698" y="14976"/>
                </a:lnTo>
                <a:lnTo>
                  <a:pt x="20209" y="11242"/>
                </a:lnTo>
                <a:lnTo>
                  <a:pt x="27558" y="9368"/>
                </a:lnTo>
                <a:lnTo>
                  <a:pt x="47450" y="9368"/>
                </a:lnTo>
                <a:lnTo>
                  <a:pt x="46875" y="8431"/>
                </a:lnTo>
                <a:lnTo>
                  <a:pt x="39526" y="2810"/>
                </a:lnTo>
                <a:lnTo>
                  <a:pt x="32152" y="936"/>
                </a:lnTo>
                <a:lnTo>
                  <a:pt x="27558" y="0"/>
                </a:lnTo>
                <a:close/>
              </a:path>
              <a:path w="55245" h="56514">
                <a:moveTo>
                  <a:pt x="47450" y="9368"/>
                </a:moveTo>
                <a:lnTo>
                  <a:pt x="27558" y="9368"/>
                </a:lnTo>
                <a:lnTo>
                  <a:pt x="32152" y="10305"/>
                </a:lnTo>
                <a:lnTo>
                  <a:pt x="35826" y="11242"/>
                </a:lnTo>
                <a:lnTo>
                  <a:pt x="40444" y="14976"/>
                </a:lnTo>
                <a:lnTo>
                  <a:pt x="45038" y="22471"/>
                </a:lnTo>
                <a:lnTo>
                  <a:pt x="45956" y="28092"/>
                </a:lnTo>
                <a:lnTo>
                  <a:pt x="45038" y="33714"/>
                </a:lnTo>
                <a:lnTo>
                  <a:pt x="40444" y="41209"/>
                </a:lnTo>
                <a:lnTo>
                  <a:pt x="32152" y="46830"/>
                </a:lnTo>
                <a:lnTo>
                  <a:pt x="47449" y="46830"/>
                </a:lnTo>
                <a:lnTo>
                  <a:pt x="51468" y="40272"/>
                </a:lnTo>
                <a:lnTo>
                  <a:pt x="53306" y="37461"/>
                </a:lnTo>
                <a:lnTo>
                  <a:pt x="55143" y="28092"/>
                </a:lnTo>
                <a:lnTo>
                  <a:pt x="53306" y="18724"/>
                </a:lnTo>
                <a:lnTo>
                  <a:pt x="51468" y="15913"/>
                </a:lnTo>
                <a:lnTo>
                  <a:pt x="47450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7111383" y="6086689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72" y="0"/>
                </a:moveTo>
                <a:lnTo>
                  <a:pt x="11023" y="1873"/>
                </a:lnTo>
                <a:lnTo>
                  <a:pt x="5512" y="5608"/>
                </a:lnTo>
                <a:lnTo>
                  <a:pt x="1837" y="11229"/>
                </a:lnTo>
                <a:lnTo>
                  <a:pt x="0" y="18724"/>
                </a:lnTo>
                <a:lnTo>
                  <a:pt x="1837" y="26219"/>
                </a:lnTo>
                <a:lnTo>
                  <a:pt x="5512" y="31840"/>
                </a:lnTo>
                <a:lnTo>
                  <a:pt x="11941" y="36524"/>
                </a:lnTo>
                <a:lnTo>
                  <a:pt x="13779" y="37461"/>
                </a:lnTo>
                <a:lnTo>
                  <a:pt x="22966" y="37461"/>
                </a:lnTo>
                <a:lnTo>
                  <a:pt x="25721" y="35587"/>
                </a:lnTo>
                <a:lnTo>
                  <a:pt x="31258" y="31840"/>
                </a:lnTo>
                <a:lnTo>
                  <a:pt x="35852" y="24345"/>
                </a:lnTo>
                <a:lnTo>
                  <a:pt x="36770" y="18724"/>
                </a:lnTo>
                <a:lnTo>
                  <a:pt x="35852" y="13103"/>
                </a:lnTo>
                <a:lnTo>
                  <a:pt x="31258" y="5608"/>
                </a:lnTo>
                <a:lnTo>
                  <a:pt x="26640" y="1873"/>
                </a:lnTo>
                <a:lnTo>
                  <a:pt x="22966" y="936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7102197" y="6077320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32152" y="936"/>
                </a:lnTo>
                <a:lnTo>
                  <a:pt x="39526" y="2810"/>
                </a:lnTo>
                <a:lnTo>
                  <a:pt x="46875" y="8431"/>
                </a:lnTo>
                <a:lnTo>
                  <a:pt x="51468" y="15913"/>
                </a:lnTo>
                <a:lnTo>
                  <a:pt x="53306" y="18724"/>
                </a:lnTo>
                <a:lnTo>
                  <a:pt x="55143" y="28092"/>
                </a:lnTo>
                <a:lnTo>
                  <a:pt x="54224" y="32777"/>
                </a:lnTo>
                <a:lnTo>
                  <a:pt x="53306" y="37461"/>
                </a:lnTo>
                <a:lnTo>
                  <a:pt x="51468" y="40272"/>
                </a:lnTo>
                <a:lnTo>
                  <a:pt x="46875" y="47767"/>
                </a:lnTo>
                <a:lnTo>
                  <a:pt x="39526" y="53388"/>
                </a:lnTo>
                <a:lnTo>
                  <a:pt x="35826" y="54325"/>
                </a:lnTo>
                <a:lnTo>
                  <a:pt x="32152" y="56198"/>
                </a:lnTo>
                <a:lnTo>
                  <a:pt x="22966" y="56198"/>
                </a:lnTo>
                <a:lnTo>
                  <a:pt x="18372" y="54325"/>
                </a:lnTo>
                <a:lnTo>
                  <a:pt x="15616" y="53388"/>
                </a:lnTo>
                <a:lnTo>
                  <a:pt x="8267" y="47767"/>
                </a:lnTo>
                <a:lnTo>
                  <a:pt x="2755" y="40272"/>
                </a:lnTo>
                <a:lnTo>
                  <a:pt x="1837" y="37461"/>
                </a:lnTo>
                <a:lnTo>
                  <a:pt x="0" y="28092"/>
                </a:lnTo>
                <a:lnTo>
                  <a:pt x="1837" y="18724"/>
                </a:lnTo>
                <a:lnTo>
                  <a:pt x="2755" y="15913"/>
                </a:lnTo>
                <a:lnTo>
                  <a:pt x="8267" y="8431"/>
                </a:lnTo>
                <a:lnTo>
                  <a:pt x="15616" y="2810"/>
                </a:lnTo>
                <a:lnTo>
                  <a:pt x="18372" y="1873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6962554" y="618132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0" y="28105"/>
                </a:lnTo>
                <a:lnTo>
                  <a:pt x="1836" y="37474"/>
                </a:lnTo>
                <a:lnTo>
                  <a:pt x="2755" y="40285"/>
                </a:lnTo>
                <a:lnTo>
                  <a:pt x="8267" y="47806"/>
                </a:lnTo>
                <a:lnTo>
                  <a:pt x="15616" y="53427"/>
                </a:lnTo>
                <a:lnTo>
                  <a:pt x="18372" y="54364"/>
                </a:lnTo>
                <a:lnTo>
                  <a:pt x="22965" y="56237"/>
                </a:lnTo>
                <a:lnTo>
                  <a:pt x="32139" y="56237"/>
                </a:lnTo>
                <a:lnTo>
                  <a:pt x="35814" y="54364"/>
                </a:lnTo>
                <a:lnTo>
                  <a:pt x="39488" y="53427"/>
                </a:lnTo>
                <a:lnTo>
                  <a:pt x="46837" y="47806"/>
                </a:lnTo>
                <a:lnTo>
                  <a:pt x="47409" y="46869"/>
                </a:lnTo>
                <a:lnTo>
                  <a:pt x="22965" y="46869"/>
                </a:lnTo>
                <a:lnTo>
                  <a:pt x="21128" y="45932"/>
                </a:lnTo>
                <a:lnTo>
                  <a:pt x="14698" y="41222"/>
                </a:lnTo>
                <a:lnTo>
                  <a:pt x="11023" y="35600"/>
                </a:lnTo>
                <a:lnTo>
                  <a:pt x="9186" y="28105"/>
                </a:lnTo>
                <a:lnTo>
                  <a:pt x="11023" y="20611"/>
                </a:lnTo>
                <a:lnTo>
                  <a:pt x="14698" y="14989"/>
                </a:lnTo>
                <a:lnTo>
                  <a:pt x="20209" y="11242"/>
                </a:lnTo>
                <a:lnTo>
                  <a:pt x="27546" y="9368"/>
                </a:lnTo>
                <a:lnTo>
                  <a:pt x="47411" y="9368"/>
                </a:lnTo>
                <a:lnTo>
                  <a:pt x="46837" y="8431"/>
                </a:lnTo>
                <a:lnTo>
                  <a:pt x="39488" y="2810"/>
                </a:lnTo>
                <a:lnTo>
                  <a:pt x="32139" y="936"/>
                </a:lnTo>
                <a:lnTo>
                  <a:pt x="27546" y="0"/>
                </a:lnTo>
                <a:close/>
              </a:path>
              <a:path w="55245" h="56514">
                <a:moveTo>
                  <a:pt x="47411" y="9368"/>
                </a:moveTo>
                <a:lnTo>
                  <a:pt x="27546" y="9368"/>
                </a:lnTo>
                <a:lnTo>
                  <a:pt x="32139" y="10305"/>
                </a:lnTo>
                <a:lnTo>
                  <a:pt x="34895" y="11242"/>
                </a:lnTo>
                <a:lnTo>
                  <a:pt x="40406" y="14989"/>
                </a:lnTo>
                <a:lnTo>
                  <a:pt x="45000" y="22484"/>
                </a:lnTo>
                <a:lnTo>
                  <a:pt x="45918" y="28105"/>
                </a:lnTo>
                <a:lnTo>
                  <a:pt x="45000" y="33727"/>
                </a:lnTo>
                <a:lnTo>
                  <a:pt x="40406" y="41222"/>
                </a:lnTo>
                <a:lnTo>
                  <a:pt x="34895" y="45932"/>
                </a:lnTo>
                <a:lnTo>
                  <a:pt x="32139" y="46869"/>
                </a:lnTo>
                <a:lnTo>
                  <a:pt x="47409" y="46869"/>
                </a:lnTo>
                <a:lnTo>
                  <a:pt x="51430" y="40285"/>
                </a:lnTo>
                <a:lnTo>
                  <a:pt x="53268" y="37474"/>
                </a:lnTo>
                <a:lnTo>
                  <a:pt x="55105" y="28105"/>
                </a:lnTo>
                <a:lnTo>
                  <a:pt x="53268" y="18737"/>
                </a:lnTo>
                <a:lnTo>
                  <a:pt x="51430" y="15926"/>
                </a:lnTo>
                <a:lnTo>
                  <a:pt x="47411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6971739" y="6190694"/>
            <a:ext cx="36830" cy="38100"/>
          </a:xfrm>
          <a:custGeom>
            <a:avLst/>
            <a:gdLst/>
            <a:ahLst/>
            <a:cxnLst/>
            <a:rect l="l" t="t" r="r" b="b"/>
            <a:pathLst>
              <a:path w="36829" h="38100">
                <a:moveTo>
                  <a:pt x="18360" y="0"/>
                </a:moveTo>
                <a:lnTo>
                  <a:pt x="11023" y="1873"/>
                </a:lnTo>
                <a:lnTo>
                  <a:pt x="5512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1837" y="26232"/>
                </a:lnTo>
                <a:lnTo>
                  <a:pt x="5512" y="31853"/>
                </a:lnTo>
                <a:lnTo>
                  <a:pt x="11941" y="36563"/>
                </a:lnTo>
                <a:lnTo>
                  <a:pt x="13779" y="37500"/>
                </a:lnTo>
                <a:lnTo>
                  <a:pt x="22952" y="37500"/>
                </a:lnTo>
                <a:lnTo>
                  <a:pt x="25709" y="36563"/>
                </a:lnTo>
                <a:lnTo>
                  <a:pt x="31220" y="31853"/>
                </a:lnTo>
                <a:lnTo>
                  <a:pt x="35814" y="24358"/>
                </a:lnTo>
                <a:lnTo>
                  <a:pt x="36732" y="18737"/>
                </a:lnTo>
                <a:lnTo>
                  <a:pt x="35814" y="13116"/>
                </a:lnTo>
                <a:lnTo>
                  <a:pt x="31220" y="5621"/>
                </a:lnTo>
                <a:lnTo>
                  <a:pt x="25709" y="1873"/>
                </a:lnTo>
                <a:lnTo>
                  <a:pt x="22952" y="936"/>
                </a:lnTo>
                <a:lnTo>
                  <a:pt x="1836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6962554" y="618132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6" y="0"/>
                </a:moveTo>
                <a:lnTo>
                  <a:pt x="32139" y="936"/>
                </a:lnTo>
                <a:lnTo>
                  <a:pt x="39488" y="2810"/>
                </a:lnTo>
                <a:lnTo>
                  <a:pt x="46837" y="8431"/>
                </a:lnTo>
                <a:lnTo>
                  <a:pt x="51430" y="15926"/>
                </a:lnTo>
                <a:lnTo>
                  <a:pt x="53268" y="18737"/>
                </a:lnTo>
                <a:lnTo>
                  <a:pt x="55105" y="28105"/>
                </a:lnTo>
                <a:lnTo>
                  <a:pt x="53268" y="37474"/>
                </a:lnTo>
                <a:lnTo>
                  <a:pt x="51430" y="40285"/>
                </a:lnTo>
                <a:lnTo>
                  <a:pt x="46837" y="47806"/>
                </a:lnTo>
                <a:lnTo>
                  <a:pt x="39488" y="53427"/>
                </a:lnTo>
                <a:lnTo>
                  <a:pt x="35814" y="54364"/>
                </a:lnTo>
                <a:lnTo>
                  <a:pt x="32139" y="56237"/>
                </a:lnTo>
                <a:lnTo>
                  <a:pt x="22965" y="56237"/>
                </a:lnTo>
                <a:lnTo>
                  <a:pt x="18372" y="54364"/>
                </a:lnTo>
                <a:lnTo>
                  <a:pt x="15616" y="53427"/>
                </a:lnTo>
                <a:lnTo>
                  <a:pt x="8267" y="47806"/>
                </a:lnTo>
                <a:lnTo>
                  <a:pt x="2755" y="40285"/>
                </a:lnTo>
                <a:lnTo>
                  <a:pt x="1836" y="37474"/>
                </a:lnTo>
                <a:lnTo>
                  <a:pt x="0" y="28105"/>
                </a:lnTo>
                <a:lnTo>
                  <a:pt x="1836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16" y="2810"/>
                </a:lnTo>
                <a:lnTo>
                  <a:pt x="18372" y="1873"/>
                </a:lnTo>
                <a:lnTo>
                  <a:pt x="27546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6824708" y="6268479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18398" y="1873"/>
                </a:lnTo>
                <a:lnTo>
                  <a:pt x="15642" y="3747"/>
                </a:lnTo>
                <a:lnTo>
                  <a:pt x="8305" y="8431"/>
                </a:lnTo>
                <a:lnTo>
                  <a:pt x="2794" y="15926"/>
                </a:lnTo>
                <a:lnTo>
                  <a:pt x="918" y="23421"/>
                </a:lnTo>
                <a:lnTo>
                  <a:pt x="0" y="28092"/>
                </a:lnTo>
                <a:lnTo>
                  <a:pt x="1837" y="37500"/>
                </a:lnTo>
                <a:lnTo>
                  <a:pt x="2794" y="40311"/>
                </a:lnTo>
                <a:lnTo>
                  <a:pt x="8305" y="47806"/>
                </a:lnTo>
                <a:lnTo>
                  <a:pt x="15642" y="53427"/>
                </a:lnTo>
                <a:lnTo>
                  <a:pt x="18398" y="54364"/>
                </a:lnTo>
                <a:lnTo>
                  <a:pt x="22991" y="56237"/>
                </a:lnTo>
                <a:lnTo>
                  <a:pt x="32177" y="56237"/>
                </a:lnTo>
                <a:lnTo>
                  <a:pt x="36770" y="54364"/>
                </a:lnTo>
                <a:lnTo>
                  <a:pt x="39526" y="53427"/>
                </a:lnTo>
                <a:lnTo>
                  <a:pt x="46875" y="47806"/>
                </a:lnTo>
                <a:lnTo>
                  <a:pt x="47564" y="46869"/>
                </a:lnTo>
                <a:lnTo>
                  <a:pt x="22991" y="46869"/>
                </a:lnTo>
                <a:lnTo>
                  <a:pt x="21153" y="45932"/>
                </a:lnTo>
                <a:lnTo>
                  <a:pt x="14723" y="41248"/>
                </a:lnTo>
                <a:lnTo>
                  <a:pt x="11062" y="35626"/>
                </a:lnTo>
                <a:lnTo>
                  <a:pt x="9224" y="28092"/>
                </a:lnTo>
                <a:lnTo>
                  <a:pt x="10143" y="23421"/>
                </a:lnTo>
                <a:lnTo>
                  <a:pt x="11062" y="20611"/>
                </a:lnTo>
                <a:lnTo>
                  <a:pt x="14723" y="14989"/>
                </a:lnTo>
                <a:lnTo>
                  <a:pt x="22072" y="10305"/>
                </a:lnTo>
                <a:lnTo>
                  <a:pt x="27584" y="9368"/>
                </a:lnTo>
                <a:lnTo>
                  <a:pt x="47564" y="9368"/>
                </a:lnTo>
                <a:lnTo>
                  <a:pt x="46875" y="8431"/>
                </a:lnTo>
                <a:lnTo>
                  <a:pt x="39526" y="3747"/>
                </a:lnTo>
                <a:lnTo>
                  <a:pt x="36770" y="1873"/>
                </a:lnTo>
                <a:lnTo>
                  <a:pt x="27584" y="0"/>
                </a:lnTo>
                <a:close/>
              </a:path>
              <a:path w="55245" h="56514">
                <a:moveTo>
                  <a:pt x="47564" y="9368"/>
                </a:moveTo>
                <a:lnTo>
                  <a:pt x="27584" y="9368"/>
                </a:lnTo>
                <a:lnTo>
                  <a:pt x="33096" y="10305"/>
                </a:lnTo>
                <a:lnTo>
                  <a:pt x="40444" y="14989"/>
                </a:lnTo>
                <a:lnTo>
                  <a:pt x="45038" y="20611"/>
                </a:lnTo>
                <a:lnTo>
                  <a:pt x="45956" y="23421"/>
                </a:lnTo>
                <a:lnTo>
                  <a:pt x="45956" y="32777"/>
                </a:lnTo>
                <a:lnTo>
                  <a:pt x="45038" y="34690"/>
                </a:lnTo>
                <a:lnTo>
                  <a:pt x="40444" y="41248"/>
                </a:lnTo>
                <a:lnTo>
                  <a:pt x="34014" y="45932"/>
                </a:lnTo>
                <a:lnTo>
                  <a:pt x="32177" y="46869"/>
                </a:lnTo>
                <a:lnTo>
                  <a:pt x="47564" y="46869"/>
                </a:lnTo>
                <a:lnTo>
                  <a:pt x="52387" y="40311"/>
                </a:lnTo>
                <a:lnTo>
                  <a:pt x="53306" y="37500"/>
                </a:lnTo>
                <a:lnTo>
                  <a:pt x="55143" y="32777"/>
                </a:lnTo>
                <a:lnTo>
                  <a:pt x="55143" y="23421"/>
                </a:lnTo>
                <a:lnTo>
                  <a:pt x="53306" y="19674"/>
                </a:lnTo>
                <a:lnTo>
                  <a:pt x="52387" y="15926"/>
                </a:lnTo>
                <a:lnTo>
                  <a:pt x="47564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6833933" y="6277848"/>
            <a:ext cx="36830" cy="38100"/>
          </a:xfrm>
          <a:custGeom>
            <a:avLst/>
            <a:gdLst/>
            <a:ahLst/>
            <a:cxnLst/>
            <a:rect l="l" t="t" r="r" b="b"/>
            <a:pathLst>
              <a:path w="36829" h="38100">
                <a:moveTo>
                  <a:pt x="18360" y="0"/>
                </a:moveTo>
                <a:lnTo>
                  <a:pt x="0" y="18724"/>
                </a:lnTo>
                <a:lnTo>
                  <a:pt x="1837" y="26258"/>
                </a:lnTo>
                <a:lnTo>
                  <a:pt x="5499" y="31879"/>
                </a:lnTo>
                <a:lnTo>
                  <a:pt x="11929" y="36563"/>
                </a:lnTo>
                <a:lnTo>
                  <a:pt x="13767" y="37500"/>
                </a:lnTo>
                <a:lnTo>
                  <a:pt x="22953" y="37500"/>
                </a:lnTo>
                <a:lnTo>
                  <a:pt x="24790" y="36563"/>
                </a:lnTo>
                <a:lnTo>
                  <a:pt x="31220" y="31879"/>
                </a:lnTo>
                <a:lnTo>
                  <a:pt x="35813" y="25321"/>
                </a:lnTo>
                <a:lnTo>
                  <a:pt x="36732" y="23408"/>
                </a:lnTo>
                <a:lnTo>
                  <a:pt x="36732" y="14052"/>
                </a:lnTo>
                <a:lnTo>
                  <a:pt x="35813" y="11242"/>
                </a:lnTo>
                <a:lnTo>
                  <a:pt x="31220" y="5621"/>
                </a:lnTo>
                <a:lnTo>
                  <a:pt x="23872" y="936"/>
                </a:lnTo>
                <a:lnTo>
                  <a:pt x="1836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6824708" y="6268479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84" y="0"/>
                </a:moveTo>
                <a:lnTo>
                  <a:pt x="36770" y="1873"/>
                </a:lnTo>
                <a:lnTo>
                  <a:pt x="39526" y="3747"/>
                </a:lnTo>
                <a:lnTo>
                  <a:pt x="46875" y="8431"/>
                </a:lnTo>
                <a:lnTo>
                  <a:pt x="52387" y="15926"/>
                </a:lnTo>
                <a:lnTo>
                  <a:pt x="53306" y="19674"/>
                </a:lnTo>
                <a:lnTo>
                  <a:pt x="55143" y="23421"/>
                </a:lnTo>
                <a:lnTo>
                  <a:pt x="55143" y="32777"/>
                </a:lnTo>
                <a:lnTo>
                  <a:pt x="53306" y="37500"/>
                </a:lnTo>
                <a:lnTo>
                  <a:pt x="52387" y="40311"/>
                </a:lnTo>
                <a:lnTo>
                  <a:pt x="46875" y="47806"/>
                </a:lnTo>
                <a:lnTo>
                  <a:pt x="39526" y="53427"/>
                </a:lnTo>
                <a:lnTo>
                  <a:pt x="36770" y="54364"/>
                </a:lnTo>
                <a:lnTo>
                  <a:pt x="32177" y="56237"/>
                </a:lnTo>
                <a:lnTo>
                  <a:pt x="22991" y="56237"/>
                </a:lnTo>
                <a:lnTo>
                  <a:pt x="18398" y="54364"/>
                </a:lnTo>
                <a:lnTo>
                  <a:pt x="15642" y="53427"/>
                </a:lnTo>
                <a:lnTo>
                  <a:pt x="8305" y="47806"/>
                </a:lnTo>
                <a:lnTo>
                  <a:pt x="2794" y="40311"/>
                </a:lnTo>
                <a:lnTo>
                  <a:pt x="1837" y="37500"/>
                </a:lnTo>
                <a:lnTo>
                  <a:pt x="0" y="28092"/>
                </a:lnTo>
                <a:lnTo>
                  <a:pt x="918" y="23421"/>
                </a:lnTo>
                <a:lnTo>
                  <a:pt x="2794" y="15926"/>
                </a:lnTo>
                <a:lnTo>
                  <a:pt x="8305" y="8431"/>
                </a:lnTo>
                <a:lnTo>
                  <a:pt x="15642" y="3747"/>
                </a:lnTo>
                <a:lnTo>
                  <a:pt x="18398" y="1873"/>
                </a:lnTo>
                <a:lnTo>
                  <a:pt x="27584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6724591" y="634531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22966" y="936"/>
                </a:lnTo>
                <a:lnTo>
                  <a:pt x="15616" y="2810"/>
                </a:lnTo>
                <a:lnTo>
                  <a:pt x="8267" y="8431"/>
                </a:lnTo>
                <a:lnTo>
                  <a:pt x="3674" y="15926"/>
                </a:lnTo>
                <a:lnTo>
                  <a:pt x="1837" y="18737"/>
                </a:lnTo>
                <a:lnTo>
                  <a:pt x="0" y="28105"/>
                </a:lnTo>
                <a:lnTo>
                  <a:pt x="1837" y="37513"/>
                </a:lnTo>
                <a:lnTo>
                  <a:pt x="3674" y="40324"/>
                </a:lnTo>
                <a:lnTo>
                  <a:pt x="8267" y="47819"/>
                </a:lnTo>
                <a:lnTo>
                  <a:pt x="15616" y="53427"/>
                </a:lnTo>
                <a:lnTo>
                  <a:pt x="19291" y="54364"/>
                </a:lnTo>
                <a:lnTo>
                  <a:pt x="22966" y="56237"/>
                </a:lnTo>
                <a:lnTo>
                  <a:pt x="32152" y="56237"/>
                </a:lnTo>
                <a:lnTo>
                  <a:pt x="36745" y="54364"/>
                </a:lnTo>
                <a:lnTo>
                  <a:pt x="39501" y="53427"/>
                </a:lnTo>
                <a:lnTo>
                  <a:pt x="46850" y="47819"/>
                </a:lnTo>
                <a:lnTo>
                  <a:pt x="47539" y="46882"/>
                </a:lnTo>
                <a:lnTo>
                  <a:pt x="22966" y="46882"/>
                </a:lnTo>
                <a:lnTo>
                  <a:pt x="20210" y="45945"/>
                </a:lnTo>
                <a:lnTo>
                  <a:pt x="14698" y="41261"/>
                </a:lnTo>
                <a:lnTo>
                  <a:pt x="10105" y="33766"/>
                </a:lnTo>
                <a:lnTo>
                  <a:pt x="9186" y="28105"/>
                </a:lnTo>
                <a:lnTo>
                  <a:pt x="10105" y="22484"/>
                </a:lnTo>
                <a:lnTo>
                  <a:pt x="14698" y="14989"/>
                </a:lnTo>
                <a:lnTo>
                  <a:pt x="19291" y="11242"/>
                </a:lnTo>
                <a:lnTo>
                  <a:pt x="22966" y="10305"/>
                </a:lnTo>
                <a:lnTo>
                  <a:pt x="27558" y="9368"/>
                </a:lnTo>
                <a:lnTo>
                  <a:pt x="47539" y="9368"/>
                </a:lnTo>
                <a:lnTo>
                  <a:pt x="46850" y="8431"/>
                </a:lnTo>
                <a:lnTo>
                  <a:pt x="39501" y="2810"/>
                </a:lnTo>
                <a:lnTo>
                  <a:pt x="36745" y="1873"/>
                </a:lnTo>
                <a:lnTo>
                  <a:pt x="27558" y="0"/>
                </a:lnTo>
                <a:close/>
              </a:path>
              <a:path w="55245" h="56514">
                <a:moveTo>
                  <a:pt x="47539" y="9368"/>
                </a:moveTo>
                <a:lnTo>
                  <a:pt x="27558" y="9368"/>
                </a:lnTo>
                <a:lnTo>
                  <a:pt x="34907" y="11242"/>
                </a:lnTo>
                <a:lnTo>
                  <a:pt x="40419" y="14989"/>
                </a:lnTo>
                <a:lnTo>
                  <a:pt x="45012" y="21547"/>
                </a:lnTo>
                <a:lnTo>
                  <a:pt x="45932" y="23421"/>
                </a:lnTo>
                <a:lnTo>
                  <a:pt x="45932" y="32790"/>
                </a:lnTo>
                <a:lnTo>
                  <a:pt x="45012" y="34703"/>
                </a:lnTo>
                <a:lnTo>
                  <a:pt x="40419" y="41261"/>
                </a:lnTo>
                <a:lnTo>
                  <a:pt x="33989" y="45945"/>
                </a:lnTo>
                <a:lnTo>
                  <a:pt x="32152" y="46882"/>
                </a:lnTo>
                <a:lnTo>
                  <a:pt x="47539" y="46882"/>
                </a:lnTo>
                <a:lnTo>
                  <a:pt x="52361" y="40324"/>
                </a:lnTo>
                <a:lnTo>
                  <a:pt x="53280" y="37513"/>
                </a:lnTo>
                <a:lnTo>
                  <a:pt x="55117" y="32790"/>
                </a:lnTo>
                <a:lnTo>
                  <a:pt x="55117" y="23421"/>
                </a:lnTo>
                <a:lnTo>
                  <a:pt x="53280" y="18737"/>
                </a:lnTo>
                <a:lnTo>
                  <a:pt x="52361" y="15926"/>
                </a:lnTo>
                <a:lnTo>
                  <a:pt x="47539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6733776" y="6354684"/>
            <a:ext cx="36830" cy="38100"/>
          </a:xfrm>
          <a:custGeom>
            <a:avLst/>
            <a:gdLst/>
            <a:ahLst/>
            <a:cxnLst/>
            <a:rect l="l" t="t" r="r" b="b"/>
            <a:pathLst>
              <a:path w="36829" h="38100">
                <a:moveTo>
                  <a:pt x="18372" y="0"/>
                </a:moveTo>
                <a:lnTo>
                  <a:pt x="0" y="18737"/>
                </a:lnTo>
                <a:lnTo>
                  <a:pt x="919" y="24397"/>
                </a:lnTo>
                <a:lnTo>
                  <a:pt x="5512" y="31892"/>
                </a:lnTo>
                <a:lnTo>
                  <a:pt x="11024" y="36576"/>
                </a:lnTo>
                <a:lnTo>
                  <a:pt x="13779" y="37513"/>
                </a:lnTo>
                <a:lnTo>
                  <a:pt x="22966" y="37513"/>
                </a:lnTo>
                <a:lnTo>
                  <a:pt x="24803" y="36576"/>
                </a:lnTo>
                <a:lnTo>
                  <a:pt x="31233" y="31892"/>
                </a:lnTo>
                <a:lnTo>
                  <a:pt x="35826" y="25334"/>
                </a:lnTo>
                <a:lnTo>
                  <a:pt x="36745" y="23421"/>
                </a:lnTo>
                <a:lnTo>
                  <a:pt x="36745" y="14052"/>
                </a:lnTo>
                <a:lnTo>
                  <a:pt x="35826" y="12179"/>
                </a:lnTo>
                <a:lnTo>
                  <a:pt x="31233" y="5621"/>
                </a:lnTo>
                <a:lnTo>
                  <a:pt x="25721" y="1873"/>
                </a:lnTo>
                <a:lnTo>
                  <a:pt x="1837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6724591" y="6345315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58" y="0"/>
                </a:moveTo>
                <a:lnTo>
                  <a:pt x="53280" y="18737"/>
                </a:lnTo>
                <a:lnTo>
                  <a:pt x="55117" y="23421"/>
                </a:lnTo>
                <a:lnTo>
                  <a:pt x="55117" y="32790"/>
                </a:lnTo>
                <a:lnTo>
                  <a:pt x="53280" y="37513"/>
                </a:lnTo>
                <a:lnTo>
                  <a:pt x="52361" y="40324"/>
                </a:lnTo>
                <a:lnTo>
                  <a:pt x="46850" y="47819"/>
                </a:lnTo>
                <a:lnTo>
                  <a:pt x="39501" y="53427"/>
                </a:lnTo>
                <a:lnTo>
                  <a:pt x="36745" y="54364"/>
                </a:lnTo>
                <a:lnTo>
                  <a:pt x="32152" y="56237"/>
                </a:lnTo>
                <a:lnTo>
                  <a:pt x="22966" y="56237"/>
                </a:lnTo>
                <a:lnTo>
                  <a:pt x="19291" y="54364"/>
                </a:lnTo>
                <a:lnTo>
                  <a:pt x="15616" y="53427"/>
                </a:lnTo>
                <a:lnTo>
                  <a:pt x="8267" y="47819"/>
                </a:lnTo>
                <a:lnTo>
                  <a:pt x="3674" y="40324"/>
                </a:lnTo>
                <a:lnTo>
                  <a:pt x="1837" y="37513"/>
                </a:lnTo>
                <a:lnTo>
                  <a:pt x="0" y="28105"/>
                </a:lnTo>
                <a:lnTo>
                  <a:pt x="1837" y="18737"/>
                </a:lnTo>
                <a:lnTo>
                  <a:pt x="3674" y="15926"/>
                </a:lnTo>
                <a:lnTo>
                  <a:pt x="8267" y="8431"/>
                </a:lnTo>
                <a:lnTo>
                  <a:pt x="15616" y="2810"/>
                </a:lnTo>
                <a:lnTo>
                  <a:pt x="22966" y="936"/>
                </a:lnTo>
                <a:lnTo>
                  <a:pt x="27558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6622610" y="642403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5" y="0"/>
                </a:moveTo>
                <a:lnTo>
                  <a:pt x="0" y="28105"/>
                </a:lnTo>
                <a:lnTo>
                  <a:pt x="1837" y="37500"/>
                </a:lnTo>
                <a:lnTo>
                  <a:pt x="2755" y="40311"/>
                </a:lnTo>
                <a:lnTo>
                  <a:pt x="8267" y="47806"/>
                </a:lnTo>
                <a:lnTo>
                  <a:pt x="15603" y="53427"/>
                </a:lnTo>
                <a:lnTo>
                  <a:pt x="18359" y="54364"/>
                </a:lnTo>
                <a:lnTo>
                  <a:pt x="22952" y="56237"/>
                </a:lnTo>
                <a:lnTo>
                  <a:pt x="32139" y="56237"/>
                </a:lnTo>
                <a:lnTo>
                  <a:pt x="36731" y="54364"/>
                </a:lnTo>
                <a:lnTo>
                  <a:pt x="39488" y="53427"/>
                </a:lnTo>
                <a:lnTo>
                  <a:pt x="46836" y="47806"/>
                </a:lnTo>
                <a:lnTo>
                  <a:pt x="47525" y="46869"/>
                </a:lnTo>
                <a:lnTo>
                  <a:pt x="22952" y="46869"/>
                </a:lnTo>
                <a:lnTo>
                  <a:pt x="21115" y="45932"/>
                </a:lnTo>
                <a:lnTo>
                  <a:pt x="14685" y="41248"/>
                </a:lnTo>
                <a:lnTo>
                  <a:pt x="11023" y="35626"/>
                </a:lnTo>
                <a:lnTo>
                  <a:pt x="9186" y="28105"/>
                </a:lnTo>
                <a:lnTo>
                  <a:pt x="11023" y="20611"/>
                </a:lnTo>
                <a:lnTo>
                  <a:pt x="14685" y="14989"/>
                </a:lnTo>
                <a:lnTo>
                  <a:pt x="20196" y="11242"/>
                </a:lnTo>
                <a:lnTo>
                  <a:pt x="27545" y="9368"/>
                </a:lnTo>
                <a:lnTo>
                  <a:pt x="47525" y="9368"/>
                </a:lnTo>
                <a:lnTo>
                  <a:pt x="46836" y="8431"/>
                </a:lnTo>
                <a:lnTo>
                  <a:pt x="39488" y="2810"/>
                </a:lnTo>
                <a:lnTo>
                  <a:pt x="36731" y="1873"/>
                </a:lnTo>
                <a:lnTo>
                  <a:pt x="27545" y="0"/>
                </a:lnTo>
                <a:close/>
              </a:path>
              <a:path w="55245" h="56514">
                <a:moveTo>
                  <a:pt x="47525" y="9368"/>
                </a:moveTo>
                <a:lnTo>
                  <a:pt x="27545" y="9368"/>
                </a:lnTo>
                <a:lnTo>
                  <a:pt x="34894" y="11242"/>
                </a:lnTo>
                <a:lnTo>
                  <a:pt x="40406" y="14989"/>
                </a:lnTo>
                <a:lnTo>
                  <a:pt x="44999" y="21547"/>
                </a:lnTo>
                <a:lnTo>
                  <a:pt x="45918" y="23421"/>
                </a:lnTo>
                <a:lnTo>
                  <a:pt x="45918" y="32816"/>
                </a:lnTo>
                <a:lnTo>
                  <a:pt x="44999" y="34689"/>
                </a:lnTo>
                <a:lnTo>
                  <a:pt x="40406" y="41248"/>
                </a:lnTo>
                <a:lnTo>
                  <a:pt x="33976" y="45932"/>
                </a:lnTo>
                <a:lnTo>
                  <a:pt x="32139" y="46869"/>
                </a:lnTo>
                <a:lnTo>
                  <a:pt x="47525" y="46869"/>
                </a:lnTo>
                <a:lnTo>
                  <a:pt x="52348" y="40311"/>
                </a:lnTo>
                <a:lnTo>
                  <a:pt x="53267" y="37500"/>
                </a:lnTo>
                <a:lnTo>
                  <a:pt x="55104" y="32816"/>
                </a:lnTo>
                <a:lnTo>
                  <a:pt x="55104" y="23421"/>
                </a:lnTo>
                <a:lnTo>
                  <a:pt x="53267" y="18737"/>
                </a:lnTo>
                <a:lnTo>
                  <a:pt x="52348" y="15926"/>
                </a:lnTo>
                <a:lnTo>
                  <a:pt x="47525" y="936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6631796" y="6433406"/>
            <a:ext cx="36830" cy="38100"/>
          </a:xfrm>
          <a:custGeom>
            <a:avLst/>
            <a:gdLst/>
            <a:ahLst/>
            <a:cxnLst/>
            <a:rect l="l" t="t" r="r" b="b"/>
            <a:pathLst>
              <a:path w="36829" h="38100">
                <a:moveTo>
                  <a:pt x="18359" y="0"/>
                </a:moveTo>
                <a:lnTo>
                  <a:pt x="11010" y="1873"/>
                </a:lnTo>
                <a:lnTo>
                  <a:pt x="5498" y="5621"/>
                </a:lnTo>
                <a:lnTo>
                  <a:pt x="1837" y="11242"/>
                </a:lnTo>
                <a:lnTo>
                  <a:pt x="0" y="18737"/>
                </a:lnTo>
                <a:lnTo>
                  <a:pt x="1837" y="26258"/>
                </a:lnTo>
                <a:lnTo>
                  <a:pt x="5498" y="31879"/>
                </a:lnTo>
                <a:lnTo>
                  <a:pt x="11929" y="36563"/>
                </a:lnTo>
                <a:lnTo>
                  <a:pt x="13766" y="37500"/>
                </a:lnTo>
                <a:lnTo>
                  <a:pt x="22952" y="37500"/>
                </a:lnTo>
                <a:lnTo>
                  <a:pt x="24790" y="36563"/>
                </a:lnTo>
                <a:lnTo>
                  <a:pt x="31220" y="31879"/>
                </a:lnTo>
                <a:lnTo>
                  <a:pt x="35813" y="25321"/>
                </a:lnTo>
                <a:lnTo>
                  <a:pt x="36731" y="23447"/>
                </a:lnTo>
                <a:lnTo>
                  <a:pt x="36731" y="14052"/>
                </a:lnTo>
                <a:lnTo>
                  <a:pt x="35813" y="12179"/>
                </a:lnTo>
                <a:lnTo>
                  <a:pt x="31220" y="5621"/>
                </a:lnTo>
                <a:lnTo>
                  <a:pt x="25708" y="1873"/>
                </a:lnTo>
                <a:lnTo>
                  <a:pt x="18359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6622610" y="6424038"/>
            <a:ext cx="55244" cy="56515"/>
          </a:xfrm>
          <a:custGeom>
            <a:avLst/>
            <a:gdLst/>
            <a:ahLst/>
            <a:cxnLst/>
            <a:rect l="l" t="t" r="r" b="b"/>
            <a:pathLst>
              <a:path w="55245" h="56514">
                <a:moveTo>
                  <a:pt x="27545" y="0"/>
                </a:moveTo>
                <a:lnTo>
                  <a:pt x="53267" y="18737"/>
                </a:lnTo>
                <a:lnTo>
                  <a:pt x="55104" y="23421"/>
                </a:lnTo>
                <a:lnTo>
                  <a:pt x="55104" y="32816"/>
                </a:lnTo>
                <a:lnTo>
                  <a:pt x="53267" y="37500"/>
                </a:lnTo>
                <a:lnTo>
                  <a:pt x="52348" y="40311"/>
                </a:lnTo>
                <a:lnTo>
                  <a:pt x="46836" y="47806"/>
                </a:lnTo>
                <a:lnTo>
                  <a:pt x="39488" y="53427"/>
                </a:lnTo>
                <a:lnTo>
                  <a:pt x="36731" y="54364"/>
                </a:lnTo>
                <a:lnTo>
                  <a:pt x="32139" y="56237"/>
                </a:lnTo>
                <a:lnTo>
                  <a:pt x="22952" y="56237"/>
                </a:lnTo>
                <a:lnTo>
                  <a:pt x="18359" y="54364"/>
                </a:lnTo>
                <a:lnTo>
                  <a:pt x="15603" y="53427"/>
                </a:lnTo>
                <a:lnTo>
                  <a:pt x="8267" y="47806"/>
                </a:lnTo>
                <a:lnTo>
                  <a:pt x="2755" y="40311"/>
                </a:lnTo>
                <a:lnTo>
                  <a:pt x="1837" y="37500"/>
                </a:lnTo>
                <a:lnTo>
                  <a:pt x="0" y="28105"/>
                </a:lnTo>
                <a:lnTo>
                  <a:pt x="1837" y="18737"/>
                </a:lnTo>
                <a:lnTo>
                  <a:pt x="2755" y="15926"/>
                </a:lnTo>
                <a:lnTo>
                  <a:pt x="8267" y="8431"/>
                </a:lnTo>
                <a:lnTo>
                  <a:pt x="15603" y="2810"/>
                </a:lnTo>
                <a:lnTo>
                  <a:pt x="18359" y="1873"/>
                </a:lnTo>
                <a:lnTo>
                  <a:pt x="27545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8726637" y="610822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39" y="39348"/>
                </a:lnTo>
                <a:lnTo>
                  <a:pt x="38569" y="32790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8726637" y="610822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569" y="32790"/>
                </a:lnTo>
                <a:lnTo>
                  <a:pt x="32139" y="39348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8726637" y="610822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0" y="32790"/>
                </a:lnTo>
                <a:lnTo>
                  <a:pt x="6430" y="39348"/>
                </a:lnTo>
                <a:lnTo>
                  <a:pt x="38569" y="6558"/>
                </a:lnTo>
                <a:lnTo>
                  <a:pt x="32139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8726637" y="610822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38569" y="6558"/>
                </a:lnTo>
                <a:lnTo>
                  <a:pt x="6430" y="39348"/>
                </a:lnTo>
                <a:lnTo>
                  <a:pt x="0" y="32790"/>
                </a:lnTo>
                <a:lnTo>
                  <a:pt x="32139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8609027" y="6120403"/>
            <a:ext cx="38735" cy="40640"/>
          </a:xfrm>
          <a:custGeom>
            <a:avLst/>
            <a:gdLst/>
            <a:ahLst/>
            <a:cxnLst/>
            <a:rect l="l" t="t" r="r" b="b"/>
            <a:pathLst>
              <a:path w="38734" h="40639">
                <a:moveTo>
                  <a:pt x="6430" y="0"/>
                </a:moveTo>
                <a:lnTo>
                  <a:pt x="0" y="6558"/>
                </a:lnTo>
                <a:lnTo>
                  <a:pt x="32151" y="40311"/>
                </a:lnTo>
                <a:lnTo>
                  <a:pt x="38582" y="33753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8609027" y="6120403"/>
            <a:ext cx="38735" cy="40640"/>
          </a:xfrm>
          <a:custGeom>
            <a:avLst/>
            <a:gdLst/>
            <a:ahLst/>
            <a:cxnLst/>
            <a:rect l="l" t="t" r="r" b="b"/>
            <a:pathLst>
              <a:path w="38734" h="40639">
                <a:moveTo>
                  <a:pt x="6430" y="0"/>
                </a:moveTo>
                <a:lnTo>
                  <a:pt x="38582" y="33753"/>
                </a:lnTo>
                <a:lnTo>
                  <a:pt x="32151" y="40311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8609027" y="6120403"/>
            <a:ext cx="38735" cy="40640"/>
          </a:xfrm>
          <a:custGeom>
            <a:avLst/>
            <a:gdLst/>
            <a:ahLst/>
            <a:cxnLst/>
            <a:rect l="l" t="t" r="r" b="b"/>
            <a:pathLst>
              <a:path w="38734" h="40639">
                <a:moveTo>
                  <a:pt x="32151" y="0"/>
                </a:moveTo>
                <a:lnTo>
                  <a:pt x="0" y="33753"/>
                </a:lnTo>
                <a:lnTo>
                  <a:pt x="6430" y="40311"/>
                </a:lnTo>
                <a:lnTo>
                  <a:pt x="38582" y="6558"/>
                </a:lnTo>
                <a:lnTo>
                  <a:pt x="3215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8609027" y="6120403"/>
            <a:ext cx="38735" cy="40640"/>
          </a:xfrm>
          <a:custGeom>
            <a:avLst/>
            <a:gdLst/>
            <a:ahLst/>
            <a:cxnLst/>
            <a:rect l="l" t="t" r="r" b="b"/>
            <a:pathLst>
              <a:path w="38734" h="40639">
                <a:moveTo>
                  <a:pt x="32151" y="0"/>
                </a:moveTo>
                <a:lnTo>
                  <a:pt x="38582" y="6558"/>
                </a:lnTo>
                <a:lnTo>
                  <a:pt x="6430" y="40311"/>
                </a:lnTo>
                <a:lnTo>
                  <a:pt x="0" y="33753"/>
                </a:lnTo>
                <a:lnTo>
                  <a:pt x="3215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8508884" y="606884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97"/>
                </a:lnTo>
                <a:lnTo>
                  <a:pt x="32151" y="39374"/>
                </a:lnTo>
                <a:lnTo>
                  <a:pt x="38569" y="32816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8508884" y="606884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569" y="32816"/>
                </a:lnTo>
                <a:lnTo>
                  <a:pt x="32151" y="39374"/>
                </a:lnTo>
                <a:lnTo>
                  <a:pt x="0" y="6597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8508884" y="606884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0" y="32816"/>
                </a:lnTo>
                <a:lnTo>
                  <a:pt x="6430" y="39374"/>
                </a:lnTo>
                <a:lnTo>
                  <a:pt x="38569" y="6597"/>
                </a:lnTo>
                <a:lnTo>
                  <a:pt x="3215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8508884" y="606884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38569" y="6597"/>
                </a:lnTo>
                <a:lnTo>
                  <a:pt x="6430" y="39374"/>
                </a:lnTo>
                <a:lnTo>
                  <a:pt x="0" y="32816"/>
                </a:lnTo>
                <a:lnTo>
                  <a:pt x="3215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8390330" y="604261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6455" y="0"/>
                </a:moveTo>
                <a:lnTo>
                  <a:pt x="0" y="6558"/>
                </a:lnTo>
                <a:lnTo>
                  <a:pt x="32177" y="39387"/>
                </a:lnTo>
                <a:lnTo>
                  <a:pt x="38607" y="32829"/>
                </a:lnTo>
                <a:lnTo>
                  <a:pt x="6455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8390330" y="604261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6455" y="0"/>
                </a:moveTo>
                <a:lnTo>
                  <a:pt x="38607" y="32829"/>
                </a:lnTo>
                <a:lnTo>
                  <a:pt x="32177" y="39387"/>
                </a:lnTo>
                <a:lnTo>
                  <a:pt x="0" y="6558"/>
                </a:lnTo>
                <a:lnTo>
                  <a:pt x="6455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8390330" y="604261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32177" y="0"/>
                </a:moveTo>
                <a:lnTo>
                  <a:pt x="0" y="32829"/>
                </a:lnTo>
                <a:lnTo>
                  <a:pt x="6455" y="39387"/>
                </a:lnTo>
                <a:lnTo>
                  <a:pt x="38607" y="6558"/>
                </a:lnTo>
                <a:lnTo>
                  <a:pt x="32177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8390330" y="604261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32177" y="0"/>
                </a:moveTo>
                <a:lnTo>
                  <a:pt x="38607" y="6558"/>
                </a:lnTo>
                <a:lnTo>
                  <a:pt x="6455" y="39387"/>
                </a:lnTo>
                <a:lnTo>
                  <a:pt x="0" y="32829"/>
                </a:lnTo>
                <a:lnTo>
                  <a:pt x="32177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8260791" y="60276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77" y="39335"/>
                </a:lnTo>
                <a:lnTo>
                  <a:pt x="38607" y="32777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8260791" y="60276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607" y="32777"/>
                </a:lnTo>
                <a:lnTo>
                  <a:pt x="32177" y="39335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8260791" y="60276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7" y="0"/>
                </a:moveTo>
                <a:lnTo>
                  <a:pt x="0" y="32777"/>
                </a:lnTo>
                <a:lnTo>
                  <a:pt x="6430" y="39335"/>
                </a:lnTo>
                <a:lnTo>
                  <a:pt x="38607" y="6558"/>
                </a:lnTo>
                <a:lnTo>
                  <a:pt x="32177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8260791" y="60276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7" y="0"/>
                </a:moveTo>
                <a:lnTo>
                  <a:pt x="38607" y="6558"/>
                </a:lnTo>
                <a:lnTo>
                  <a:pt x="6430" y="39335"/>
                </a:lnTo>
                <a:lnTo>
                  <a:pt x="0" y="32777"/>
                </a:lnTo>
                <a:lnTo>
                  <a:pt x="32177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8139519" y="60098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7" y="0"/>
                </a:moveTo>
                <a:lnTo>
                  <a:pt x="0" y="6558"/>
                </a:lnTo>
                <a:lnTo>
                  <a:pt x="32139" y="39335"/>
                </a:lnTo>
                <a:lnTo>
                  <a:pt x="38569" y="32777"/>
                </a:lnTo>
                <a:lnTo>
                  <a:pt x="6417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8139519" y="60098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7" y="0"/>
                </a:moveTo>
                <a:lnTo>
                  <a:pt x="38569" y="32777"/>
                </a:lnTo>
                <a:lnTo>
                  <a:pt x="32139" y="39335"/>
                </a:lnTo>
                <a:lnTo>
                  <a:pt x="0" y="6558"/>
                </a:lnTo>
                <a:lnTo>
                  <a:pt x="6417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8139519" y="60098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0" y="32777"/>
                </a:lnTo>
                <a:lnTo>
                  <a:pt x="6417" y="39335"/>
                </a:lnTo>
                <a:lnTo>
                  <a:pt x="38569" y="6558"/>
                </a:lnTo>
                <a:lnTo>
                  <a:pt x="32139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8139519" y="6009840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38569" y="6558"/>
                </a:lnTo>
                <a:lnTo>
                  <a:pt x="6417" y="39335"/>
                </a:lnTo>
                <a:lnTo>
                  <a:pt x="0" y="32777"/>
                </a:lnTo>
                <a:lnTo>
                  <a:pt x="32139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8027421" y="599766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51" y="39348"/>
                </a:lnTo>
                <a:lnTo>
                  <a:pt x="38582" y="32790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8027421" y="599766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582" y="32790"/>
                </a:lnTo>
                <a:lnTo>
                  <a:pt x="32151" y="39348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8027421" y="599766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0" y="32790"/>
                </a:lnTo>
                <a:lnTo>
                  <a:pt x="6430" y="39348"/>
                </a:lnTo>
                <a:lnTo>
                  <a:pt x="38582" y="6558"/>
                </a:lnTo>
                <a:lnTo>
                  <a:pt x="3215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8027421" y="599766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38582" y="6558"/>
                </a:lnTo>
                <a:lnTo>
                  <a:pt x="6430" y="39348"/>
                </a:lnTo>
                <a:lnTo>
                  <a:pt x="0" y="32790"/>
                </a:lnTo>
                <a:lnTo>
                  <a:pt x="3215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7907987" y="601171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51" y="39335"/>
                </a:lnTo>
                <a:lnTo>
                  <a:pt x="38569" y="32777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7907987" y="601171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569" y="32777"/>
                </a:lnTo>
                <a:lnTo>
                  <a:pt x="32151" y="39335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7907987" y="601171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0" y="32777"/>
                </a:lnTo>
                <a:lnTo>
                  <a:pt x="6430" y="39335"/>
                </a:lnTo>
                <a:lnTo>
                  <a:pt x="38569" y="6558"/>
                </a:lnTo>
                <a:lnTo>
                  <a:pt x="3215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7907987" y="6011714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38569" y="6558"/>
                </a:lnTo>
                <a:lnTo>
                  <a:pt x="6430" y="39335"/>
                </a:lnTo>
                <a:lnTo>
                  <a:pt x="0" y="32777"/>
                </a:lnTo>
                <a:lnTo>
                  <a:pt x="3215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7739839" y="59817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7" y="0"/>
                </a:moveTo>
                <a:lnTo>
                  <a:pt x="0" y="6558"/>
                </a:lnTo>
                <a:lnTo>
                  <a:pt x="32177" y="39374"/>
                </a:lnTo>
                <a:lnTo>
                  <a:pt x="38607" y="32816"/>
                </a:lnTo>
                <a:lnTo>
                  <a:pt x="6417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7739839" y="59817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7" y="0"/>
                </a:moveTo>
                <a:lnTo>
                  <a:pt x="38607" y="32816"/>
                </a:lnTo>
                <a:lnTo>
                  <a:pt x="32177" y="39374"/>
                </a:lnTo>
                <a:lnTo>
                  <a:pt x="0" y="6558"/>
                </a:lnTo>
                <a:lnTo>
                  <a:pt x="6417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7739839" y="59817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7" y="0"/>
                </a:moveTo>
                <a:lnTo>
                  <a:pt x="0" y="32816"/>
                </a:lnTo>
                <a:lnTo>
                  <a:pt x="6417" y="39374"/>
                </a:lnTo>
                <a:lnTo>
                  <a:pt x="38607" y="6558"/>
                </a:lnTo>
                <a:lnTo>
                  <a:pt x="32177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7739839" y="59817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7" y="0"/>
                </a:moveTo>
                <a:lnTo>
                  <a:pt x="38607" y="6558"/>
                </a:lnTo>
                <a:lnTo>
                  <a:pt x="6417" y="39374"/>
                </a:lnTo>
                <a:lnTo>
                  <a:pt x="0" y="32816"/>
                </a:lnTo>
                <a:lnTo>
                  <a:pt x="32177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7668186" y="598639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45"/>
                </a:lnTo>
                <a:lnTo>
                  <a:pt x="32151" y="39374"/>
                </a:lnTo>
                <a:lnTo>
                  <a:pt x="38582" y="32816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7668186" y="598639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582" y="32816"/>
                </a:lnTo>
                <a:lnTo>
                  <a:pt x="32151" y="39374"/>
                </a:lnTo>
                <a:lnTo>
                  <a:pt x="0" y="6545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7668186" y="598639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0" y="32816"/>
                </a:lnTo>
                <a:lnTo>
                  <a:pt x="6430" y="39374"/>
                </a:lnTo>
                <a:lnTo>
                  <a:pt x="38582" y="6545"/>
                </a:lnTo>
                <a:lnTo>
                  <a:pt x="3215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7668186" y="598639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1" y="0"/>
                </a:moveTo>
                <a:lnTo>
                  <a:pt x="38582" y="6545"/>
                </a:lnTo>
                <a:lnTo>
                  <a:pt x="6430" y="39374"/>
                </a:lnTo>
                <a:lnTo>
                  <a:pt x="0" y="32816"/>
                </a:lnTo>
                <a:lnTo>
                  <a:pt x="3215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7545040" y="597233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90" y="39374"/>
                </a:lnTo>
                <a:lnTo>
                  <a:pt x="38620" y="32816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7545040" y="597233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620" y="32816"/>
                </a:lnTo>
                <a:lnTo>
                  <a:pt x="32190" y="39374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7545040" y="597233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90" y="0"/>
                </a:moveTo>
                <a:lnTo>
                  <a:pt x="0" y="32816"/>
                </a:lnTo>
                <a:lnTo>
                  <a:pt x="6430" y="39374"/>
                </a:lnTo>
                <a:lnTo>
                  <a:pt x="38620" y="6558"/>
                </a:lnTo>
                <a:lnTo>
                  <a:pt x="3219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7545040" y="597233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90" y="0"/>
                </a:moveTo>
                <a:lnTo>
                  <a:pt x="38620" y="6558"/>
                </a:lnTo>
                <a:lnTo>
                  <a:pt x="6430" y="39374"/>
                </a:lnTo>
                <a:lnTo>
                  <a:pt x="0" y="32816"/>
                </a:lnTo>
                <a:lnTo>
                  <a:pt x="3219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7426524" y="596578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77" y="39374"/>
                </a:lnTo>
                <a:lnTo>
                  <a:pt x="38607" y="32816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7426524" y="596578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607" y="32816"/>
                </a:lnTo>
                <a:lnTo>
                  <a:pt x="32177" y="39374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7426524" y="596578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7" y="0"/>
                </a:moveTo>
                <a:lnTo>
                  <a:pt x="0" y="32816"/>
                </a:lnTo>
                <a:lnTo>
                  <a:pt x="6430" y="39374"/>
                </a:lnTo>
                <a:lnTo>
                  <a:pt x="38607" y="6558"/>
                </a:lnTo>
                <a:lnTo>
                  <a:pt x="32177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7426524" y="5965781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7" y="0"/>
                </a:moveTo>
                <a:lnTo>
                  <a:pt x="38607" y="6558"/>
                </a:lnTo>
                <a:lnTo>
                  <a:pt x="6430" y="39374"/>
                </a:lnTo>
                <a:lnTo>
                  <a:pt x="0" y="32816"/>
                </a:lnTo>
                <a:lnTo>
                  <a:pt x="32177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7297903" y="598358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52" y="39374"/>
                </a:lnTo>
                <a:lnTo>
                  <a:pt x="38582" y="32816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7297903" y="598358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582" y="32816"/>
                </a:lnTo>
                <a:lnTo>
                  <a:pt x="32152" y="39374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7297903" y="598358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2" y="0"/>
                </a:moveTo>
                <a:lnTo>
                  <a:pt x="0" y="32816"/>
                </a:lnTo>
                <a:lnTo>
                  <a:pt x="6430" y="39374"/>
                </a:lnTo>
                <a:lnTo>
                  <a:pt x="38582" y="6558"/>
                </a:lnTo>
                <a:lnTo>
                  <a:pt x="32152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7297903" y="5983582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52" y="0"/>
                </a:moveTo>
                <a:lnTo>
                  <a:pt x="38582" y="6558"/>
                </a:lnTo>
                <a:lnTo>
                  <a:pt x="6430" y="39374"/>
                </a:lnTo>
                <a:lnTo>
                  <a:pt x="0" y="32816"/>
                </a:lnTo>
                <a:lnTo>
                  <a:pt x="32152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7110465" y="5970466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7"/>
                </a:lnTo>
                <a:lnTo>
                  <a:pt x="32176" y="39374"/>
                </a:lnTo>
                <a:lnTo>
                  <a:pt x="38607" y="32816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7110465" y="5970466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607" y="32816"/>
                </a:lnTo>
                <a:lnTo>
                  <a:pt x="32176" y="39374"/>
                </a:lnTo>
                <a:lnTo>
                  <a:pt x="0" y="6557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7110465" y="5970466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6" y="0"/>
                </a:moveTo>
                <a:lnTo>
                  <a:pt x="0" y="32816"/>
                </a:lnTo>
                <a:lnTo>
                  <a:pt x="6430" y="39374"/>
                </a:lnTo>
                <a:lnTo>
                  <a:pt x="38607" y="6557"/>
                </a:lnTo>
                <a:lnTo>
                  <a:pt x="32176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7110465" y="5970466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76" y="0"/>
                </a:moveTo>
                <a:lnTo>
                  <a:pt x="38607" y="6557"/>
                </a:lnTo>
                <a:lnTo>
                  <a:pt x="6430" y="39374"/>
                </a:lnTo>
                <a:lnTo>
                  <a:pt x="0" y="32816"/>
                </a:lnTo>
                <a:lnTo>
                  <a:pt x="32176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6970821" y="59639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0" y="6558"/>
                </a:lnTo>
                <a:lnTo>
                  <a:pt x="32139" y="39374"/>
                </a:lnTo>
                <a:lnTo>
                  <a:pt x="38569" y="32816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6970821" y="59639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30" y="0"/>
                </a:moveTo>
                <a:lnTo>
                  <a:pt x="38569" y="32816"/>
                </a:lnTo>
                <a:lnTo>
                  <a:pt x="32139" y="39374"/>
                </a:lnTo>
                <a:lnTo>
                  <a:pt x="0" y="6558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6970821" y="59639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0" y="32816"/>
                </a:lnTo>
                <a:lnTo>
                  <a:pt x="6430" y="39374"/>
                </a:lnTo>
                <a:lnTo>
                  <a:pt x="38569" y="6558"/>
                </a:lnTo>
                <a:lnTo>
                  <a:pt x="32139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6970821" y="5963908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38569" y="6558"/>
                </a:lnTo>
                <a:lnTo>
                  <a:pt x="6430" y="39374"/>
                </a:lnTo>
                <a:lnTo>
                  <a:pt x="0" y="32816"/>
                </a:lnTo>
                <a:lnTo>
                  <a:pt x="32139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6833933" y="596952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8" y="0"/>
                </a:moveTo>
                <a:lnTo>
                  <a:pt x="0" y="6558"/>
                </a:lnTo>
                <a:lnTo>
                  <a:pt x="32139" y="39374"/>
                </a:lnTo>
                <a:lnTo>
                  <a:pt x="38569" y="32816"/>
                </a:lnTo>
                <a:lnTo>
                  <a:pt x="6418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6833933" y="596952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8" y="0"/>
                </a:moveTo>
                <a:lnTo>
                  <a:pt x="38569" y="32816"/>
                </a:lnTo>
                <a:lnTo>
                  <a:pt x="32139" y="39374"/>
                </a:lnTo>
                <a:lnTo>
                  <a:pt x="0" y="6558"/>
                </a:lnTo>
                <a:lnTo>
                  <a:pt x="6418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6833933" y="596952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0" y="32816"/>
                </a:lnTo>
                <a:lnTo>
                  <a:pt x="6418" y="39374"/>
                </a:lnTo>
                <a:lnTo>
                  <a:pt x="38569" y="6558"/>
                </a:lnTo>
                <a:lnTo>
                  <a:pt x="32139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6833933" y="5969529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38569" y="6558"/>
                </a:lnTo>
                <a:lnTo>
                  <a:pt x="6418" y="39374"/>
                </a:lnTo>
                <a:lnTo>
                  <a:pt x="0" y="32816"/>
                </a:lnTo>
                <a:lnTo>
                  <a:pt x="32139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6733776" y="5993874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6430" y="0"/>
                </a:moveTo>
                <a:lnTo>
                  <a:pt x="0" y="6597"/>
                </a:lnTo>
                <a:lnTo>
                  <a:pt x="32152" y="39387"/>
                </a:lnTo>
                <a:lnTo>
                  <a:pt x="38582" y="32829"/>
                </a:lnTo>
                <a:lnTo>
                  <a:pt x="6430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6733776" y="5993874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6430" y="0"/>
                </a:moveTo>
                <a:lnTo>
                  <a:pt x="38582" y="32829"/>
                </a:lnTo>
                <a:lnTo>
                  <a:pt x="32152" y="39387"/>
                </a:lnTo>
                <a:lnTo>
                  <a:pt x="0" y="6597"/>
                </a:lnTo>
                <a:lnTo>
                  <a:pt x="6430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6733776" y="5993874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32152" y="0"/>
                </a:moveTo>
                <a:lnTo>
                  <a:pt x="0" y="32829"/>
                </a:lnTo>
                <a:lnTo>
                  <a:pt x="6430" y="39387"/>
                </a:lnTo>
                <a:lnTo>
                  <a:pt x="38582" y="6597"/>
                </a:lnTo>
                <a:lnTo>
                  <a:pt x="32152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6733776" y="5993874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4" h="40004">
                <a:moveTo>
                  <a:pt x="32152" y="0"/>
                </a:moveTo>
                <a:lnTo>
                  <a:pt x="38582" y="6597"/>
                </a:lnTo>
                <a:lnTo>
                  <a:pt x="6430" y="39387"/>
                </a:lnTo>
                <a:lnTo>
                  <a:pt x="0" y="32829"/>
                </a:lnTo>
                <a:lnTo>
                  <a:pt x="32152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6630878" y="6008903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7" y="0"/>
                </a:moveTo>
                <a:lnTo>
                  <a:pt x="0" y="6558"/>
                </a:lnTo>
                <a:lnTo>
                  <a:pt x="32139" y="39335"/>
                </a:lnTo>
                <a:lnTo>
                  <a:pt x="38568" y="32777"/>
                </a:lnTo>
                <a:lnTo>
                  <a:pt x="6417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6630878" y="6008903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6417" y="0"/>
                </a:moveTo>
                <a:lnTo>
                  <a:pt x="38568" y="32777"/>
                </a:lnTo>
                <a:lnTo>
                  <a:pt x="32139" y="39335"/>
                </a:lnTo>
                <a:lnTo>
                  <a:pt x="0" y="6558"/>
                </a:lnTo>
                <a:lnTo>
                  <a:pt x="6417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6630878" y="6008903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0" y="32777"/>
                </a:lnTo>
                <a:lnTo>
                  <a:pt x="6417" y="39335"/>
                </a:lnTo>
                <a:lnTo>
                  <a:pt x="38568" y="6558"/>
                </a:lnTo>
                <a:lnTo>
                  <a:pt x="32139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6630878" y="6008903"/>
            <a:ext cx="38735" cy="39370"/>
          </a:xfrm>
          <a:custGeom>
            <a:avLst/>
            <a:gdLst/>
            <a:ahLst/>
            <a:cxnLst/>
            <a:rect l="l" t="t" r="r" b="b"/>
            <a:pathLst>
              <a:path w="38734" h="39370">
                <a:moveTo>
                  <a:pt x="32139" y="0"/>
                </a:moveTo>
                <a:lnTo>
                  <a:pt x="38568" y="6558"/>
                </a:lnTo>
                <a:lnTo>
                  <a:pt x="6417" y="39335"/>
                </a:lnTo>
                <a:lnTo>
                  <a:pt x="0" y="32777"/>
                </a:lnTo>
                <a:lnTo>
                  <a:pt x="32139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6647400" y="4920879"/>
            <a:ext cx="2100580" cy="1537970"/>
          </a:xfrm>
          <a:custGeom>
            <a:avLst/>
            <a:gdLst/>
            <a:ahLst/>
            <a:cxnLst/>
            <a:rect l="l" t="t" r="r" b="b"/>
            <a:pathLst>
              <a:path w="2100579" h="1537970">
                <a:moveTo>
                  <a:pt x="2094852" y="0"/>
                </a:moveTo>
                <a:lnTo>
                  <a:pt x="1508641" y="429200"/>
                </a:lnTo>
                <a:lnTo>
                  <a:pt x="1395637" y="510721"/>
                </a:lnTo>
                <a:lnTo>
                  <a:pt x="1277121" y="598812"/>
                </a:lnTo>
                <a:lnTo>
                  <a:pt x="1037321" y="773147"/>
                </a:lnTo>
                <a:lnTo>
                  <a:pt x="1036402" y="773147"/>
                </a:lnTo>
                <a:lnTo>
                  <a:pt x="0" y="1530328"/>
                </a:lnTo>
                <a:lnTo>
                  <a:pt x="5512" y="1537849"/>
                </a:lnTo>
                <a:lnTo>
                  <a:pt x="1041914" y="780641"/>
                </a:lnTo>
                <a:lnTo>
                  <a:pt x="1282633" y="606307"/>
                </a:lnTo>
                <a:lnTo>
                  <a:pt x="1401149" y="518215"/>
                </a:lnTo>
                <a:lnTo>
                  <a:pt x="1514152" y="436695"/>
                </a:lnTo>
                <a:lnTo>
                  <a:pt x="2100351" y="7494"/>
                </a:lnTo>
                <a:lnTo>
                  <a:pt x="209485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6647400" y="4920879"/>
            <a:ext cx="2100580" cy="1537970"/>
          </a:xfrm>
          <a:custGeom>
            <a:avLst/>
            <a:gdLst/>
            <a:ahLst/>
            <a:cxnLst/>
            <a:rect l="l" t="t" r="r" b="b"/>
            <a:pathLst>
              <a:path w="2100579" h="1537970">
                <a:moveTo>
                  <a:pt x="2094852" y="0"/>
                </a:moveTo>
                <a:lnTo>
                  <a:pt x="2100351" y="7494"/>
                </a:lnTo>
                <a:lnTo>
                  <a:pt x="1982754" y="93712"/>
                </a:lnTo>
                <a:lnTo>
                  <a:pt x="1883530" y="165876"/>
                </a:lnTo>
                <a:lnTo>
                  <a:pt x="1765002" y="253031"/>
                </a:lnTo>
                <a:lnTo>
                  <a:pt x="1635437" y="347667"/>
                </a:lnTo>
                <a:lnTo>
                  <a:pt x="1514152" y="436695"/>
                </a:lnTo>
                <a:lnTo>
                  <a:pt x="1401149" y="518215"/>
                </a:lnTo>
                <a:lnTo>
                  <a:pt x="1282633" y="606307"/>
                </a:lnTo>
                <a:lnTo>
                  <a:pt x="1113554" y="729088"/>
                </a:lnTo>
                <a:lnTo>
                  <a:pt x="1041914" y="780641"/>
                </a:lnTo>
                <a:lnTo>
                  <a:pt x="919724" y="870593"/>
                </a:lnTo>
                <a:lnTo>
                  <a:pt x="801170" y="956811"/>
                </a:lnTo>
                <a:lnTo>
                  <a:pt x="671630" y="1051460"/>
                </a:lnTo>
                <a:lnTo>
                  <a:pt x="485111" y="1188281"/>
                </a:lnTo>
                <a:lnTo>
                  <a:pt x="345454" y="1290426"/>
                </a:lnTo>
                <a:lnTo>
                  <a:pt x="207647" y="1390722"/>
                </a:lnTo>
                <a:lnTo>
                  <a:pt x="107505" y="1463824"/>
                </a:lnTo>
                <a:lnTo>
                  <a:pt x="5512" y="1537849"/>
                </a:lnTo>
                <a:lnTo>
                  <a:pt x="0" y="1530328"/>
                </a:lnTo>
                <a:lnTo>
                  <a:pt x="101993" y="1456290"/>
                </a:lnTo>
                <a:lnTo>
                  <a:pt x="202136" y="1383227"/>
                </a:lnTo>
                <a:lnTo>
                  <a:pt x="339956" y="1282931"/>
                </a:lnTo>
                <a:lnTo>
                  <a:pt x="479600" y="1180786"/>
                </a:lnTo>
                <a:lnTo>
                  <a:pt x="666119" y="1043965"/>
                </a:lnTo>
                <a:lnTo>
                  <a:pt x="795658" y="949316"/>
                </a:lnTo>
                <a:lnTo>
                  <a:pt x="914212" y="863112"/>
                </a:lnTo>
                <a:lnTo>
                  <a:pt x="1036402" y="773147"/>
                </a:lnTo>
                <a:lnTo>
                  <a:pt x="1037321" y="773147"/>
                </a:lnTo>
                <a:lnTo>
                  <a:pt x="1108043" y="721593"/>
                </a:lnTo>
                <a:lnTo>
                  <a:pt x="1277121" y="598812"/>
                </a:lnTo>
                <a:lnTo>
                  <a:pt x="1395637" y="510721"/>
                </a:lnTo>
                <a:lnTo>
                  <a:pt x="1508641" y="429200"/>
                </a:lnTo>
                <a:lnTo>
                  <a:pt x="1629925" y="340172"/>
                </a:lnTo>
                <a:lnTo>
                  <a:pt x="1759490" y="245536"/>
                </a:lnTo>
                <a:lnTo>
                  <a:pt x="1878018" y="158382"/>
                </a:lnTo>
                <a:lnTo>
                  <a:pt x="1977243" y="86217"/>
                </a:lnTo>
                <a:lnTo>
                  <a:pt x="2094852" y="0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6650156" y="5966718"/>
            <a:ext cx="2094864" cy="123825"/>
          </a:xfrm>
          <a:custGeom>
            <a:avLst/>
            <a:gdLst/>
            <a:ahLst/>
            <a:cxnLst/>
            <a:rect l="l" t="t" r="r" b="b"/>
            <a:pathLst>
              <a:path w="2094865" h="123825">
                <a:moveTo>
                  <a:pt x="0" y="0"/>
                </a:moveTo>
                <a:lnTo>
                  <a:pt x="0" y="9368"/>
                </a:lnTo>
                <a:lnTo>
                  <a:pt x="2094840" y="123705"/>
                </a:lnTo>
                <a:lnTo>
                  <a:pt x="2094840" y="114349"/>
                </a:lnTo>
                <a:lnTo>
                  <a:pt x="0" y="0"/>
                </a:lnTo>
                <a:close/>
              </a:path>
            </a:pathLst>
          </a:custGeom>
          <a:solidFill>
            <a:srgbClr val="00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6650156" y="5966718"/>
            <a:ext cx="2094864" cy="123825"/>
          </a:xfrm>
          <a:custGeom>
            <a:avLst/>
            <a:gdLst/>
            <a:ahLst/>
            <a:cxnLst/>
            <a:rect l="l" t="t" r="r" b="b"/>
            <a:pathLst>
              <a:path w="2094865" h="123825">
                <a:moveTo>
                  <a:pt x="0" y="0"/>
                </a:moveTo>
                <a:lnTo>
                  <a:pt x="101992" y="5621"/>
                </a:lnTo>
                <a:lnTo>
                  <a:pt x="202136" y="11242"/>
                </a:lnTo>
                <a:lnTo>
                  <a:pt x="339943" y="18737"/>
                </a:lnTo>
                <a:lnTo>
                  <a:pt x="479600" y="26219"/>
                </a:lnTo>
                <a:lnTo>
                  <a:pt x="666119" y="36563"/>
                </a:lnTo>
                <a:lnTo>
                  <a:pt x="795658" y="43121"/>
                </a:lnTo>
                <a:lnTo>
                  <a:pt x="914212" y="49679"/>
                </a:lnTo>
                <a:lnTo>
                  <a:pt x="1036403" y="56237"/>
                </a:lnTo>
                <a:lnTo>
                  <a:pt x="1108043" y="59985"/>
                </a:lnTo>
                <a:lnTo>
                  <a:pt x="1277121" y="69353"/>
                </a:lnTo>
                <a:lnTo>
                  <a:pt x="1395637" y="75898"/>
                </a:lnTo>
                <a:lnTo>
                  <a:pt x="1508641" y="82457"/>
                </a:lnTo>
                <a:lnTo>
                  <a:pt x="1629925" y="89015"/>
                </a:lnTo>
                <a:lnTo>
                  <a:pt x="1759490" y="95573"/>
                </a:lnTo>
                <a:lnTo>
                  <a:pt x="1878018" y="102131"/>
                </a:lnTo>
                <a:lnTo>
                  <a:pt x="1977243" y="107791"/>
                </a:lnTo>
                <a:lnTo>
                  <a:pt x="2094840" y="114349"/>
                </a:lnTo>
                <a:lnTo>
                  <a:pt x="2094840" y="123705"/>
                </a:lnTo>
                <a:lnTo>
                  <a:pt x="1977243" y="117160"/>
                </a:lnTo>
                <a:lnTo>
                  <a:pt x="1878018" y="111538"/>
                </a:lnTo>
                <a:lnTo>
                  <a:pt x="1759490" y="104980"/>
                </a:lnTo>
                <a:lnTo>
                  <a:pt x="1629925" y="98383"/>
                </a:lnTo>
                <a:lnTo>
                  <a:pt x="1508641" y="91825"/>
                </a:lnTo>
                <a:lnTo>
                  <a:pt x="1395637" y="85267"/>
                </a:lnTo>
                <a:lnTo>
                  <a:pt x="1277121" y="78709"/>
                </a:lnTo>
                <a:lnTo>
                  <a:pt x="1108043" y="69353"/>
                </a:lnTo>
                <a:lnTo>
                  <a:pt x="1036403" y="65606"/>
                </a:lnTo>
                <a:lnTo>
                  <a:pt x="914212" y="59048"/>
                </a:lnTo>
                <a:lnTo>
                  <a:pt x="795658" y="52490"/>
                </a:lnTo>
                <a:lnTo>
                  <a:pt x="666119" y="45932"/>
                </a:lnTo>
                <a:lnTo>
                  <a:pt x="479600" y="35626"/>
                </a:lnTo>
                <a:lnTo>
                  <a:pt x="339943" y="28131"/>
                </a:lnTo>
                <a:lnTo>
                  <a:pt x="202136" y="20611"/>
                </a:lnTo>
                <a:lnTo>
                  <a:pt x="101992" y="14989"/>
                </a:lnTo>
                <a:lnTo>
                  <a:pt x="0" y="9368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6543779" y="4827951"/>
            <a:ext cx="2313498" cy="15526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7565287" y="6730486"/>
            <a:ext cx="56515" cy="81915"/>
          </a:xfrm>
          <a:custGeom>
            <a:avLst/>
            <a:gdLst/>
            <a:ahLst/>
            <a:cxnLst/>
            <a:rect l="l" t="t" r="r" b="b"/>
            <a:pathLst>
              <a:path w="56515" h="81915">
                <a:moveTo>
                  <a:pt x="3674" y="69351"/>
                </a:moveTo>
                <a:lnTo>
                  <a:pt x="4593" y="80592"/>
                </a:lnTo>
                <a:lnTo>
                  <a:pt x="8267" y="81529"/>
                </a:lnTo>
                <a:lnTo>
                  <a:pt x="16535" y="81529"/>
                </a:lnTo>
                <a:lnTo>
                  <a:pt x="31588" y="70288"/>
                </a:lnTo>
                <a:lnTo>
                  <a:pt x="6430" y="70288"/>
                </a:lnTo>
                <a:lnTo>
                  <a:pt x="3674" y="69351"/>
                </a:lnTo>
                <a:close/>
              </a:path>
              <a:path w="56515" h="81915">
                <a:moveTo>
                  <a:pt x="14698" y="0"/>
                </a:moveTo>
                <a:lnTo>
                  <a:pt x="0" y="0"/>
                </a:lnTo>
                <a:lnTo>
                  <a:pt x="20209" y="58110"/>
                </a:lnTo>
                <a:lnTo>
                  <a:pt x="19291" y="62794"/>
                </a:lnTo>
                <a:lnTo>
                  <a:pt x="16535" y="66542"/>
                </a:lnTo>
                <a:lnTo>
                  <a:pt x="14698" y="68414"/>
                </a:lnTo>
                <a:lnTo>
                  <a:pt x="12860" y="69351"/>
                </a:lnTo>
                <a:lnTo>
                  <a:pt x="9186" y="70288"/>
                </a:lnTo>
                <a:lnTo>
                  <a:pt x="31588" y="70288"/>
                </a:lnTo>
                <a:lnTo>
                  <a:pt x="33057" y="66542"/>
                </a:lnTo>
                <a:lnTo>
                  <a:pt x="36732" y="55301"/>
                </a:lnTo>
                <a:lnTo>
                  <a:pt x="41634" y="41249"/>
                </a:lnTo>
                <a:lnTo>
                  <a:pt x="28464" y="41249"/>
                </a:lnTo>
                <a:lnTo>
                  <a:pt x="14698" y="0"/>
                </a:lnTo>
                <a:close/>
              </a:path>
              <a:path w="56515" h="81915">
                <a:moveTo>
                  <a:pt x="56023" y="0"/>
                </a:moveTo>
                <a:lnTo>
                  <a:pt x="41325" y="0"/>
                </a:lnTo>
                <a:lnTo>
                  <a:pt x="28464" y="41249"/>
                </a:lnTo>
                <a:lnTo>
                  <a:pt x="41634" y="41249"/>
                </a:lnTo>
                <a:lnTo>
                  <a:pt x="560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7565287" y="6730486"/>
            <a:ext cx="56515" cy="81915"/>
          </a:xfrm>
          <a:custGeom>
            <a:avLst/>
            <a:gdLst/>
            <a:ahLst/>
            <a:cxnLst/>
            <a:rect l="l" t="t" r="r" b="b"/>
            <a:pathLst>
              <a:path w="56515" h="81915">
                <a:moveTo>
                  <a:pt x="0" y="0"/>
                </a:moveTo>
                <a:lnTo>
                  <a:pt x="14698" y="0"/>
                </a:lnTo>
                <a:lnTo>
                  <a:pt x="28464" y="41249"/>
                </a:lnTo>
                <a:lnTo>
                  <a:pt x="41325" y="0"/>
                </a:lnTo>
                <a:lnTo>
                  <a:pt x="56023" y="0"/>
                </a:lnTo>
                <a:lnTo>
                  <a:pt x="36732" y="55301"/>
                </a:lnTo>
                <a:lnTo>
                  <a:pt x="33057" y="66542"/>
                </a:lnTo>
                <a:lnTo>
                  <a:pt x="16535" y="81529"/>
                </a:lnTo>
                <a:lnTo>
                  <a:pt x="12860" y="81529"/>
                </a:lnTo>
                <a:lnTo>
                  <a:pt x="8267" y="81529"/>
                </a:lnTo>
                <a:lnTo>
                  <a:pt x="4593" y="80592"/>
                </a:lnTo>
                <a:lnTo>
                  <a:pt x="3674" y="69351"/>
                </a:lnTo>
                <a:lnTo>
                  <a:pt x="6430" y="70288"/>
                </a:lnTo>
                <a:lnTo>
                  <a:pt x="9186" y="70288"/>
                </a:lnTo>
                <a:lnTo>
                  <a:pt x="20209" y="5811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7659893" y="6707999"/>
            <a:ext cx="26034" cy="103505"/>
          </a:xfrm>
          <a:custGeom>
            <a:avLst/>
            <a:gdLst/>
            <a:ahLst/>
            <a:cxnLst/>
            <a:rect l="l" t="t" r="r" b="b"/>
            <a:pathLst>
              <a:path w="26034" h="103504">
                <a:moveTo>
                  <a:pt x="25747" y="0"/>
                </a:moveTo>
                <a:lnTo>
                  <a:pt x="16560" y="0"/>
                </a:lnTo>
                <a:lnTo>
                  <a:pt x="10130" y="10305"/>
                </a:lnTo>
                <a:lnTo>
                  <a:pt x="5537" y="22487"/>
                </a:lnTo>
                <a:lnTo>
                  <a:pt x="918" y="36538"/>
                </a:lnTo>
                <a:lnTo>
                  <a:pt x="0" y="51526"/>
                </a:lnTo>
                <a:lnTo>
                  <a:pt x="918" y="64673"/>
                </a:lnTo>
                <a:lnTo>
                  <a:pt x="3674" y="77788"/>
                </a:lnTo>
                <a:lnTo>
                  <a:pt x="9211" y="90901"/>
                </a:lnTo>
                <a:lnTo>
                  <a:pt x="16560" y="103079"/>
                </a:lnTo>
                <a:lnTo>
                  <a:pt x="25747" y="103079"/>
                </a:lnTo>
                <a:lnTo>
                  <a:pt x="22991" y="93712"/>
                </a:lnTo>
                <a:lnTo>
                  <a:pt x="20235" y="87155"/>
                </a:lnTo>
                <a:lnTo>
                  <a:pt x="16560" y="70293"/>
                </a:lnTo>
                <a:lnTo>
                  <a:pt x="14723" y="51526"/>
                </a:lnTo>
                <a:lnTo>
                  <a:pt x="15642" y="39349"/>
                </a:lnTo>
                <a:lnTo>
                  <a:pt x="17479" y="27171"/>
                </a:lnTo>
                <a:lnTo>
                  <a:pt x="20235" y="14993"/>
                </a:lnTo>
                <a:lnTo>
                  <a:pt x="257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7659893" y="6707999"/>
            <a:ext cx="26034" cy="103505"/>
          </a:xfrm>
          <a:custGeom>
            <a:avLst/>
            <a:gdLst/>
            <a:ahLst/>
            <a:cxnLst/>
            <a:rect l="l" t="t" r="r" b="b"/>
            <a:pathLst>
              <a:path w="26034" h="103504">
                <a:moveTo>
                  <a:pt x="16560" y="0"/>
                </a:moveTo>
                <a:lnTo>
                  <a:pt x="25747" y="0"/>
                </a:lnTo>
                <a:lnTo>
                  <a:pt x="20235" y="14993"/>
                </a:lnTo>
                <a:lnTo>
                  <a:pt x="17479" y="27171"/>
                </a:lnTo>
                <a:lnTo>
                  <a:pt x="15642" y="39349"/>
                </a:lnTo>
                <a:lnTo>
                  <a:pt x="14723" y="51526"/>
                </a:lnTo>
                <a:lnTo>
                  <a:pt x="16560" y="70293"/>
                </a:lnTo>
                <a:lnTo>
                  <a:pt x="20235" y="87155"/>
                </a:lnTo>
                <a:lnTo>
                  <a:pt x="22991" y="93712"/>
                </a:lnTo>
                <a:lnTo>
                  <a:pt x="25747" y="103079"/>
                </a:lnTo>
                <a:lnTo>
                  <a:pt x="16560" y="103079"/>
                </a:lnTo>
                <a:lnTo>
                  <a:pt x="9211" y="90901"/>
                </a:lnTo>
                <a:lnTo>
                  <a:pt x="3674" y="77788"/>
                </a:lnTo>
                <a:lnTo>
                  <a:pt x="918" y="64673"/>
                </a:lnTo>
                <a:lnTo>
                  <a:pt x="0" y="51526"/>
                </a:lnTo>
                <a:lnTo>
                  <a:pt x="918" y="36538"/>
                </a:lnTo>
                <a:lnTo>
                  <a:pt x="5537" y="22487"/>
                </a:lnTo>
                <a:lnTo>
                  <a:pt x="10130" y="10305"/>
                </a:lnTo>
                <a:lnTo>
                  <a:pt x="1656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7696664" y="6728612"/>
            <a:ext cx="83820" cy="60325"/>
          </a:xfrm>
          <a:custGeom>
            <a:avLst/>
            <a:gdLst/>
            <a:ahLst/>
            <a:cxnLst/>
            <a:rect l="l" t="t" r="r" b="b"/>
            <a:pathLst>
              <a:path w="83820" h="60325">
                <a:moveTo>
                  <a:pt x="14698" y="1873"/>
                </a:moveTo>
                <a:lnTo>
                  <a:pt x="0" y="1873"/>
                </a:lnTo>
                <a:lnTo>
                  <a:pt x="0" y="59984"/>
                </a:lnTo>
                <a:lnTo>
                  <a:pt x="14698" y="59984"/>
                </a:lnTo>
                <a:lnTo>
                  <a:pt x="14698" y="26229"/>
                </a:lnTo>
                <a:lnTo>
                  <a:pt x="15616" y="22482"/>
                </a:lnTo>
                <a:lnTo>
                  <a:pt x="15616" y="19672"/>
                </a:lnTo>
                <a:lnTo>
                  <a:pt x="17453" y="16862"/>
                </a:lnTo>
                <a:lnTo>
                  <a:pt x="20209" y="14051"/>
                </a:lnTo>
                <a:lnTo>
                  <a:pt x="22965" y="13114"/>
                </a:lnTo>
                <a:lnTo>
                  <a:pt x="26640" y="12177"/>
                </a:lnTo>
                <a:lnTo>
                  <a:pt x="82242" y="12177"/>
                </a:lnTo>
                <a:lnTo>
                  <a:pt x="81783" y="10304"/>
                </a:lnTo>
                <a:lnTo>
                  <a:pt x="81476" y="9367"/>
                </a:lnTo>
                <a:lnTo>
                  <a:pt x="14698" y="9367"/>
                </a:lnTo>
                <a:lnTo>
                  <a:pt x="14698" y="1873"/>
                </a:lnTo>
                <a:close/>
              </a:path>
              <a:path w="83820" h="60325">
                <a:moveTo>
                  <a:pt x="60616" y="12177"/>
                </a:moveTo>
                <a:lnTo>
                  <a:pt x="28477" y="12177"/>
                </a:lnTo>
                <a:lnTo>
                  <a:pt x="31233" y="13114"/>
                </a:lnTo>
                <a:lnTo>
                  <a:pt x="33070" y="16862"/>
                </a:lnTo>
                <a:lnTo>
                  <a:pt x="33989" y="19672"/>
                </a:lnTo>
                <a:lnTo>
                  <a:pt x="33989" y="59984"/>
                </a:lnTo>
                <a:lnTo>
                  <a:pt x="49593" y="59984"/>
                </a:lnTo>
                <a:lnTo>
                  <a:pt x="49593" y="23418"/>
                </a:lnTo>
                <a:lnTo>
                  <a:pt x="50511" y="19672"/>
                </a:lnTo>
                <a:lnTo>
                  <a:pt x="54186" y="14051"/>
                </a:lnTo>
                <a:lnTo>
                  <a:pt x="57860" y="13114"/>
                </a:lnTo>
                <a:lnTo>
                  <a:pt x="60616" y="12177"/>
                </a:lnTo>
                <a:close/>
              </a:path>
              <a:path w="83820" h="60325">
                <a:moveTo>
                  <a:pt x="82242" y="12177"/>
                </a:moveTo>
                <a:lnTo>
                  <a:pt x="63372" y="12177"/>
                </a:lnTo>
                <a:lnTo>
                  <a:pt x="67047" y="15925"/>
                </a:lnTo>
                <a:lnTo>
                  <a:pt x="67965" y="17799"/>
                </a:lnTo>
                <a:lnTo>
                  <a:pt x="68884" y="21545"/>
                </a:lnTo>
                <a:lnTo>
                  <a:pt x="68884" y="59984"/>
                </a:lnTo>
                <a:lnTo>
                  <a:pt x="83620" y="59984"/>
                </a:lnTo>
                <a:lnTo>
                  <a:pt x="83620" y="17799"/>
                </a:lnTo>
                <a:lnTo>
                  <a:pt x="82242" y="12177"/>
                </a:lnTo>
                <a:close/>
              </a:path>
              <a:path w="83820" h="60325">
                <a:moveTo>
                  <a:pt x="32151" y="0"/>
                </a:moveTo>
                <a:lnTo>
                  <a:pt x="22965" y="2810"/>
                </a:lnTo>
                <a:lnTo>
                  <a:pt x="14698" y="9367"/>
                </a:lnTo>
                <a:lnTo>
                  <a:pt x="47755" y="9367"/>
                </a:lnTo>
                <a:lnTo>
                  <a:pt x="45918" y="6558"/>
                </a:lnTo>
                <a:lnTo>
                  <a:pt x="43175" y="4684"/>
                </a:lnTo>
                <a:lnTo>
                  <a:pt x="41338" y="2810"/>
                </a:lnTo>
                <a:lnTo>
                  <a:pt x="36745" y="936"/>
                </a:lnTo>
                <a:lnTo>
                  <a:pt x="32151" y="0"/>
                </a:lnTo>
                <a:close/>
              </a:path>
              <a:path w="83820" h="60325">
                <a:moveTo>
                  <a:pt x="65209" y="0"/>
                </a:moveTo>
                <a:lnTo>
                  <a:pt x="59698" y="936"/>
                </a:lnTo>
                <a:lnTo>
                  <a:pt x="56023" y="2810"/>
                </a:lnTo>
                <a:lnTo>
                  <a:pt x="51430" y="5621"/>
                </a:lnTo>
                <a:lnTo>
                  <a:pt x="47755" y="9367"/>
                </a:lnTo>
                <a:lnTo>
                  <a:pt x="81476" y="9367"/>
                </a:lnTo>
                <a:lnTo>
                  <a:pt x="652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7696664" y="6728612"/>
            <a:ext cx="83820" cy="60325"/>
          </a:xfrm>
          <a:custGeom>
            <a:avLst/>
            <a:gdLst/>
            <a:ahLst/>
            <a:cxnLst/>
            <a:rect l="l" t="t" r="r" b="b"/>
            <a:pathLst>
              <a:path w="83820" h="60325">
                <a:moveTo>
                  <a:pt x="32151" y="0"/>
                </a:moveTo>
                <a:lnTo>
                  <a:pt x="36745" y="936"/>
                </a:lnTo>
                <a:lnTo>
                  <a:pt x="41338" y="2810"/>
                </a:lnTo>
                <a:lnTo>
                  <a:pt x="43175" y="4684"/>
                </a:lnTo>
                <a:lnTo>
                  <a:pt x="45918" y="6558"/>
                </a:lnTo>
                <a:lnTo>
                  <a:pt x="47755" y="9367"/>
                </a:lnTo>
                <a:lnTo>
                  <a:pt x="51430" y="5621"/>
                </a:lnTo>
                <a:lnTo>
                  <a:pt x="56023" y="2810"/>
                </a:lnTo>
                <a:lnTo>
                  <a:pt x="59698" y="936"/>
                </a:lnTo>
                <a:lnTo>
                  <a:pt x="65209" y="0"/>
                </a:lnTo>
                <a:lnTo>
                  <a:pt x="68884" y="936"/>
                </a:lnTo>
                <a:lnTo>
                  <a:pt x="72597" y="1873"/>
                </a:lnTo>
                <a:lnTo>
                  <a:pt x="83620" y="17799"/>
                </a:lnTo>
                <a:lnTo>
                  <a:pt x="83620" y="22482"/>
                </a:lnTo>
                <a:lnTo>
                  <a:pt x="83620" y="59984"/>
                </a:lnTo>
                <a:lnTo>
                  <a:pt x="68884" y="59984"/>
                </a:lnTo>
                <a:lnTo>
                  <a:pt x="68884" y="27166"/>
                </a:lnTo>
                <a:lnTo>
                  <a:pt x="68884" y="21545"/>
                </a:lnTo>
                <a:lnTo>
                  <a:pt x="67965" y="17799"/>
                </a:lnTo>
                <a:lnTo>
                  <a:pt x="67047" y="15925"/>
                </a:lnTo>
                <a:lnTo>
                  <a:pt x="65209" y="14051"/>
                </a:lnTo>
                <a:lnTo>
                  <a:pt x="63372" y="12177"/>
                </a:lnTo>
                <a:lnTo>
                  <a:pt x="60616" y="12177"/>
                </a:lnTo>
                <a:lnTo>
                  <a:pt x="57860" y="13114"/>
                </a:lnTo>
                <a:lnTo>
                  <a:pt x="54186" y="14051"/>
                </a:lnTo>
                <a:lnTo>
                  <a:pt x="52348" y="16862"/>
                </a:lnTo>
                <a:lnTo>
                  <a:pt x="50511" y="19672"/>
                </a:lnTo>
                <a:lnTo>
                  <a:pt x="49593" y="23418"/>
                </a:lnTo>
                <a:lnTo>
                  <a:pt x="49593" y="27166"/>
                </a:lnTo>
                <a:lnTo>
                  <a:pt x="49593" y="31849"/>
                </a:lnTo>
                <a:lnTo>
                  <a:pt x="49593" y="59984"/>
                </a:lnTo>
                <a:lnTo>
                  <a:pt x="33989" y="59984"/>
                </a:lnTo>
                <a:lnTo>
                  <a:pt x="33989" y="28103"/>
                </a:lnTo>
                <a:lnTo>
                  <a:pt x="33989" y="23418"/>
                </a:lnTo>
                <a:lnTo>
                  <a:pt x="33989" y="19672"/>
                </a:lnTo>
                <a:lnTo>
                  <a:pt x="33070" y="16862"/>
                </a:lnTo>
                <a:lnTo>
                  <a:pt x="32151" y="14988"/>
                </a:lnTo>
                <a:lnTo>
                  <a:pt x="31233" y="13114"/>
                </a:lnTo>
                <a:lnTo>
                  <a:pt x="28477" y="12177"/>
                </a:lnTo>
                <a:lnTo>
                  <a:pt x="26640" y="12177"/>
                </a:lnTo>
                <a:lnTo>
                  <a:pt x="22965" y="13114"/>
                </a:lnTo>
                <a:lnTo>
                  <a:pt x="20209" y="14051"/>
                </a:lnTo>
                <a:lnTo>
                  <a:pt x="17453" y="16862"/>
                </a:lnTo>
                <a:lnTo>
                  <a:pt x="15616" y="19672"/>
                </a:lnTo>
                <a:lnTo>
                  <a:pt x="15616" y="22482"/>
                </a:lnTo>
                <a:lnTo>
                  <a:pt x="14698" y="26229"/>
                </a:lnTo>
                <a:lnTo>
                  <a:pt x="14698" y="31849"/>
                </a:lnTo>
                <a:lnTo>
                  <a:pt x="14698" y="59984"/>
                </a:lnTo>
                <a:lnTo>
                  <a:pt x="0" y="59984"/>
                </a:lnTo>
                <a:lnTo>
                  <a:pt x="0" y="1873"/>
                </a:lnTo>
                <a:lnTo>
                  <a:pt x="14698" y="1873"/>
                </a:lnTo>
                <a:lnTo>
                  <a:pt x="14698" y="9367"/>
                </a:lnTo>
                <a:lnTo>
                  <a:pt x="22965" y="2810"/>
                </a:lnTo>
                <a:lnTo>
                  <a:pt x="32151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7794051" y="6728612"/>
            <a:ext cx="85090" cy="60325"/>
          </a:xfrm>
          <a:custGeom>
            <a:avLst/>
            <a:gdLst/>
            <a:ahLst/>
            <a:cxnLst/>
            <a:rect l="l" t="t" r="r" b="b"/>
            <a:pathLst>
              <a:path w="85090" h="60325">
                <a:moveTo>
                  <a:pt x="14698" y="1873"/>
                </a:moveTo>
                <a:lnTo>
                  <a:pt x="0" y="1873"/>
                </a:lnTo>
                <a:lnTo>
                  <a:pt x="0" y="59984"/>
                </a:lnTo>
                <a:lnTo>
                  <a:pt x="14698" y="59984"/>
                </a:lnTo>
                <a:lnTo>
                  <a:pt x="14698" y="31849"/>
                </a:lnTo>
                <a:lnTo>
                  <a:pt x="15616" y="26229"/>
                </a:lnTo>
                <a:lnTo>
                  <a:pt x="15616" y="22482"/>
                </a:lnTo>
                <a:lnTo>
                  <a:pt x="16535" y="19672"/>
                </a:lnTo>
                <a:lnTo>
                  <a:pt x="20209" y="14051"/>
                </a:lnTo>
                <a:lnTo>
                  <a:pt x="22965" y="13114"/>
                </a:lnTo>
                <a:lnTo>
                  <a:pt x="26640" y="12177"/>
                </a:lnTo>
                <a:lnTo>
                  <a:pt x="83161" y="12177"/>
                </a:lnTo>
                <a:lnTo>
                  <a:pt x="82701" y="10304"/>
                </a:lnTo>
                <a:lnTo>
                  <a:pt x="82089" y="9367"/>
                </a:lnTo>
                <a:lnTo>
                  <a:pt x="14698" y="9367"/>
                </a:lnTo>
                <a:lnTo>
                  <a:pt x="14698" y="1873"/>
                </a:lnTo>
                <a:close/>
              </a:path>
              <a:path w="85090" h="60325">
                <a:moveTo>
                  <a:pt x="60629" y="12177"/>
                </a:moveTo>
                <a:lnTo>
                  <a:pt x="29396" y="12177"/>
                </a:lnTo>
                <a:lnTo>
                  <a:pt x="31233" y="13114"/>
                </a:lnTo>
                <a:lnTo>
                  <a:pt x="33070" y="14988"/>
                </a:lnTo>
                <a:lnTo>
                  <a:pt x="33989" y="16862"/>
                </a:lnTo>
                <a:lnTo>
                  <a:pt x="33989" y="19672"/>
                </a:lnTo>
                <a:lnTo>
                  <a:pt x="34907" y="23418"/>
                </a:lnTo>
                <a:lnTo>
                  <a:pt x="34907" y="59984"/>
                </a:lnTo>
                <a:lnTo>
                  <a:pt x="49605" y="59984"/>
                </a:lnTo>
                <a:lnTo>
                  <a:pt x="49605" y="27166"/>
                </a:lnTo>
                <a:lnTo>
                  <a:pt x="50524" y="23418"/>
                </a:lnTo>
                <a:lnTo>
                  <a:pt x="50524" y="19672"/>
                </a:lnTo>
                <a:lnTo>
                  <a:pt x="52361" y="16862"/>
                </a:lnTo>
                <a:lnTo>
                  <a:pt x="55117" y="14051"/>
                </a:lnTo>
                <a:lnTo>
                  <a:pt x="60629" y="12177"/>
                </a:lnTo>
                <a:close/>
              </a:path>
              <a:path w="85090" h="60325">
                <a:moveTo>
                  <a:pt x="83161" y="12177"/>
                </a:moveTo>
                <a:lnTo>
                  <a:pt x="63385" y="12177"/>
                </a:lnTo>
                <a:lnTo>
                  <a:pt x="66141" y="14051"/>
                </a:lnTo>
                <a:lnTo>
                  <a:pt x="67978" y="15925"/>
                </a:lnTo>
                <a:lnTo>
                  <a:pt x="68897" y="17799"/>
                </a:lnTo>
                <a:lnTo>
                  <a:pt x="68897" y="59984"/>
                </a:lnTo>
                <a:lnTo>
                  <a:pt x="84539" y="59984"/>
                </a:lnTo>
                <a:lnTo>
                  <a:pt x="84539" y="22482"/>
                </a:lnTo>
                <a:lnTo>
                  <a:pt x="83620" y="17799"/>
                </a:lnTo>
                <a:lnTo>
                  <a:pt x="83620" y="14051"/>
                </a:lnTo>
                <a:lnTo>
                  <a:pt x="83161" y="12177"/>
                </a:lnTo>
                <a:close/>
              </a:path>
              <a:path w="85090" h="60325">
                <a:moveTo>
                  <a:pt x="32151" y="0"/>
                </a:moveTo>
                <a:lnTo>
                  <a:pt x="22965" y="2810"/>
                </a:lnTo>
                <a:lnTo>
                  <a:pt x="14698" y="9367"/>
                </a:lnTo>
                <a:lnTo>
                  <a:pt x="47768" y="9367"/>
                </a:lnTo>
                <a:lnTo>
                  <a:pt x="32151" y="0"/>
                </a:lnTo>
                <a:close/>
              </a:path>
              <a:path w="85090" h="60325">
                <a:moveTo>
                  <a:pt x="65222" y="0"/>
                </a:moveTo>
                <a:lnTo>
                  <a:pt x="60629" y="936"/>
                </a:lnTo>
                <a:lnTo>
                  <a:pt x="56036" y="2810"/>
                </a:lnTo>
                <a:lnTo>
                  <a:pt x="51443" y="5621"/>
                </a:lnTo>
                <a:lnTo>
                  <a:pt x="47768" y="9367"/>
                </a:lnTo>
                <a:lnTo>
                  <a:pt x="82089" y="9367"/>
                </a:lnTo>
                <a:lnTo>
                  <a:pt x="80864" y="7494"/>
                </a:lnTo>
                <a:lnTo>
                  <a:pt x="79001" y="4684"/>
                </a:lnTo>
                <a:lnTo>
                  <a:pt x="76246" y="2810"/>
                </a:lnTo>
                <a:lnTo>
                  <a:pt x="652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7794051" y="6728612"/>
            <a:ext cx="85090" cy="60325"/>
          </a:xfrm>
          <a:custGeom>
            <a:avLst/>
            <a:gdLst/>
            <a:ahLst/>
            <a:cxnLst/>
            <a:rect l="l" t="t" r="r" b="b"/>
            <a:pathLst>
              <a:path w="85090" h="60325">
                <a:moveTo>
                  <a:pt x="32151" y="0"/>
                </a:moveTo>
                <a:lnTo>
                  <a:pt x="47768" y="9367"/>
                </a:lnTo>
                <a:lnTo>
                  <a:pt x="51443" y="5621"/>
                </a:lnTo>
                <a:lnTo>
                  <a:pt x="56036" y="2810"/>
                </a:lnTo>
                <a:lnTo>
                  <a:pt x="60629" y="936"/>
                </a:lnTo>
                <a:lnTo>
                  <a:pt x="65222" y="0"/>
                </a:lnTo>
                <a:lnTo>
                  <a:pt x="68897" y="936"/>
                </a:lnTo>
                <a:lnTo>
                  <a:pt x="72571" y="1873"/>
                </a:lnTo>
                <a:lnTo>
                  <a:pt x="83620" y="14051"/>
                </a:lnTo>
                <a:lnTo>
                  <a:pt x="83620" y="17799"/>
                </a:lnTo>
                <a:lnTo>
                  <a:pt x="84539" y="22482"/>
                </a:lnTo>
                <a:lnTo>
                  <a:pt x="84539" y="59984"/>
                </a:lnTo>
                <a:lnTo>
                  <a:pt x="68897" y="59984"/>
                </a:lnTo>
                <a:lnTo>
                  <a:pt x="68897" y="27166"/>
                </a:lnTo>
                <a:lnTo>
                  <a:pt x="68897" y="21545"/>
                </a:lnTo>
                <a:lnTo>
                  <a:pt x="68897" y="17799"/>
                </a:lnTo>
                <a:lnTo>
                  <a:pt x="67978" y="15925"/>
                </a:lnTo>
                <a:lnTo>
                  <a:pt x="66141" y="14051"/>
                </a:lnTo>
                <a:lnTo>
                  <a:pt x="63385" y="12177"/>
                </a:lnTo>
                <a:lnTo>
                  <a:pt x="60629" y="12177"/>
                </a:lnTo>
                <a:lnTo>
                  <a:pt x="57873" y="13114"/>
                </a:lnTo>
                <a:lnTo>
                  <a:pt x="55117" y="14051"/>
                </a:lnTo>
                <a:lnTo>
                  <a:pt x="52361" y="16862"/>
                </a:lnTo>
                <a:lnTo>
                  <a:pt x="50524" y="19672"/>
                </a:lnTo>
                <a:lnTo>
                  <a:pt x="50524" y="23418"/>
                </a:lnTo>
                <a:lnTo>
                  <a:pt x="49605" y="27166"/>
                </a:lnTo>
                <a:lnTo>
                  <a:pt x="49605" y="31849"/>
                </a:lnTo>
                <a:lnTo>
                  <a:pt x="49605" y="59984"/>
                </a:lnTo>
                <a:lnTo>
                  <a:pt x="34907" y="59984"/>
                </a:lnTo>
                <a:lnTo>
                  <a:pt x="34907" y="28103"/>
                </a:lnTo>
                <a:lnTo>
                  <a:pt x="34907" y="23418"/>
                </a:lnTo>
                <a:lnTo>
                  <a:pt x="33989" y="19672"/>
                </a:lnTo>
                <a:lnTo>
                  <a:pt x="33989" y="16862"/>
                </a:lnTo>
                <a:lnTo>
                  <a:pt x="33070" y="14988"/>
                </a:lnTo>
                <a:lnTo>
                  <a:pt x="31233" y="13114"/>
                </a:lnTo>
                <a:lnTo>
                  <a:pt x="29396" y="12177"/>
                </a:lnTo>
                <a:lnTo>
                  <a:pt x="26640" y="12177"/>
                </a:lnTo>
                <a:lnTo>
                  <a:pt x="22965" y="13114"/>
                </a:lnTo>
                <a:lnTo>
                  <a:pt x="20209" y="14051"/>
                </a:lnTo>
                <a:lnTo>
                  <a:pt x="18372" y="16862"/>
                </a:lnTo>
                <a:lnTo>
                  <a:pt x="16535" y="19672"/>
                </a:lnTo>
                <a:lnTo>
                  <a:pt x="15616" y="22482"/>
                </a:lnTo>
                <a:lnTo>
                  <a:pt x="15616" y="26229"/>
                </a:lnTo>
                <a:lnTo>
                  <a:pt x="14698" y="31849"/>
                </a:lnTo>
                <a:lnTo>
                  <a:pt x="14698" y="59984"/>
                </a:lnTo>
                <a:lnTo>
                  <a:pt x="0" y="59984"/>
                </a:lnTo>
                <a:lnTo>
                  <a:pt x="0" y="1873"/>
                </a:lnTo>
                <a:lnTo>
                  <a:pt x="14698" y="1873"/>
                </a:lnTo>
                <a:lnTo>
                  <a:pt x="14698" y="9367"/>
                </a:lnTo>
                <a:lnTo>
                  <a:pt x="22965" y="2810"/>
                </a:lnTo>
                <a:lnTo>
                  <a:pt x="32151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7890533" y="6707999"/>
            <a:ext cx="26670" cy="103505"/>
          </a:xfrm>
          <a:custGeom>
            <a:avLst/>
            <a:gdLst/>
            <a:ahLst/>
            <a:cxnLst/>
            <a:rect l="l" t="t" r="r" b="b"/>
            <a:pathLst>
              <a:path w="26670" h="103504">
                <a:moveTo>
                  <a:pt x="9186" y="0"/>
                </a:moveTo>
                <a:lnTo>
                  <a:pt x="0" y="0"/>
                </a:lnTo>
                <a:lnTo>
                  <a:pt x="5511" y="14993"/>
                </a:lnTo>
                <a:lnTo>
                  <a:pt x="9186" y="27171"/>
                </a:lnTo>
                <a:lnTo>
                  <a:pt x="11023" y="39349"/>
                </a:lnTo>
                <a:lnTo>
                  <a:pt x="11942" y="51526"/>
                </a:lnTo>
                <a:lnTo>
                  <a:pt x="11942" y="58116"/>
                </a:lnTo>
                <a:lnTo>
                  <a:pt x="11023" y="63736"/>
                </a:lnTo>
                <a:lnTo>
                  <a:pt x="9186" y="76851"/>
                </a:lnTo>
                <a:lnTo>
                  <a:pt x="7349" y="83408"/>
                </a:lnTo>
                <a:lnTo>
                  <a:pt x="5511" y="88092"/>
                </a:lnTo>
                <a:lnTo>
                  <a:pt x="4593" y="92775"/>
                </a:lnTo>
                <a:lnTo>
                  <a:pt x="2755" y="97459"/>
                </a:lnTo>
                <a:lnTo>
                  <a:pt x="0" y="103079"/>
                </a:lnTo>
                <a:lnTo>
                  <a:pt x="9186" y="103079"/>
                </a:lnTo>
                <a:lnTo>
                  <a:pt x="17453" y="89029"/>
                </a:lnTo>
                <a:lnTo>
                  <a:pt x="22965" y="74977"/>
                </a:lnTo>
                <a:lnTo>
                  <a:pt x="25721" y="62799"/>
                </a:lnTo>
                <a:lnTo>
                  <a:pt x="26640" y="50589"/>
                </a:lnTo>
                <a:lnTo>
                  <a:pt x="25721" y="37475"/>
                </a:lnTo>
                <a:lnTo>
                  <a:pt x="22047" y="24361"/>
                </a:lnTo>
                <a:lnTo>
                  <a:pt x="16535" y="12179"/>
                </a:lnTo>
                <a:lnTo>
                  <a:pt x="9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7890533" y="6707999"/>
            <a:ext cx="26670" cy="103505"/>
          </a:xfrm>
          <a:custGeom>
            <a:avLst/>
            <a:gdLst/>
            <a:ahLst/>
            <a:cxnLst/>
            <a:rect l="l" t="t" r="r" b="b"/>
            <a:pathLst>
              <a:path w="26670" h="103504">
                <a:moveTo>
                  <a:pt x="0" y="0"/>
                </a:moveTo>
                <a:lnTo>
                  <a:pt x="9186" y="0"/>
                </a:lnTo>
                <a:lnTo>
                  <a:pt x="16535" y="12179"/>
                </a:lnTo>
                <a:lnTo>
                  <a:pt x="22047" y="24361"/>
                </a:lnTo>
                <a:lnTo>
                  <a:pt x="25721" y="37475"/>
                </a:lnTo>
                <a:lnTo>
                  <a:pt x="26640" y="50589"/>
                </a:lnTo>
                <a:lnTo>
                  <a:pt x="25721" y="62799"/>
                </a:lnTo>
                <a:lnTo>
                  <a:pt x="22965" y="74977"/>
                </a:lnTo>
                <a:lnTo>
                  <a:pt x="17453" y="89029"/>
                </a:lnTo>
                <a:lnTo>
                  <a:pt x="9186" y="103079"/>
                </a:lnTo>
                <a:lnTo>
                  <a:pt x="0" y="103079"/>
                </a:lnTo>
                <a:lnTo>
                  <a:pt x="2755" y="97459"/>
                </a:lnTo>
                <a:lnTo>
                  <a:pt x="4593" y="92775"/>
                </a:lnTo>
                <a:lnTo>
                  <a:pt x="5511" y="88092"/>
                </a:lnTo>
                <a:lnTo>
                  <a:pt x="7349" y="83408"/>
                </a:lnTo>
                <a:lnTo>
                  <a:pt x="9186" y="76851"/>
                </a:lnTo>
                <a:lnTo>
                  <a:pt x="10104" y="70293"/>
                </a:lnTo>
                <a:lnTo>
                  <a:pt x="11023" y="63736"/>
                </a:lnTo>
                <a:lnTo>
                  <a:pt x="11942" y="58116"/>
                </a:lnTo>
                <a:lnTo>
                  <a:pt x="11942" y="51526"/>
                </a:lnTo>
                <a:lnTo>
                  <a:pt x="11023" y="39349"/>
                </a:lnTo>
                <a:lnTo>
                  <a:pt x="9186" y="27171"/>
                </a:lnTo>
                <a:lnTo>
                  <a:pt x="5511" y="1499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6216500" y="5901112"/>
            <a:ext cx="75565" cy="66040"/>
          </a:xfrm>
          <a:custGeom>
            <a:avLst/>
            <a:gdLst/>
            <a:ahLst/>
            <a:cxnLst/>
            <a:rect l="l" t="t" r="r" b="b"/>
            <a:pathLst>
              <a:path w="75564" h="66039">
                <a:moveTo>
                  <a:pt x="75314" y="0"/>
                </a:moveTo>
                <a:lnTo>
                  <a:pt x="0" y="30942"/>
                </a:lnTo>
                <a:lnTo>
                  <a:pt x="75314" y="65606"/>
                </a:lnTo>
                <a:lnTo>
                  <a:pt x="75314" y="59985"/>
                </a:lnTo>
                <a:lnTo>
                  <a:pt x="71640" y="59985"/>
                </a:lnTo>
                <a:lnTo>
                  <a:pt x="17441" y="34689"/>
                </a:lnTo>
                <a:lnTo>
                  <a:pt x="71640" y="12179"/>
                </a:lnTo>
                <a:lnTo>
                  <a:pt x="75314" y="12179"/>
                </a:lnTo>
                <a:lnTo>
                  <a:pt x="75314" y="0"/>
                </a:lnTo>
                <a:close/>
              </a:path>
              <a:path w="75564" h="66039">
                <a:moveTo>
                  <a:pt x="75314" y="12179"/>
                </a:moveTo>
                <a:lnTo>
                  <a:pt x="71640" y="12179"/>
                </a:lnTo>
                <a:lnTo>
                  <a:pt x="71640" y="59985"/>
                </a:lnTo>
                <a:lnTo>
                  <a:pt x="75314" y="59985"/>
                </a:lnTo>
                <a:lnTo>
                  <a:pt x="75314" y="121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6233941" y="5913291"/>
            <a:ext cx="54610" cy="48260"/>
          </a:xfrm>
          <a:custGeom>
            <a:avLst/>
            <a:gdLst/>
            <a:ahLst/>
            <a:cxnLst/>
            <a:rect l="l" t="t" r="r" b="b"/>
            <a:pathLst>
              <a:path w="54610" h="48260">
                <a:moveTo>
                  <a:pt x="54199" y="0"/>
                </a:moveTo>
                <a:lnTo>
                  <a:pt x="0" y="22510"/>
                </a:lnTo>
                <a:lnTo>
                  <a:pt x="54199" y="47806"/>
                </a:lnTo>
                <a:lnTo>
                  <a:pt x="5419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6216500" y="5901112"/>
            <a:ext cx="75565" cy="66040"/>
          </a:xfrm>
          <a:custGeom>
            <a:avLst/>
            <a:gdLst/>
            <a:ahLst/>
            <a:cxnLst/>
            <a:rect l="l" t="t" r="r" b="b"/>
            <a:pathLst>
              <a:path w="75564" h="66039">
                <a:moveTo>
                  <a:pt x="75314" y="0"/>
                </a:moveTo>
                <a:lnTo>
                  <a:pt x="75314" y="65606"/>
                </a:lnTo>
                <a:lnTo>
                  <a:pt x="0" y="30942"/>
                </a:lnTo>
                <a:lnTo>
                  <a:pt x="7531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6211907" y="5868322"/>
            <a:ext cx="80010" cy="32384"/>
          </a:xfrm>
          <a:custGeom>
            <a:avLst/>
            <a:gdLst/>
            <a:ahLst/>
            <a:cxnLst/>
            <a:rect l="l" t="t" r="r" b="b"/>
            <a:pathLst>
              <a:path w="80010" h="32385">
                <a:moveTo>
                  <a:pt x="0" y="0"/>
                </a:moveTo>
                <a:lnTo>
                  <a:pt x="0" y="12179"/>
                </a:lnTo>
                <a:lnTo>
                  <a:pt x="79907" y="31853"/>
                </a:lnTo>
                <a:lnTo>
                  <a:pt x="79907" y="196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6211907" y="5868322"/>
            <a:ext cx="80010" cy="32384"/>
          </a:xfrm>
          <a:custGeom>
            <a:avLst/>
            <a:gdLst/>
            <a:ahLst/>
            <a:cxnLst/>
            <a:rect l="l" t="t" r="r" b="b"/>
            <a:pathLst>
              <a:path w="80010" h="32385">
                <a:moveTo>
                  <a:pt x="0" y="0"/>
                </a:moveTo>
                <a:lnTo>
                  <a:pt x="79907" y="19674"/>
                </a:lnTo>
                <a:lnTo>
                  <a:pt x="79907" y="31853"/>
                </a:lnTo>
                <a:lnTo>
                  <a:pt x="0" y="12179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6218337" y="5804589"/>
            <a:ext cx="73660" cy="59055"/>
          </a:xfrm>
          <a:custGeom>
            <a:avLst/>
            <a:gdLst/>
            <a:ahLst/>
            <a:cxnLst/>
            <a:rect l="l" t="t" r="r" b="b"/>
            <a:pathLst>
              <a:path w="73660" h="59054">
                <a:moveTo>
                  <a:pt x="18360" y="2810"/>
                </a:moveTo>
                <a:lnTo>
                  <a:pt x="0" y="4684"/>
                </a:lnTo>
                <a:lnTo>
                  <a:pt x="0" y="59048"/>
                </a:lnTo>
                <a:lnTo>
                  <a:pt x="919" y="59048"/>
                </a:lnTo>
                <a:lnTo>
                  <a:pt x="17616" y="45932"/>
                </a:lnTo>
                <a:lnTo>
                  <a:pt x="2756" y="45932"/>
                </a:lnTo>
                <a:lnTo>
                  <a:pt x="2756" y="19674"/>
                </a:lnTo>
                <a:lnTo>
                  <a:pt x="18360" y="5621"/>
                </a:lnTo>
                <a:lnTo>
                  <a:pt x="18360" y="2810"/>
                </a:lnTo>
                <a:close/>
              </a:path>
              <a:path w="73660" h="59054">
                <a:moveTo>
                  <a:pt x="42108" y="30916"/>
                </a:moveTo>
                <a:lnTo>
                  <a:pt x="36732" y="30916"/>
                </a:lnTo>
                <a:lnTo>
                  <a:pt x="70721" y="59048"/>
                </a:lnTo>
                <a:lnTo>
                  <a:pt x="73477" y="59048"/>
                </a:lnTo>
                <a:lnTo>
                  <a:pt x="73477" y="49679"/>
                </a:lnTo>
                <a:lnTo>
                  <a:pt x="64291" y="49679"/>
                </a:lnTo>
                <a:lnTo>
                  <a:pt x="42108" y="30916"/>
                </a:lnTo>
                <a:close/>
              </a:path>
              <a:path w="73660" h="59054">
                <a:moveTo>
                  <a:pt x="51430" y="0"/>
                </a:moveTo>
                <a:lnTo>
                  <a:pt x="51430" y="1873"/>
                </a:lnTo>
                <a:lnTo>
                  <a:pt x="56023" y="3747"/>
                </a:lnTo>
                <a:lnTo>
                  <a:pt x="58779" y="5621"/>
                </a:lnTo>
                <a:lnTo>
                  <a:pt x="61535" y="8431"/>
                </a:lnTo>
                <a:lnTo>
                  <a:pt x="62453" y="11242"/>
                </a:lnTo>
                <a:lnTo>
                  <a:pt x="63372" y="14989"/>
                </a:lnTo>
                <a:lnTo>
                  <a:pt x="64291" y="19674"/>
                </a:lnTo>
                <a:lnTo>
                  <a:pt x="64291" y="49679"/>
                </a:lnTo>
                <a:lnTo>
                  <a:pt x="73477" y="49679"/>
                </a:lnTo>
                <a:lnTo>
                  <a:pt x="73477" y="2810"/>
                </a:lnTo>
                <a:lnTo>
                  <a:pt x="51430" y="0"/>
                </a:lnTo>
                <a:close/>
              </a:path>
              <a:path w="73660" h="59054">
                <a:moveTo>
                  <a:pt x="32139" y="22484"/>
                </a:moveTo>
                <a:lnTo>
                  <a:pt x="2756" y="45932"/>
                </a:lnTo>
                <a:lnTo>
                  <a:pt x="17616" y="45932"/>
                </a:lnTo>
                <a:lnTo>
                  <a:pt x="36732" y="30916"/>
                </a:lnTo>
                <a:lnTo>
                  <a:pt x="42108" y="30916"/>
                </a:lnTo>
                <a:lnTo>
                  <a:pt x="32139" y="224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6218337" y="5804589"/>
            <a:ext cx="73660" cy="59055"/>
          </a:xfrm>
          <a:custGeom>
            <a:avLst/>
            <a:gdLst/>
            <a:ahLst/>
            <a:cxnLst/>
            <a:rect l="l" t="t" r="r" b="b"/>
            <a:pathLst>
              <a:path w="73660" h="59054">
                <a:moveTo>
                  <a:pt x="51430" y="0"/>
                </a:moveTo>
                <a:lnTo>
                  <a:pt x="73477" y="2810"/>
                </a:lnTo>
                <a:lnTo>
                  <a:pt x="73477" y="59048"/>
                </a:lnTo>
                <a:lnTo>
                  <a:pt x="70721" y="59048"/>
                </a:lnTo>
                <a:lnTo>
                  <a:pt x="36732" y="30916"/>
                </a:lnTo>
                <a:lnTo>
                  <a:pt x="919" y="59048"/>
                </a:lnTo>
                <a:lnTo>
                  <a:pt x="0" y="59048"/>
                </a:lnTo>
                <a:lnTo>
                  <a:pt x="0" y="4684"/>
                </a:lnTo>
                <a:lnTo>
                  <a:pt x="18360" y="2810"/>
                </a:lnTo>
                <a:lnTo>
                  <a:pt x="18360" y="5621"/>
                </a:lnTo>
                <a:lnTo>
                  <a:pt x="12860" y="6558"/>
                </a:lnTo>
                <a:lnTo>
                  <a:pt x="9186" y="7494"/>
                </a:lnTo>
                <a:lnTo>
                  <a:pt x="6430" y="9368"/>
                </a:lnTo>
                <a:lnTo>
                  <a:pt x="4593" y="12179"/>
                </a:lnTo>
                <a:lnTo>
                  <a:pt x="3674" y="15926"/>
                </a:lnTo>
                <a:lnTo>
                  <a:pt x="2756" y="19674"/>
                </a:lnTo>
                <a:lnTo>
                  <a:pt x="2756" y="45932"/>
                </a:lnTo>
                <a:lnTo>
                  <a:pt x="32139" y="22484"/>
                </a:lnTo>
                <a:lnTo>
                  <a:pt x="64291" y="49679"/>
                </a:lnTo>
                <a:lnTo>
                  <a:pt x="64291" y="19674"/>
                </a:lnTo>
                <a:lnTo>
                  <a:pt x="63372" y="14989"/>
                </a:lnTo>
                <a:lnTo>
                  <a:pt x="51430" y="1873"/>
                </a:lnTo>
                <a:lnTo>
                  <a:pt x="5143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3666868" y="655884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3666868" y="65381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3666868" y="65169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3666868" y="649622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3666868" y="64755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3666868" y="645480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3666868" y="64340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3666868" y="641335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3666868" y="639264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3666868" y="63719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3666868" y="63511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3666868" y="63304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3666868" y="63097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3666868" y="62890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3666868" y="62683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3666868" y="624762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3666868" y="62269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3666868" y="62057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3666868" y="618499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3666868" y="616428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3666868" y="614356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3666868" y="61228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3666868" y="61021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3666868" y="60814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3666868" y="606067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3666868" y="60399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3666868" y="60192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3666868" y="59985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3666868" y="59778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3666868" y="595710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3666868" y="59363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3666868" y="59152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3666868" y="589448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3666868" y="58737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3666868" y="5853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3666868" y="58323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3666868" y="58116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3666868" y="579090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3666868" y="5770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3666868" y="574945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3666868" y="5728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3666868" y="57080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3666868" y="56873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3666868" y="56665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3666868" y="564587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3666868" y="56251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3666868" y="560396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3666868" y="5583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3666868" y="55625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3666868" y="554183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3666868" y="552109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3666868" y="550038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3666868" y="54796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3666868" y="54589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3666868" y="54382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3666868" y="541752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3666868" y="539681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3666868" y="537607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3666868" y="535536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3666868" y="53346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3666868" y="53139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3666868" y="52927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3666868" y="527203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3666868" y="525131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3666868" y="52305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3666868" y="52098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3666868" y="51891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3666868" y="51684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3666868" y="51477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3666868" y="512701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3666868" y="510629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3666868" y="50855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3666868" y="506484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3666868" y="50441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3666868" y="502342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3666868" y="50022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3666868" y="49815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3666868" y="49608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3666868" y="49400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3910791" y="65169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3910791" y="649622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3910791" y="64755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3910791" y="645480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3910791" y="64340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3910791" y="641335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3910791" y="639264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3910791" y="63719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3910791" y="63511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3910791" y="63304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3910791" y="63097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3910791" y="62890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3910791" y="62683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3910791" y="624762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3910791" y="62269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3910791" y="62057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3910791" y="618499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3910791" y="616428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3910791" y="614356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3910791" y="61228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3910791" y="61021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3910791" y="60814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3910791" y="606067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3910791" y="60399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3910791" y="60192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3910791" y="59985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3910791" y="59778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3910791" y="595710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3910791" y="59363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3910791" y="59152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3910791" y="589448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3910791" y="58737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3910791" y="5853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3910791" y="58323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3910791" y="58116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3910791" y="579090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3910791" y="5770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3910791" y="574945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3910791" y="5728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3910791" y="57080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3910791" y="56873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3910791" y="56665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3910791" y="564587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3910791" y="56251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3910791" y="560396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3910791" y="5583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3910791" y="55625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3910791" y="554183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3910791" y="552109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3910791" y="550038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3910791" y="54796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3910791" y="54589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3910791" y="543823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3910791" y="541752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3910791" y="539681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3910791" y="537607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3910791" y="535536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3910791" y="53346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3910791" y="53139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3910791" y="529274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3910791" y="527203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3910791" y="525131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3910791" y="523058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3910791" y="520987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3910791" y="51891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3910791" y="516845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3910791" y="51477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2" name="object 1472"/>
          <p:cNvSpPr/>
          <p:nvPr/>
        </p:nvSpPr>
        <p:spPr>
          <a:xfrm>
            <a:off x="3910791" y="512701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3" name="object 1473"/>
          <p:cNvSpPr/>
          <p:nvPr/>
        </p:nvSpPr>
        <p:spPr>
          <a:xfrm>
            <a:off x="3910791" y="510629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4" name="object 1474"/>
          <p:cNvSpPr/>
          <p:nvPr/>
        </p:nvSpPr>
        <p:spPr>
          <a:xfrm>
            <a:off x="3910791" y="508558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5" name="object 1475"/>
          <p:cNvSpPr/>
          <p:nvPr/>
        </p:nvSpPr>
        <p:spPr>
          <a:xfrm>
            <a:off x="3910791" y="506484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6" name="object 1476"/>
          <p:cNvSpPr/>
          <p:nvPr/>
        </p:nvSpPr>
        <p:spPr>
          <a:xfrm>
            <a:off x="3910791" y="50441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7" name="object 1477"/>
          <p:cNvSpPr/>
          <p:nvPr/>
        </p:nvSpPr>
        <p:spPr>
          <a:xfrm>
            <a:off x="3910791" y="502342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8" name="object 1478"/>
          <p:cNvSpPr/>
          <p:nvPr/>
        </p:nvSpPr>
        <p:spPr>
          <a:xfrm>
            <a:off x="3910791" y="50022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9" name="object 1479"/>
          <p:cNvSpPr/>
          <p:nvPr/>
        </p:nvSpPr>
        <p:spPr>
          <a:xfrm>
            <a:off x="3910791" y="498151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0" name="object 1480"/>
          <p:cNvSpPr/>
          <p:nvPr/>
        </p:nvSpPr>
        <p:spPr>
          <a:xfrm>
            <a:off x="3910791" y="496080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1" name="object 1481"/>
          <p:cNvSpPr/>
          <p:nvPr/>
        </p:nvSpPr>
        <p:spPr>
          <a:xfrm>
            <a:off x="3910791" y="49400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2" name="object 1482"/>
          <p:cNvSpPr/>
          <p:nvPr/>
        </p:nvSpPr>
        <p:spPr>
          <a:xfrm>
            <a:off x="4154662" y="65169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3" name="object 1483"/>
          <p:cNvSpPr/>
          <p:nvPr/>
        </p:nvSpPr>
        <p:spPr>
          <a:xfrm>
            <a:off x="4154662" y="649622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4" name="object 1484"/>
          <p:cNvSpPr/>
          <p:nvPr/>
        </p:nvSpPr>
        <p:spPr>
          <a:xfrm>
            <a:off x="4154662" y="64755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5" name="object 1485"/>
          <p:cNvSpPr/>
          <p:nvPr/>
        </p:nvSpPr>
        <p:spPr>
          <a:xfrm>
            <a:off x="4154662" y="645480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6" name="object 1486"/>
          <p:cNvSpPr/>
          <p:nvPr/>
        </p:nvSpPr>
        <p:spPr>
          <a:xfrm>
            <a:off x="4154662" y="64340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7" name="object 1487"/>
          <p:cNvSpPr/>
          <p:nvPr/>
        </p:nvSpPr>
        <p:spPr>
          <a:xfrm>
            <a:off x="4154662" y="641335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8" name="object 1488"/>
          <p:cNvSpPr/>
          <p:nvPr/>
        </p:nvSpPr>
        <p:spPr>
          <a:xfrm>
            <a:off x="4154662" y="639264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9" name="object 1489"/>
          <p:cNvSpPr/>
          <p:nvPr/>
        </p:nvSpPr>
        <p:spPr>
          <a:xfrm>
            <a:off x="4154662" y="63719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0" name="object 1490"/>
          <p:cNvSpPr/>
          <p:nvPr/>
        </p:nvSpPr>
        <p:spPr>
          <a:xfrm>
            <a:off x="4154662" y="63511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1" name="object 1491"/>
          <p:cNvSpPr/>
          <p:nvPr/>
        </p:nvSpPr>
        <p:spPr>
          <a:xfrm>
            <a:off x="4154662" y="63304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2" name="object 1492"/>
          <p:cNvSpPr/>
          <p:nvPr/>
        </p:nvSpPr>
        <p:spPr>
          <a:xfrm>
            <a:off x="4154662" y="63097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3" name="object 1493"/>
          <p:cNvSpPr/>
          <p:nvPr/>
        </p:nvSpPr>
        <p:spPr>
          <a:xfrm>
            <a:off x="4154662" y="62890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4" name="object 1494"/>
          <p:cNvSpPr/>
          <p:nvPr/>
        </p:nvSpPr>
        <p:spPr>
          <a:xfrm>
            <a:off x="4154662" y="62683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5" name="object 1495"/>
          <p:cNvSpPr/>
          <p:nvPr/>
        </p:nvSpPr>
        <p:spPr>
          <a:xfrm>
            <a:off x="4154662" y="624762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6" name="object 1496"/>
          <p:cNvSpPr/>
          <p:nvPr/>
        </p:nvSpPr>
        <p:spPr>
          <a:xfrm>
            <a:off x="4154662" y="62269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7" name="object 1497"/>
          <p:cNvSpPr/>
          <p:nvPr/>
        </p:nvSpPr>
        <p:spPr>
          <a:xfrm>
            <a:off x="4154662" y="62057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8" name="object 1498"/>
          <p:cNvSpPr/>
          <p:nvPr/>
        </p:nvSpPr>
        <p:spPr>
          <a:xfrm>
            <a:off x="4154662" y="618499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9" name="object 1499"/>
          <p:cNvSpPr/>
          <p:nvPr/>
        </p:nvSpPr>
        <p:spPr>
          <a:xfrm>
            <a:off x="4154662" y="616428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0" name="object 1500"/>
          <p:cNvSpPr/>
          <p:nvPr/>
        </p:nvSpPr>
        <p:spPr>
          <a:xfrm>
            <a:off x="4154662" y="614356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1" name="object 1501"/>
          <p:cNvSpPr/>
          <p:nvPr/>
        </p:nvSpPr>
        <p:spPr>
          <a:xfrm>
            <a:off x="4154662" y="61228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2" name="object 1502"/>
          <p:cNvSpPr/>
          <p:nvPr/>
        </p:nvSpPr>
        <p:spPr>
          <a:xfrm>
            <a:off x="4154662" y="61021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3" name="object 1503"/>
          <p:cNvSpPr/>
          <p:nvPr/>
        </p:nvSpPr>
        <p:spPr>
          <a:xfrm>
            <a:off x="4154662" y="60814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4" name="object 1504"/>
          <p:cNvSpPr/>
          <p:nvPr/>
        </p:nvSpPr>
        <p:spPr>
          <a:xfrm>
            <a:off x="4154662" y="606067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5" name="object 1505"/>
          <p:cNvSpPr/>
          <p:nvPr/>
        </p:nvSpPr>
        <p:spPr>
          <a:xfrm>
            <a:off x="4154662" y="60399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6" name="object 1506"/>
          <p:cNvSpPr/>
          <p:nvPr/>
        </p:nvSpPr>
        <p:spPr>
          <a:xfrm>
            <a:off x="4154662" y="60192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7" name="object 1507"/>
          <p:cNvSpPr/>
          <p:nvPr/>
        </p:nvSpPr>
        <p:spPr>
          <a:xfrm>
            <a:off x="4154662" y="59985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8" name="object 1508"/>
          <p:cNvSpPr/>
          <p:nvPr/>
        </p:nvSpPr>
        <p:spPr>
          <a:xfrm>
            <a:off x="4154662" y="59778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9" name="object 1509"/>
          <p:cNvSpPr/>
          <p:nvPr/>
        </p:nvSpPr>
        <p:spPr>
          <a:xfrm>
            <a:off x="4154662" y="595710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0" name="object 1510"/>
          <p:cNvSpPr/>
          <p:nvPr/>
        </p:nvSpPr>
        <p:spPr>
          <a:xfrm>
            <a:off x="4154662" y="59363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1" name="object 1511"/>
          <p:cNvSpPr/>
          <p:nvPr/>
        </p:nvSpPr>
        <p:spPr>
          <a:xfrm>
            <a:off x="4154662" y="59152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2" name="object 1512"/>
          <p:cNvSpPr/>
          <p:nvPr/>
        </p:nvSpPr>
        <p:spPr>
          <a:xfrm>
            <a:off x="4154662" y="589448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3" name="object 1513"/>
          <p:cNvSpPr/>
          <p:nvPr/>
        </p:nvSpPr>
        <p:spPr>
          <a:xfrm>
            <a:off x="4154662" y="58737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4" name="object 1514"/>
          <p:cNvSpPr/>
          <p:nvPr/>
        </p:nvSpPr>
        <p:spPr>
          <a:xfrm>
            <a:off x="4154662" y="5853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5" name="object 1515"/>
          <p:cNvSpPr/>
          <p:nvPr/>
        </p:nvSpPr>
        <p:spPr>
          <a:xfrm>
            <a:off x="4154662" y="58323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6" name="object 1516"/>
          <p:cNvSpPr/>
          <p:nvPr/>
        </p:nvSpPr>
        <p:spPr>
          <a:xfrm>
            <a:off x="4154662" y="58116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7" name="object 1517"/>
          <p:cNvSpPr/>
          <p:nvPr/>
        </p:nvSpPr>
        <p:spPr>
          <a:xfrm>
            <a:off x="4154662" y="579090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8" name="object 1518"/>
          <p:cNvSpPr/>
          <p:nvPr/>
        </p:nvSpPr>
        <p:spPr>
          <a:xfrm>
            <a:off x="4154662" y="5770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9" name="object 1519"/>
          <p:cNvSpPr/>
          <p:nvPr/>
        </p:nvSpPr>
        <p:spPr>
          <a:xfrm>
            <a:off x="4154662" y="574945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0" name="object 1520"/>
          <p:cNvSpPr/>
          <p:nvPr/>
        </p:nvSpPr>
        <p:spPr>
          <a:xfrm>
            <a:off x="4154662" y="5728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1" name="object 1521"/>
          <p:cNvSpPr/>
          <p:nvPr/>
        </p:nvSpPr>
        <p:spPr>
          <a:xfrm>
            <a:off x="4154662" y="57080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2" name="object 1522"/>
          <p:cNvSpPr/>
          <p:nvPr/>
        </p:nvSpPr>
        <p:spPr>
          <a:xfrm>
            <a:off x="4154662" y="56873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3" name="object 1523"/>
          <p:cNvSpPr/>
          <p:nvPr/>
        </p:nvSpPr>
        <p:spPr>
          <a:xfrm>
            <a:off x="4154662" y="56665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4" name="object 1524"/>
          <p:cNvSpPr/>
          <p:nvPr/>
        </p:nvSpPr>
        <p:spPr>
          <a:xfrm>
            <a:off x="4154662" y="564587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5" name="object 1525"/>
          <p:cNvSpPr/>
          <p:nvPr/>
        </p:nvSpPr>
        <p:spPr>
          <a:xfrm>
            <a:off x="4154662" y="56251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6" name="object 1526"/>
          <p:cNvSpPr/>
          <p:nvPr/>
        </p:nvSpPr>
        <p:spPr>
          <a:xfrm>
            <a:off x="4154662" y="560396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7" name="object 1527"/>
          <p:cNvSpPr/>
          <p:nvPr/>
        </p:nvSpPr>
        <p:spPr>
          <a:xfrm>
            <a:off x="4154662" y="5583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8" name="object 1528"/>
          <p:cNvSpPr/>
          <p:nvPr/>
        </p:nvSpPr>
        <p:spPr>
          <a:xfrm>
            <a:off x="4154662" y="55625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9" name="object 1529"/>
          <p:cNvSpPr/>
          <p:nvPr/>
        </p:nvSpPr>
        <p:spPr>
          <a:xfrm>
            <a:off x="4154662" y="554183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0" name="object 1530"/>
          <p:cNvSpPr/>
          <p:nvPr/>
        </p:nvSpPr>
        <p:spPr>
          <a:xfrm>
            <a:off x="5131131" y="65169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1" name="object 1531"/>
          <p:cNvSpPr/>
          <p:nvPr/>
        </p:nvSpPr>
        <p:spPr>
          <a:xfrm>
            <a:off x="5131131" y="649622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2" name="object 1532"/>
          <p:cNvSpPr/>
          <p:nvPr/>
        </p:nvSpPr>
        <p:spPr>
          <a:xfrm>
            <a:off x="5131131" y="647551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3" name="object 1533"/>
          <p:cNvSpPr/>
          <p:nvPr/>
        </p:nvSpPr>
        <p:spPr>
          <a:xfrm>
            <a:off x="5131131" y="645480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4" name="object 1534"/>
          <p:cNvSpPr/>
          <p:nvPr/>
        </p:nvSpPr>
        <p:spPr>
          <a:xfrm>
            <a:off x="5131131" y="643406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5" name="object 1535"/>
          <p:cNvSpPr/>
          <p:nvPr/>
        </p:nvSpPr>
        <p:spPr>
          <a:xfrm>
            <a:off x="5131131" y="641335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6" name="object 1536"/>
          <p:cNvSpPr/>
          <p:nvPr/>
        </p:nvSpPr>
        <p:spPr>
          <a:xfrm>
            <a:off x="5131131" y="639264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7" name="object 1537"/>
          <p:cNvSpPr/>
          <p:nvPr/>
        </p:nvSpPr>
        <p:spPr>
          <a:xfrm>
            <a:off x="5131131" y="637194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8" name="object 1538"/>
          <p:cNvSpPr/>
          <p:nvPr/>
        </p:nvSpPr>
        <p:spPr>
          <a:xfrm>
            <a:off x="5131131" y="635119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9" name="object 1539"/>
          <p:cNvSpPr/>
          <p:nvPr/>
        </p:nvSpPr>
        <p:spPr>
          <a:xfrm>
            <a:off x="5131131" y="633049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0" name="object 1540"/>
          <p:cNvSpPr/>
          <p:nvPr/>
        </p:nvSpPr>
        <p:spPr>
          <a:xfrm>
            <a:off x="5131131" y="630978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1" name="object 1541"/>
          <p:cNvSpPr/>
          <p:nvPr/>
        </p:nvSpPr>
        <p:spPr>
          <a:xfrm>
            <a:off x="5131131" y="62890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2" name="object 1542"/>
          <p:cNvSpPr/>
          <p:nvPr/>
        </p:nvSpPr>
        <p:spPr>
          <a:xfrm>
            <a:off x="5131131" y="626833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3" name="object 1543"/>
          <p:cNvSpPr/>
          <p:nvPr/>
        </p:nvSpPr>
        <p:spPr>
          <a:xfrm>
            <a:off x="5131131" y="624762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4" name="object 1544"/>
          <p:cNvSpPr/>
          <p:nvPr/>
        </p:nvSpPr>
        <p:spPr>
          <a:xfrm>
            <a:off x="5131131" y="62269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5" name="object 1545"/>
          <p:cNvSpPr/>
          <p:nvPr/>
        </p:nvSpPr>
        <p:spPr>
          <a:xfrm>
            <a:off x="5131131" y="62057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6" name="object 1546"/>
          <p:cNvSpPr/>
          <p:nvPr/>
        </p:nvSpPr>
        <p:spPr>
          <a:xfrm>
            <a:off x="5131131" y="618499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7" name="object 1547"/>
          <p:cNvSpPr/>
          <p:nvPr/>
        </p:nvSpPr>
        <p:spPr>
          <a:xfrm>
            <a:off x="5131131" y="616428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8" name="object 1548"/>
          <p:cNvSpPr/>
          <p:nvPr/>
        </p:nvSpPr>
        <p:spPr>
          <a:xfrm>
            <a:off x="5131131" y="614356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9" name="object 1549"/>
          <p:cNvSpPr/>
          <p:nvPr/>
        </p:nvSpPr>
        <p:spPr>
          <a:xfrm>
            <a:off x="5131131" y="61228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0" name="object 1550"/>
          <p:cNvSpPr/>
          <p:nvPr/>
        </p:nvSpPr>
        <p:spPr>
          <a:xfrm>
            <a:off x="5131131" y="610212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1" name="object 1551"/>
          <p:cNvSpPr/>
          <p:nvPr/>
        </p:nvSpPr>
        <p:spPr>
          <a:xfrm>
            <a:off x="5131131" y="60814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2" name="object 1552"/>
          <p:cNvSpPr/>
          <p:nvPr/>
        </p:nvSpPr>
        <p:spPr>
          <a:xfrm>
            <a:off x="5131131" y="606067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3" name="object 1553"/>
          <p:cNvSpPr/>
          <p:nvPr/>
        </p:nvSpPr>
        <p:spPr>
          <a:xfrm>
            <a:off x="5131131" y="603996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4" name="object 1554"/>
          <p:cNvSpPr/>
          <p:nvPr/>
        </p:nvSpPr>
        <p:spPr>
          <a:xfrm>
            <a:off x="5131131" y="60192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5" name="object 1555"/>
          <p:cNvSpPr/>
          <p:nvPr/>
        </p:nvSpPr>
        <p:spPr>
          <a:xfrm>
            <a:off x="5131131" y="599855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6" name="object 1556"/>
          <p:cNvSpPr/>
          <p:nvPr/>
        </p:nvSpPr>
        <p:spPr>
          <a:xfrm>
            <a:off x="5131131" y="597781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7" name="object 1557"/>
          <p:cNvSpPr/>
          <p:nvPr/>
        </p:nvSpPr>
        <p:spPr>
          <a:xfrm>
            <a:off x="5131131" y="595710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8" name="object 1558"/>
          <p:cNvSpPr/>
          <p:nvPr/>
        </p:nvSpPr>
        <p:spPr>
          <a:xfrm>
            <a:off x="5131131" y="593639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9" name="object 1559"/>
          <p:cNvSpPr/>
          <p:nvPr/>
        </p:nvSpPr>
        <p:spPr>
          <a:xfrm>
            <a:off x="5131131" y="591520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0" name="object 1560"/>
          <p:cNvSpPr/>
          <p:nvPr/>
        </p:nvSpPr>
        <p:spPr>
          <a:xfrm>
            <a:off x="5131131" y="589448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1" name="object 1561"/>
          <p:cNvSpPr/>
          <p:nvPr/>
        </p:nvSpPr>
        <p:spPr>
          <a:xfrm>
            <a:off x="5131131" y="587377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2" name="object 1562"/>
          <p:cNvSpPr/>
          <p:nvPr/>
        </p:nvSpPr>
        <p:spPr>
          <a:xfrm>
            <a:off x="5131131" y="58530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3" name="object 1563"/>
          <p:cNvSpPr/>
          <p:nvPr/>
        </p:nvSpPr>
        <p:spPr>
          <a:xfrm>
            <a:off x="5131131" y="5832323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4" name="object 1564"/>
          <p:cNvSpPr/>
          <p:nvPr/>
        </p:nvSpPr>
        <p:spPr>
          <a:xfrm>
            <a:off x="5131131" y="581161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5" name="object 1565"/>
          <p:cNvSpPr/>
          <p:nvPr/>
        </p:nvSpPr>
        <p:spPr>
          <a:xfrm>
            <a:off x="5131131" y="579090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6" name="object 1566"/>
          <p:cNvSpPr/>
          <p:nvPr/>
        </p:nvSpPr>
        <p:spPr>
          <a:xfrm>
            <a:off x="5131131" y="577020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7" name="object 1567"/>
          <p:cNvSpPr/>
          <p:nvPr/>
        </p:nvSpPr>
        <p:spPr>
          <a:xfrm>
            <a:off x="5131131" y="574945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8" name="object 1568"/>
          <p:cNvSpPr/>
          <p:nvPr/>
        </p:nvSpPr>
        <p:spPr>
          <a:xfrm>
            <a:off x="5131131" y="572875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9" name="object 1569"/>
          <p:cNvSpPr/>
          <p:nvPr/>
        </p:nvSpPr>
        <p:spPr>
          <a:xfrm>
            <a:off x="5131131" y="570804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0" name="object 1570"/>
          <p:cNvSpPr/>
          <p:nvPr/>
        </p:nvSpPr>
        <p:spPr>
          <a:xfrm>
            <a:off x="5131131" y="568732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1" name="object 1571"/>
          <p:cNvSpPr/>
          <p:nvPr/>
        </p:nvSpPr>
        <p:spPr>
          <a:xfrm>
            <a:off x="5131131" y="566659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2" name="object 1572"/>
          <p:cNvSpPr/>
          <p:nvPr/>
        </p:nvSpPr>
        <p:spPr>
          <a:xfrm>
            <a:off x="5131131" y="564587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3" name="object 1573"/>
          <p:cNvSpPr/>
          <p:nvPr/>
        </p:nvSpPr>
        <p:spPr>
          <a:xfrm>
            <a:off x="5131131" y="562516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4" name="object 1574"/>
          <p:cNvSpPr/>
          <p:nvPr/>
        </p:nvSpPr>
        <p:spPr>
          <a:xfrm>
            <a:off x="5131131" y="560396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5" name="object 1575"/>
          <p:cNvSpPr/>
          <p:nvPr/>
        </p:nvSpPr>
        <p:spPr>
          <a:xfrm>
            <a:off x="5131131" y="558325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6" name="object 1576"/>
          <p:cNvSpPr/>
          <p:nvPr/>
        </p:nvSpPr>
        <p:spPr>
          <a:xfrm>
            <a:off x="5131131" y="5562546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7" name="object 1577"/>
          <p:cNvSpPr/>
          <p:nvPr/>
        </p:nvSpPr>
        <p:spPr>
          <a:xfrm>
            <a:off x="5131131" y="5541834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8" name="object 1578"/>
          <p:cNvSpPr/>
          <p:nvPr/>
        </p:nvSpPr>
        <p:spPr>
          <a:xfrm>
            <a:off x="3546313" y="6580480"/>
            <a:ext cx="2563495" cy="0"/>
          </a:xfrm>
          <a:custGeom>
            <a:avLst/>
            <a:gdLst/>
            <a:ahLst/>
            <a:cxnLst/>
            <a:rect l="l" t="t" r="r" b="b"/>
            <a:pathLst>
              <a:path w="2563495">
                <a:moveTo>
                  <a:pt x="0" y="0"/>
                </a:moveTo>
                <a:lnTo>
                  <a:pt x="25631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9" name="object 1579"/>
          <p:cNvSpPr/>
          <p:nvPr/>
        </p:nvSpPr>
        <p:spPr>
          <a:xfrm>
            <a:off x="6081836" y="6431810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630" y="0"/>
                </a:lnTo>
              </a:path>
            </a:pathLst>
          </a:custGeom>
          <a:ln w="46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0" name="object 1580"/>
          <p:cNvSpPr/>
          <p:nvPr/>
        </p:nvSpPr>
        <p:spPr>
          <a:xfrm>
            <a:off x="6081836" y="6125554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630" y="0"/>
                </a:lnTo>
              </a:path>
            </a:pathLst>
          </a:custGeom>
          <a:ln w="56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1" name="object 1581"/>
          <p:cNvSpPr/>
          <p:nvPr/>
        </p:nvSpPr>
        <p:spPr>
          <a:xfrm>
            <a:off x="6081836" y="5829861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630" y="0"/>
                </a:lnTo>
              </a:path>
            </a:pathLst>
          </a:custGeom>
          <a:ln w="52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2" name="object 1582"/>
          <p:cNvSpPr/>
          <p:nvPr/>
        </p:nvSpPr>
        <p:spPr>
          <a:xfrm>
            <a:off x="6082756" y="5523789"/>
            <a:ext cx="27305" cy="0"/>
          </a:xfrm>
          <a:custGeom>
            <a:avLst/>
            <a:gdLst/>
            <a:ahLst/>
            <a:cxnLst/>
            <a:rect l="l" t="t" r="r" b="b"/>
            <a:pathLst>
              <a:path w="27304">
                <a:moveTo>
                  <a:pt x="0" y="0"/>
                </a:moveTo>
                <a:lnTo>
                  <a:pt x="26710" y="0"/>
                </a:lnTo>
              </a:path>
            </a:pathLst>
          </a:custGeom>
          <a:ln w="56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3" name="object 1583"/>
          <p:cNvSpPr/>
          <p:nvPr/>
        </p:nvSpPr>
        <p:spPr>
          <a:xfrm>
            <a:off x="6055150" y="5227406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315" y="0"/>
                </a:lnTo>
              </a:path>
            </a:pathLst>
          </a:custGeom>
          <a:ln w="65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4" name="object 1584"/>
          <p:cNvSpPr/>
          <p:nvPr/>
        </p:nvSpPr>
        <p:spPr>
          <a:xfrm>
            <a:off x="6055150" y="4921150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315" y="0"/>
                </a:lnTo>
              </a:path>
            </a:pathLst>
          </a:custGeom>
          <a:ln w="37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5" name="object 1585"/>
          <p:cNvSpPr/>
          <p:nvPr/>
        </p:nvSpPr>
        <p:spPr>
          <a:xfrm>
            <a:off x="3546313" y="4772562"/>
            <a:ext cx="2563495" cy="0"/>
          </a:xfrm>
          <a:custGeom>
            <a:avLst/>
            <a:gdLst/>
            <a:ahLst/>
            <a:cxnLst/>
            <a:rect l="l" t="t" r="r" b="b"/>
            <a:pathLst>
              <a:path w="2563495">
                <a:moveTo>
                  <a:pt x="0" y="0"/>
                </a:moveTo>
                <a:lnTo>
                  <a:pt x="2563153" y="0"/>
                </a:lnTo>
              </a:path>
            </a:pathLst>
          </a:custGeom>
          <a:ln w="38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6" name="object 1586"/>
          <p:cNvSpPr/>
          <p:nvPr/>
        </p:nvSpPr>
        <p:spPr>
          <a:xfrm>
            <a:off x="3312359" y="4770652"/>
            <a:ext cx="356809" cy="19309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7" name="object 1587"/>
          <p:cNvSpPr/>
          <p:nvPr/>
        </p:nvSpPr>
        <p:spPr>
          <a:xfrm>
            <a:off x="3587721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8" name="object 1588"/>
          <p:cNvSpPr/>
          <p:nvPr/>
        </p:nvSpPr>
        <p:spPr>
          <a:xfrm>
            <a:off x="3607990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9" name="object 1589"/>
          <p:cNvSpPr/>
          <p:nvPr/>
        </p:nvSpPr>
        <p:spPr>
          <a:xfrm>
            <a:off x="362915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0" name="object 1590"/>
          <p:cNvSpPr/>
          <p:nvPr/>
        </p:nvSpPr>
        <p:spPr>
          <a:xfrm>
            <a:off x="3649398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1" name="object 1591"/>
          <p:cNvSpPr/>
          <p:nvPr/>
        </p:nvSpPr>
        <p:spPr>
          <a:xfrm>
            <a:off x="3670549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2" name="object 1592"/>
          <p:cNvSpPr/>
          <p:nvPr/>
        </p:nvSpPr>
        <p:spPr>
          <a:xfrm>
            <a:off x="3691713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3" name="object 1593"/>
          <p:cNvSpPr/>
          <p:nvPr/>
        </p:nvSpPr>
        <p:spPr>
          <a:xfrm>
            <a:off x="3711995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4" name="object 1594"/>
          <p:cNvSpPr/>
          <p:nvPr/>
        </p:nvSpPr>
        <p:spPr>
          <a:xfrm>
            <a:off x="373314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5" name="object 1595"/>
          <p:cNvSpPr/>
          <p:nvPr/>
        </p:nvSpPr>
        <p:spPr>
          <a:xfrm>
            <a:off x="3753390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6" name="object 1596"/>
          <p:cNvSpPr/>
          <p:nvPr/>
        </p:nvSpPr>
        <p:spPr>
          <a:xfrm>
            <a:off x="377455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7" name="object 1597"/>
          <p:cNvSpPr/>
          <p:nvPr/>
        </p:nvSpPr>
        <p:spPr>
          <a:xfrm>
            <a:off x="3794798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8" name="object 1598"/>
          <p:cNvSpPr/>
          <p:nvPr/>
        </p:nvSpPr>
        <p:spPr>
          <a:xfrm>
            <a:off x="3815988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9" name="object 1599"/>
          <p:cNvSpPr/>
          <p:nvPr/>
        </p:nvSpPr>
        <p:spPr>
          <a:xfrm>
            <a:off x="3836231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0" name="object 1600"/>
          <p:cNvSpPr/>
          <p:nvPr/>
        </p:nvSpPr>
        <p:spPr>
          <a:xfrm>
            <a:off x="3857395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1" name="object 1601"/>
          <p:cNvSpPr/>
          <p:nvPr/>
        </p:nvSpPr>
        <p:spPr>
          <a:xfrm>
            <a:off x="3877626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2" name="object 1602"/>
          <p:cNvSpPr/>
          <p:nvPr/>
        </p:nvSpPr>
        <p:spPr>
          <a:xfrm>
            <a:off x="3898790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3" name="object 1603"/>
          <p:cNvSpPr/>
          <p:nvPr/>
        </p:nvSpPr>
        <p:spPr>
          <a:xfrm>
            <a:off x="3919060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4" name="object 1604"/>
          <p:cNvSpPr/>
          <p:nvPr/>
        </p:nvSpPr>
        <p:spPr>
          <a:xfrm>
            <a:off x="3940223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5" name="object 1605"/>
          <p:cNvSpPr/>
          <p:nvPr/>
        </p:nvSpPr>
        <p:spPr>
          <a:xfrm>
            <a:off x="3960467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6" name="object 1606"/>
          <p:cNvSpPr/>
          <p:nvPr/>
        </p:nvSpPr>
        <p:spPr>
          <a:xfrm>
            <a:off x="3981631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7" name="object 1607"/>
          <p:cNvSpPr/>
          <p:nvPr/>
        </p:nvSpPr>
        <p:spPr>
          <a:xfrm>
            <a:off x="4002795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8" name="object 1608"/>
          <p:cNvSpPr/>
          <p:nvPr/>
        </p:nvSpPr>
        <p:spPr>
          <a:xfrm>
            <a:off x="4023064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9" name="object 1609"/>
          <p:cNvSpPr/>
          <p:nvPr/>
        </p:nvSpPr>
        <p:spPr>
          <a:xfrm>
            <a:off x="4044229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0" name="object 1610"/>
          <p:cNvSpPr/>
          <p:nvPr/>
        </p:nvSpPr>
        <p:spPr>
          <a:xfrm>
            <a:off x="4064472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1" name="object 1611"/>
          <p:cNvSpPr/>
          <p:nvPr/>
        </p:nvSpPr>
        <p:spPr>
          <a:xfrm>
            <a:off x="4085623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2" name="object 1612"/>
          <p:cNvSpPr/>
          <p:nvPr/>
        </p:nvSpPr>
        <p:spPr>
          <a:xfrm>
            <a:off x="4105867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3" name="object 1613"/>
          <p:cNvSpPr/>
          <p:nvPr/>
        </p:nvSpPr>
        <p:spPr>
          <a:xfrm>
            <a:off x="412705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4" name="object 1614"/>
          <p:cNvSpPr/>
          <p:nvPr/>
        </p:nvSpPr>
        <p:spPr>
          <a:xfrm>
            <a:off x="4147301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5" name="object 1615"/>
          <p:cNvSpPr/>
          <p:nvPr/>
        </p:nvSpPr>
        <p:spPr>
          <a:xfrm>
            <a:off x="416846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6" name="object 1616"/>
          <p:cNvSpPr/>
          <p:nvPr/>
        </p:nvSpPr>
        <p:spPr>
          <a:xfrm>
            <a:off x="4188709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7" name="object 1617"/>
          <p:cNvSpPr/>
          <p:nvPr/>
        </p:nvSpPr>
        <p:spPr>
          <a:xfrm>
            <a:off x="4209872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8" name="object 1618"/>
          <p:cNvSpPr/>
          <p:nvPr/>
        </p:nvSpPr>
        <p:spPr>
          <a:xfrm>
            <a:off x="4230142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9" name="object 1619"/>
          <p:cNvSpPr/>
          <p:nvPr/>
        </p:nvSpPr>
        <p:spPr>
          <a:xfrm>
            <a:off x="425130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0" name="object 1620"/>
          <p:cNvSpPr/>
          <p:nvPr/>
        </p:nvSpPr>
        <p:spPr>
          <a:xfrm>
            <a:off x="4271537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1" name="object 1621"/>
          <p:cNvSpPr/>
          <p:nvPr/>
        </p:nvSpPr>
        <p:spPr>
          <a:xfrm>
            <a:off x="4292701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2" name="object 1622"/>
          <p:cNvSpPr/>
          <p:nvPr/>
        </p:nvSpPr>
        <p:spPr>
          <a:xfrm>
            <a:off x="431386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3" name="object 1623"/>
          <p:cNvSpPr/>
          <p:nvPr/>
        </p:nvSpPr>
        <p:spPr>
          <a:xfrm>
            <a:off x="4334134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4" name="object 1624"/>
          <p:cNvSpPr/>
          <p:nvPr/>
        </p:nvSpPr>
        <p:spPr>
          <a:xfrm>
            <a:off x="4355298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5" name="object 1625"/>
          <p:cNvSpPr/>
          <p:nvPr/>
        </p:nvSpPr>
        <p:spPr>
          <a:xfrm>
            <a:off x="4375542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6" name="object 1626"/>
          <p:cNvSpPr/>
          <p:nvPr/>
        </p:nvSpPr>
        <p:spPr>
          <a:xfrm>
            <a:off x="439670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7" name="object 1627"/>
          <p:cNvSpPr/>
          <p:nvPr/>
        </p:nvSpPr>
        <p:spPr>
          <a:xfrm>
            <a:off x="4416950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8" name="object 1628"/>
          <p:cNvSpPr/>
          <p:nvPr/>
        </p:nvSpPr>
        <p:spPr>
          <a:xfrm>
            <a:off x="4438139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9" name="object 1629"/>
          <p:cNvSpPr/>
          <p:nvPr/>
        </p:nvSpPr>
        <p:spPr>
          <a:xfrm>
            <a:off x="4458383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0" name="object 1630"/>
          <p:cNvSpPr/>
          <p:nvPr/>
        </p:nvSpPr>
        <p:spPr>
          <a:xfrm>
            <a:off x="447953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1" name="object 1631"/>
          <p:cNvSpPr/>
          <p:nvPr/>
        </p:nvSpPr>
        <p:spPr>
          <a:xfrm>
            <a:off x="4499778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2" name="object 1632"/>
          <p:cNvSpPr/>
          <p:nvPr/>
        </p:nvSpPr>
        <p:spPr>
          <a:xfrm>
            <a:off x="4520942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3" name="object 1633"/>
          <p:cNvSpPr/>
          <p:nvPr/>
        </p:nvSpPr>
        <p:spPr>
          <a:xfrm>
            <a:off x="4541211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4" name="object 1634"/>
          <p:cNvSpPr/>
          <p:nvPr/>
        </p:nvSpPr>
        <p:spPr>
          <a:xfrm>
            <a:off x="4562375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5" name="object 1635"/>
          <p:cNvSpPr/>
          <p:nvPr/>
        </p:nvSpPr>
        <p:spPr>
          <a:xfrm>
            <a:off x="4583539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6" name="object 1636"/>
          <p:cNvSpPr/>
          <p:nvPr/>
        </p:nvSpPr>
        <p:spPr>
          <a:xfrm>
            <a:off x="4603783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7" name="object 1637"/>
          <p:cNvSpPr/>
          <p:nvPr/>
        </p:nvSpPr>
        <p:spPr>
          <a:xfrm>
            <a:off x="462493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8" name="object 1638"/>
          <p:cNvSpPr/>
          <p:nvPr/>
        </p:nvSpPr>
        <p:spPr>
          <a:xfrm>
            <a:off x="4666380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9" name="object 1639"/>
          <p:cNvSpPr/>
          <p:nvPr/>
        </p:nvSpPr>
        <p:spPr>
          <a:xfrm>
            <a:off x="4686611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0" name="object 1640"/>
          <p:cNvSpPr/>
          <p:nvPr/>
        </p:nvSpPr>
        <p:spPr>
          <a:xfrm>
            <a:off x="4707775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1" name="object 1641"/>
          <p:cNvSpPr/>
          <p:nvPr/>
        </p:nvSpPr>
        <p:spPr>
          <a:xfrm>
            <a:off x="4728019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2" name="object 1642"/>
          <p:cNvSpPr/>
          <p:nvPr/>
        </p:nvSpPr>
        <p:spPr>
          <a:xfrm>
            <a:off x="4749208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3" name="object 1643"/>
          <p:cNvSpPr/>
          <p:nvPr/>
        </p:nvSpPr>
        <p:spPr>
          <a:xfrm>
            <a:off x="4769452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4" name="object 1644"/>
          <p:cNvSpPr/>
          <p:nvPr/>
        </p:nvSpPr>
        <p:spPr>
          <a:xfrm>
            <a:off x="479061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5" name="object 1645"/>
          <p:cNvSpPr/>
          <p:nvPr/>
        </p:nvSpPr>
        <p:spPr>
          <a:xfrm>
            <a:off x="4810860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6" name="object 1646"/>
          <p:cNvSpPr/>
          <p:nvPr/>
        </p:nvSpPr>
        <p:spPr>
          <a:xfrm>
            <a:off x="4832011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7" name="object 1647"/>
          <p:cNvSpPr/>
          <p:nvPr/>
        </p:nvSpPr>
        <p:spPr>
          <a:xfrm>
            <a:off x="4852293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8" name="object 1648"/>
          <p:cNvSpPr/>
          <p:nvPr/>
        </p:nvSpPr>
        <p:spPr>
          <a:xfrm>
            <a:off x="487345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9" name="object 1649"/>
          <p:cNvSpPr/>
          <p:nvPr/>
        </p:nvSpPr>
        <p:spPr>
          <a:xfrm>
            <a:off x="4894608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0" name="object 1650"/>
          <p:cNvSpPr/>
          <p:nvPr/>
        </p:nvSpPr>
        <p:spPr>
          <a:xfrm>
            <a:off x="4914852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1" name="object 1651"/>
          <p:cNvSpPr/>
          <p:nvPr/>
        </p:nvSpPr>
        <p:spPr>
          <a:xfrm>
            <a:off x="493601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2" name="object 1652"/>
          <p:cNvSpPr/>
          <p:nvPr/>
        </p:nvSpPr>
        <p:spPr>
          <a:xfrm>
            <a:off x="4956260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3" name="object 1653"/>
          <p:cNvSpPr/>
          <p:nvPr/>
        </p:nvSpPr>
        <p:spPr>
          <a:xfrm>
            <a:off x="4977450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4" name="object 1654"/>
          <p:cNvSpPr/>
          <p:nvPr/>
        </p:nvSpPr>
        <p:spPr>
          <a:xfrm>
            <a:off x="4997693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5" name="object 1655"/>
          <p:cNvSpPr/>
          <p:nvPr/>
        </p:nvSpPr>
        <p:spPr>
          <a:xfrm>
            <a:off x="501885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6" name="object 1656"/>
          <p:cNvSpPr/>
          <p:nvPr/>
        </p:nvSpPr>
        <p:spPr>
          <a:xfrm>
            <a:off x="5039088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7" name="object 1657"/>
          <p:cNvSpPr/>
          <p:nvPr/>
        </p:nvSpPr>
        <p:spPr>
          <a:xfrm>
            <a:off x="5060252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8" name="object 1658"/>
          <p:cNvSpPr/>
          <p:nvPr/>
        </p:nvSpPr>
        <p:spPr>
          <a:xfrm>
            <a:off x="5080522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9" name="object 1659"/>
          <p:cNvSpPr/>
          <p:nvPr/>
        </p:nvSpPr>
        <p:spPr>
          <a:xfrm>
            <a:off x="510168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0" name="object 1660"/>
          <p:cNvSpPr/>
          <p:nvPr/>
        </p:nvSpPr>
        <p:spPr>
          <a:xfrm>
            <a:off x="5121929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1" name="object 1661"/>
          <p:cNvSpPr/>
          <p:nvPr/>
        </p:nvSpPr>
        <p:spPr>
          <a:xfrm>
            <a:off x="5143093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2" name="object 1662"/>
          <p:cNvSpPr/>
          <p:nvPr/>
        </p:nvSpPr>
        <p:spPr>
          <a:xfrm>
            <a:off x="5163337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3" name="object 1663"/>
          <p:cNvSpPr/>
          <p:nvPr/>
        </p:nvSpPr>
        <p:spPr>
          <a:xfrm>
            <a:off x="518452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4" name="object 1664"/>
          <p:cNvSpPr/>
          <p:nvPr/>
        </p:nvSpPr>
        <p:spPr>
          <a:xfrm>
            <a:off x="5205691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5" name="object 1665"/>
          <p:cNvSpPr/>
          <p:nvPr/>
        </p:nvSpPr>
        <p:spPr>
          <a:xfrm>
            <a:off x="5225934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6" name="object 1666"/>
          <p:cNvSpPr/>
          <p:nvPr/>
        </p:nvSpPr>
        <p:spPr>
          <a:xfrm>
            <a:off x="524708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7" name="object 1667"/>
          <p:cNvSpPr/>
          <p:nvPr/>
        </p:nvSpPr>
        <p:spPr>
          <a:xfrm>
            <a:off x="5267330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8" name="object 1668"/>
          <p:cNvSpPr/>
          <p:nvPr/>
        </p:nvSpPr>
        <p:spPr>
          <a:xfrm>
            <a:off x="5288519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9" name="object 1669"/>
          <p:cNvSpPr/>
          <p:nvPr/>
        </p:nvSpPr>
        <p:spPr>
          <a:xfrm>
            <a:off x="5308763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0" name="object 1670"/>
          <p:cNvSpPr/>
          <p:nvPr/>
        </p:nvSpPr>
        <p:spPr>
          <a:xfrm>
            <a:off x="532992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1" name="object 1671"/>
          <p:cNvSpPr/>
          <p:nvPr/>
        </p:nvSpPr>
        <p:spPr>
          <a:xfrm>
            <a:off x="5350171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2" name="object 1672"/>
          <p:cNvSpPr/>
          <p:nvPr/>
        </p:nvSpPr>
        <p:spPr>
          <a:xfrm>
            <a:off x="537133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3" name="object 1673"/>
          <p:cNvSpPr/>
          <p:nvPr/>
        </p:nvSpPr>
        <p:spPr>
          <a:xfrm>
            <a:off x="5391604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4" name="object 1674"/>
          <p:cNvSpPr/>
          <p:nvPr/>
        </p:nvSpPr>
        <p:spPr>
          <a:xfrm>
            <a:off x="5412768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5" name="object 1675"/>
          <p:cNvSpPr/>
          <p:nvPr/>
        </p:nvSpPr>
        <p:spPr>
          <a:xfrm>
            <a:off x="5432999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6" name="object 1676"/>
          <p:cNvSpPr/>
          <p:nvPr/>
        </p:nvSpPr>
        <p:spPr>
          <a:xfrm>
            <a:off x="5454163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7" name="object 1677"/>
          <p:cNvSpPr/>
          <p:nvPr/>
        </p:nvSpPr>
        <p:spPr>
          <a:xfrm>
            <a:off x="5474407" y="642946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8" name="object 1678"/>
          <p:cNvSpPr/>
          <p:nvPr/>
        </p:nvSpPr>
        <p:spPr>
          <a:xfrm>
            <a:off x="5516760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9" name="object 1679"/>
          <p:cNvSpPr/>
          <p:nvPr/>
        </p:nvSpPr>
        <p:spPr>
          <a:xfrm>
            <a:off x="5558168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0" name="object 1680"/>
          <p:cNvSpPr/>
          <p:nvPr/>
        </p:nvSpPr>
        <p:spPr>
          <a:xfrm>
            <a:off x="5599601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1" name="object 1681"/>
          <p:cNvSpPr/>
          <p:nvPr/>
        </p:nvSpPr>
        <p:spPr>
          <a:xfrm>
            <a:off x="5640996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2" name="object 1682"/>
          <p:cNvSpPr/>
          <p:nvPr/>
        </p:nvSpPr>
        <p:spPr>
          <a:xfrm>
            <a:off x="568240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3" name="object 1683"/>
          <p:cNvSpPr/>
          <p:nvPr/>
        </p:nvSpPr>
        <p:spPr>
          <a:xfrm>
            <a:off x="572383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4" name="object 1684"/>
          <p:cNvSpPr/>
          <p:nvPr/>
        </p:nvSpPr>
        <p:spPr>
          <a:xfrm>
            <a:off x="5765245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5" name="object 1685"/>
          <p:cNvSpPr/>
          <p:nvPr/>
        </p:nvSpPr>
        <p:spPr>
          <a:xfrm>
            <a:off x="5827842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6" name="object 1686"/>
          <p:cNvSpPr/>
          <p:nvPr/>
        </p:nvSpPr>
        <p:spPr>
          <a:xfrm>
            <a:off x="586923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7" name="object 1687"/>
          <p:cNvSpPr/>
          <p:nvPr/>
        </p:nvSpPr>
        <p:spPr>
          <a:xfrm>
            <a:off x="5910671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8" name="object 1688"/>
          <p:cNvSpPr/>
          <p:nvPr/>
        </p:nvSpPr>
        <p:spPr>
          <a:xfrm>
            <a:off x="5952078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9" name="object 1689"/>
          <p:cNvSpPr/>
          <p:nvPr/>
        </p:nvSpPr>
        <p:spPr>
          <a:xfrm>
            <a:off x="5993474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0" name="object 1690"/>
          <p:cNvSpPr/>
          <p:nvPr/>
        </p:nvSpPr>
        <p:spPr>
          <a:xfrm>
            <a:off x="6034907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1" name="object 1691"/>
          <p:cNvSpPr/>
          <p:nvPr/>
        </p:nvSpPr>
        <p:spPr>
          <a:xfrm>
            <a:off x="6076315" y="6429462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2" name="object 1692"/>
          <p:cNvSpPr/>
          <p:nvPr/>
        </p:nvSpPr>
        <p:spPr>
          <a:xfrm>
            <a:off x="3587721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3" name="object 1693"/>
          <p:cNvSpPr/>
          <p:nvPr/>
        </p:nvSpPr>
        <p:spPr>
          <a:xfrm>
            <a:off x="3607990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4" name="object 1694"/>
          <p:cNvSpPr/>
          <p:nvPr/>
        </p:nvSpPr>
        <p:spPr>
          <a:xfrm>
            <a:off x="362915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5" name="object 1695"/>
          <p:cNvSpPr/>
          <p:nvPr/>
        </p:nvSpPr>
        <p:spPr>
          <a:xfrm>
            <a:off x="3649398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6" name="object 1696"/>
          <p:cNvSpPr/>
          <p:nvPr/>
        </p:nvSpPr>
        <p:spPr>
          <a:xfrm>
            <a:off x="3670549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7" name="object 1697"/>
          <p:cNvSpPr/>
          <p:nvPr/>
        </p:nvSpPr>
        <p:spPr>
          <a:xfrm>
            <a:off x="3691713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8" name="object 1698"/>
          <p:cNvSpPr/>
          <p:nvPr/>
        </p:nvSpPr>
        <p:spPr>
          <a:xfrm>
            <a:off x="3711995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9" name="object 1699"/>
          <p:cNvSpPr/>
          <p:nvPr/>
        </p:nvSpPr>
        <p:spPr>
          <a:xfrm>
            <a:off x="373314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0" name="object 1700"/>
          <p:cNvSpPr/>
          <p:nvPr/>
        </p:nvSpPr>
        <p:spPr>
          <a:xfrm>
            <a:off x="3753390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1" name="object 1701"/>
          <p:cNvSpPr/>
          <p:nvPr/>
        </p:nvSpPr>
        <p:spPr>
          <a:xfrm>
            <a:off x="377455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2" name="object 1702"/>
          <p:cNvSpPr/>
          <p:nvPr/>
        </p:nvSpPr>
        <p:spPr>
          <a:xfrm>
            <a:off x="3794798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3" name="object 1703"/>
          <p:cNvSpPr/>
          <p:nvPr/>
        </p:nvSpPr>
        <p:spPr>
          <a:xfrm>
            <a:off x="3815988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4" name="object 1704"/>
          <p:cNvSpPr/>
          <p:nvPr/>
        </p:nvSpPr>
        <p:spPr>
          <a:xfrm>
            <a:off x="3836231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5" name="object 1705"/>
          <p:cNvSpPr/>
          <p:nvPr/>
        </p:nvSpPr>
        <p:spPr>
          <a:xfrm>
            <a:off x="3857395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6" name="object 1706"/>
          <p:cNvSpPr/>
          <p:nvPr/>
        </p:nvSpPr>
        <p:spPr>
          <a:xfrm>
            <a:off x="3877626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7" name="object 1707"/>
          <p:cNvSpPr/>
          <p:nvPr/>
        </p:nvSpPr>
        <p:spPr>
          <a:xfrm>
            <a:off x="3898790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8" name="object 1708"/>
          <p:cNvSpPr/>
          <p:nvPr/>
        </p:nvSpPr>
        <p:spPr>
          <a:xfrm>
            <a:off x="3919060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9" name="object 1709"/>
          <p:cNvSpPr/>
          <p:nvPr/>
        </p:nvSpPr>
        <p:spPr>
          <a:xfrm>
            <a:off x="3940223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0" name="object 1710"/>
          <p:cNvSpPr/>
          <p:nvPr/>
        </p:nvSpPr>
        <p:spPr>
          <a:xfrm>
            <a:off x="3960467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1" name="object 1711"/>
          <p:cNvSpPr/>
          <p:nvPr/>
        </p:nvSpPr>
        <p:spPr>
          <a:xfrm>
            <a:off x="3981631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2" name="object 1712"/>
          <p:cNvSpPr/>
          <p:nvPr/>
        </p:nvSpPr>
        <p:spPr>
          <a:xfrm>
            <a:off x="4002795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3" name="object 1713"/>
          <p:cNvSpPr/>
          <p:nvPr/>
        </p:nvSpPr>
        <p:spPr>
          <a:xfrm>
            <a:off x="4023064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4" name="object 1714"/>
          <p:cNvSpPr/>
          <p:nvPr/>
        </p:nvSpPr>
        <p:spPr>
          <a:xfrm>
            <a:off x="4044229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5" name="object 1715"/>
          <p:cNvSpPr/>
          <p:nvPr/>
        </p:nvSpPr>
        <p:spPr>
          <a:xfrm>
            <a:off x="4064472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6" name="object 1716"/>
          <p:cNvSpPr/>
          <p:nvPr/>
        </p:nvSpPr>
        <p:spPr>
          <a:xfrm>
            <a:off x="4085623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7" name="object 1717"/>
          <p:cNvSpPr/>
          <p:nvPr/>
        </p:nvSpPr>
        <p:spPr>
          <a:xfrm>
            <a:off x="4105867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8" name="object 1718"/>
          <p:cNvSpPr/>
          <p:nvPr/>
        </p:nvSpPr>
        <p:spPr>
          <a:xfrm>
            <a:off x="412705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9" name="object 1719"/>
          <p:cNvSpPr/>
          <p:nvPr/>
        </p:nvSpPr>
        <p:spPr>
          <a:xfrm>
            <a:off x="4147301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0" name="object 1720"/>
          <p:cNvSpPr/>
          <p:nvPr/>
        </p:nvSpPr>
        <p:spPr>
          <a:xfrm>
            <a:off x="416846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1" name="object 1721"/>
          <p:cNvSpPr/>
          <p:nvPr/>
        </p:nvSpPr>
        <p:spPr>
          <a:xfrm>
            <a:off x="4188709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2" name="object 1722"/>
          <p:cNvSpPr/>
          <p:nvPr/>
        </p:nvSpPr>
        <p:spPr>
          <a:xfrm>
            <a:off x="4209872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3" name="object 1723"/>
          <p:cNvSpPr/>
          <p:nvPr/>
        </p:nvSpPr>
        <p:spPr>
          <a:xfrm>
            <a:off x="4230142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4" name="object 1724"/>
          <p:cNvSpPr/>
          <p:nvPr/>
        </p:nvSpPr>
        <p:spPr>
          <a:xfrm>
            <a:off x="425130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5" name="object 1725"/>
          <p:cNvSpPr/>
          <p:nvPr/>
        </p:nvSpPr>
        <p:spPr>
          <a:xfrm>
            <a:off x="4271537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6" name="object 1726"/>
          <p:cNvSpPr/>
          <p:nvPr/>
        </p:nvSpPr>
        <p:spPr>
          <a:xfrm>
            <a:off x="4292701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7" name="object 1727"/>
          <p:cNvSpPr/>
          <p:nvPr/>
        </p:nvSpPr>
        <p:spPr>
          <a:xfrm>
            <a:off x="431386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8" name="object 1728"/>
          <p:cNvSpPr/>
          <p:nvPr/>
        </p:nvSpPr>
        <p:spPr>
          <a:xfrm>
            <a:off x="4334134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9" name="object 1729"/>
          <p:cNvSpPr/>
          <p:nvPr/>
        </p:nvSpPr>
        <p:spPr>
          <a:xfrm>
            <a:off x="4355298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0" name="object 1730"/>
          <p:cNvSpPr/>
          <p:nvPr/>
        </p:nvSpPr>
        <p:spPr>
          <a:xfrm>
            <a:off x="4375542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1" name="object 1731"/>
          <p:cNvSpPr/>
          <p:nvPr/>
        </p:nvSpPr>
        <p:spPr>
          <a:xfrm>
            <a:off x="439670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2" name="object 1732"/>
          <p:cNvSpPr/>
          <p:nvPr/>
        </p:nvSpPr>
        <p:spPr>
          <a:xfrm>
            <a:off x="4416950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3" name="object 1733"/>
          <p:cNvSpPr/>
          <p:nvPr/>
        </p:nvSpPr>
        <p:spPr>
          <a:xfrm>
            <a:off x="4438139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4" name="object 1734"/>
          <p:cNvSpPr/>
          <p:nvPr/>
        </p:nvSpPr>
        <p:spPr>
          <a:xfrm>
            <a:off x="4458383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5" name="object 1735"/>
          <p:cNvSpPr/>
          <p:nvPr/>
        </p:nvSpPr>
        <p:spPr>
          <a:xfrm>
            <a:off x="447953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6" name="object 1736"/>
          <p:cNvSpPr/>
          <p:nvPr/>
        </p:nvSpPr>
        <p:spPr>
          <a:xfrm>
            <a:off x="4499778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7" name="object 1737"/>
          <p:cNvSpPr/>
          <p:nvPr/>
        </p:nvSpPr>
        <p:spPr>
          <a:xfrm>
            <a:off x="4520942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8" name="object 1738"/>
          <p:cNvSpPr/>
          <p:nvPr/>
        </p:nvSpPr>
        <p:spPr>
          <a:xfrm>
            <a:off x="4541211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9" name="object 1739"/>
          <p:cNvSpPr/>
          <p:nvPr/>
        </p:nvSpPr>
        <p:spPr>
          <a:xfrm>
            <a:off x="4562375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0" name="object 1740"/>
          <p:cNvSpPr/>
          <p:nvPr/>
        </p:nvSpPr>
        <p:spPr>
          <a:xfrm>
            <a:off x="4583539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1" name="object 1741"/>
          <p:cNvSpPr/>
          <p:nvPr/>
        </p:nvSpPr>
        <p:spPr>
          <a:xfrm>
            <a:off x="4603783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2" name="object 1742"/>
          <p:cNvSpPr/>
          <p:nvPr/>
        </p:nvSpPr>
        <p:spPr>
          <a:xfrm>
            <a:off x="462493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3" name="object 1743"/>
          <p:cNvSpPr/>
          <p:nvPr/>
        </p:nvSpPr>
        <p:spPr>
          <a:xfrm>
            <a:off x="4666380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4" name="object 1744"/>
          <p:cNvSpPr/>
          <p:nvPr/>
        </p:nvSpPr>
        <p:spPr>
          <a:xfrm>
            <a:off x="4686611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5" name="object 1745"/>
          <p:cNvSpPr/>
          <p:nvPr/>
        </p:nvSpPr>
        <p:spPr>
          <a:xfrm>
            <a:off x="4707775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6" name="object 1746"/>
          <p:cNvSpPr/>
          <p:nvPr/>
        </p:nvSpPr>
        <p:spPr>
          <a:xfrm>
            <a:off x="4728019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7" name="object 1747"/>
          <p:cNvSpPr/>
          <p:nvPr/>
        </p:nvSpPr>
        <p:spPr>
          <a:xfrm>
            <a:off x="4749208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8" name="object 1748"/>
          <p:cNvSpPr/>
          <p:nvPr/>
        </p:nvSpPr>
        <p:spPr>
          <a:xfrm>
            <a:off x="4769452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9" name="object 1749"/>
          <p:cNvSpPr/>
          <p:nvPr/>
        </p:nvSpPr>
        <p:spPr>
          <a:xfrm>
            <a:off x="479061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0" name="object 1750"/>
          <p:cNvSpPr/>
          <p:nvPr/>
        </p:nvSpPr>
        <p:spPr>
          <a:xfrm>
            <a:off x="4810860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1" name="object 1751"/>
          <p:cNvSpPr/>
          <p:nvPr/>
        </p:nvSpPr>
        <p:spPr>
          <a:xfrm>
            <a:off x="4832011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2" name="object 1752"/>
          <p:cNvSpPr/>
          <p:nvPr/>
        </p:nvSpPr>
        <p:spPr>
          <a:xfrm>
            <a:off x="4852293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3" name="object 1753"/>
          <p:cNvSpPr/>
          <p:nvPr/>
        </p:nvSpPr>
        <p:spPr>
          <a:xfrm>
            <a:off x="487345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4" name="object 1754"/>
          <p:cNvSpPr/>
          <p:nvPr/>
        </p:nvSpPr>
        <p:spPr>
          <a:xfrm>
            <a:off x="4894608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5" name="object 1755"/>
          <p:cNvSpPr/>
          <p:nvPr/>
        </p:nvSpPr>
        <p:spPr>
          <a:xfrm>
            <a:off x="4914852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6" name="object 1756"/>
          <p:cNvSpPr/>
          <p:nvPr/>
        </p:nvSpPr>
        <p:spPr>
          <a:xfrm>
            <a:off x="493601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7" name="object 1757"/>
          <p:cNvSpPr/>
          <p:nvPr/>
        </p:nvSpPr>
        <p:spPr>
          <a:xfrm>
            <a:off x="4956260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8" name="object 1758"/>
          <p:cNvSpPr/>
          <p:nvPr/>
        </p:nvSpPr>
        <p:spPr>
          <a:xfrm>
            <a:off x="4977450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9" name="object 1759"/>
          <p:cNvSpPr/>
          <p:nvPr/>
        </p:nvSpPr>
        <p:spPr>
          <a:xfrm>
            <a:off x="4997693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0" name="object 1760"/>
          <p:cNvSpPr/>
          <p:nvPr/>
        </p:nvSpPr>
        <p:spPr>
          <a:xfrm>
            <a:off x="501885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1" name="object 1761"/>
          <p:cNvSpPr/>
          <p:nvPr/>
        </p:nvSpPr>
        <p:spPr>
          <a:xfrm>
            <a:off x="5039088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2" name="object 1762"/>
          <p:cNvSpPr/>
          <p:nvPr/>
        </p:nvSpPr>
        <p:spPr>
          <a:xfrm>
            <a:off x="5060252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3" name="object 1763"/>
          <p:cNvSpPr/>
          <p:nvPr/>
        </p:nvSpPr>
        <p:spPr>
          <a:xfrm>
            <a:off x="5080522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4" name="object 1764"/>
          <p:cNvSpPr/>
          <p:nvPr/>
        </p:nvSpPr>
        <p:spPr>
          <a:xfrm>
            <a:off x="510168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5" name="object 1765"/>
          <p:cNvSpPr/>
          <p:nvPr/>
        </p:nvSpPr>
        <p:spPr>
          <a:xfrm>
            <a:off x="5121929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6" name="object 1766"/>
          <p:cNvSpPr/>
          <p:nvPr/>
        </p:nvSpPr>
        <p:spPr>
          <a:xfrm>
            <a:off x="5143093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7" name="object 1767"/>
          <p:cNvSpPr/>
          <p:nvPr/>
        </p:nvSpPr>
        <p:spPr>
          <a:xfrm>
            <a:off x="5163337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8" name="object 1768"/>
          <p:cNvSpPr/>
          <p:nvPr/>
        </p:nvSpPr>
        <p:spPr>
          <a:xfrm>
            <a:off x="518452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9" name="object 1769"/>
          <p:cNvSpPr/>
          <p:nvPr/>
        </p:nvSpPr>
        <p:spPr>
          <a:xfrm>
            <a:off x="5205691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0" name="object 1770"/>
          <p:cNvSpPr/>
          <p:nvPr/>
        </p:nvSpPr>
        <p:spPr>
          <a:xfrm>
            <a:off x="5225934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1" name="object 1771"/>
          <p:cNvSpPr/>
          <p:nvPr/>
        </p:nvSpPr>
        <p:spPr>
          <a:xfrm>
            <a:off x="524708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2" name="object 1772"/>
          <p:cNvSpPr/>
          <p:nvPr/>
        </p:nvSpPr>
        <p:spPr>
          <a:xfrm>
            <a:off x="5267330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3" name="object 1773"/>
          <p:cNvSpPr/>
          <p:nvPr/>
        </p:nvSpPr>
        <p:spPr>
          <a:xfrm>
            <a:off x="5288519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4" name="object 1774"/>
          <p:cNvSpPr/>
          <p:nvPr/>
        </p:nvSpPr>
        <p:spPr>
          <a:xfrm>
            <a:off x="5308763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5" name="object 1775"/>
          <p:cNvSpPr/>
          <p:nvPr/>
        </p:nvSpPr>
        <p:spPr>
          <a:xfrm>
            <a:off x="532992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6" name="object 1776"/>
          <p:cNvSpPr/>
          <p:nvPr/>
        </p:nvSpPr>
        <p:spPr>
          <a:xfrm>
            <a:off x="5350171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7" name="object 1777"/>
          <p:cNvSpPr/>
          <p:nvPr/>
        </p:nvSpPr>
        <p:spPr>
          <a:xfrm>
            <a:off x="537133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8" name="object 1778"/>
          <p:cNvSpPr/>
          <p:nvPr/>
        </p:nvSpPr>
        <p:spPr>
          <a:xfrm>
            <a:off x="5391604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9" name="object 1779"/>
          <p:cNvSpPr/>
          <p:nvPr/>
        </p:nvSpPr>
        <p:spPr>
          <a:xfrm>
            <a:off x="5412768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0" name="object 1780"/>
          <p:cNvSpPr/>
          <p:nvPr/>
        </p:nvSpPr>
        <p:spPr>
          <a:xfrm>
            <a:off x="5432999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1" name="object 1781"/>
          <p:cNvSpPr/>
          <p:nvPr/>
        </p:nvSpPr>
        <p:spPr>
          <a:xfrm>
            <a:off x="5454163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2" name="object 1782"/>
          <p:cNvSpPr/>
          <p:nvPr/>
        </p:nvSpPr>
        <p:spPr>
          <a:xfrm>
            <a:off x="5474407" y="612836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3" name="object 1783"/>
          <p:cNvSpPr/>
          <p:nvPr/>
        </p:nvSpPr>
        <p:spPr>
          <a:xfrm>
            <a:off x="5516760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4" name="object 1784"/>
          <p:cNvSpPr/>
          <p:nvPr/>
        </p:nvSpPr>
        <p:spPr>
          <a:xfrm>
            <a:off x="5558168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5" name="object 1785"/>
          <p:cNvSpPr/>
          <p:nvPr/>
        </p:nvSpPr>
        <p:spPr>
          <a:xfrm>
            <a:off x="5599601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6" name="object 1786"/>
          <p:cNvSpPr/>
          <p:nvPr/>
        </p:nvSpPr>
        <p:spPr>
          <a:xfrm>
            <a:off x="5640996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7" name="object 1787"/>
          <p:cNvSpPr/>
          <p:nvPr/>
        </p:nvSpPr>
        <p:spPr>
          <a:xfrm>
            <a:off x="568240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8" name="object 1788"/>
          <p:cNvSpPr/>
          <p:nvPr/>
        </p:nvSpPr>
        <p:spPr>
          <a:xfrm>
            <a:off x="572383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9" name="object 1789"/>
          <p:cNvSpPr/>
          <p:nvPr/>
        </p:nvSpPr>
        <p:spPr>
          <a:xfrm>
            <a:off x="5765245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0" name="object 1790"/>
          <p:cNvSpPr/>
          <p:nvPr/>
        </p:nvSpPr>
        <p:spPr>
          <a:xfrm>
            <a:off x="5827842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1" name="object 1791"/>
          <p:cNvSpPr/>
          <p:nvPr/>
        </p:nvSpPr>
        <p:spPr>
          <a:xfrm>
            <a:off x="586923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2" name="object 1792"/>
          <p:cNvSpPr/>
          <p:nvPr/>
        </p:nvSpPr>
        <p:spPr>
          <a:xfrm>
            <a:off x="5910671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3" name="object 1793"/>
          <p:cNvSpPr/>
          <p:nvPr/>
        </p:nvSpPr>
        <p:spPr>
          <a:xfrm>
            <a:off x="5952078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4" name="object 1794"/>
          <p:cNvSpPr/>
          <p:nvPr/>
        </p:nvSpPr>
        <p:spPr>
          <a:xfrm>
            <a:off x="5993474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5" name="object 1795"/>
          <p:cNvSpPr/>
          <p:nvPr/>
        </p:nvSpPr>
        <p:spPr>
          <a:xfrm>
            <a:off x="6034907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6" name="object 1796"/>
          <p:cNvSpPr/>
          <p:nvPr/>
        </p:nvSpPr>
        <p:spPr>
          <a:xfrm>
            <a:off x="6076315" y="6128361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7" name="object 1797"/>
          <p:cNvSpPr/>
          <p:nvPr/>
        </p:nvSpPr>
        <p:spPr>
          <a:xfrm>
            <a:off x="3587721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8" name="object 1798"/>
          <p:cNvSpPr/>
          <p:nvPr/>
        </p:nvSpPr>
        <p:spPr>
          <a:xfrm>
            <a:off x="3607990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9" name="object 1799"/>
          <p:cNvSpPr/>
          <p:nvPr/>
        </p:nvSpPr>
        <p:spPr>
          <a:xfrm>
            <a:off x="362915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0" name="object 1800"/>
          <p:cNvSpPr/>
          <p:nvPr/>
        </p:nvSpPr>
        <p:spPr>
          <a:xfrm>
            <a:off x="3649398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1" name="object 1801"/>
          <p:cNvSpPr/>
          <p:nvPr/>
        </p:nvSpPr>
        <p:spPr>
          <a:xfrm>
            <a:off x="3670549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2" name="object 1802"/>
          <p:cNvSpPr/>
          <p:nvPr/>
        </p:nvSpPr>
        <p:spPr>
          <a:xfrm>
            <a:off x="3691713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3" name="object 1803"/>
          <p:cNvSpPr/>
          <p:nvPr/>
        </p:nvSpPr>
        <p:spPr>
          <a:xfrm>
            <a:off x="3711995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4" name="object 1804"/>
          <p:cNvSpPr/>
          <p:nvPr/>
        </p:nvSpPr>
        <p:spPr>
          <a:xfrm>
            <a:off x="373314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5" name="object 1805"/>
          <p:cNvSpPr/>
          <p:nvPr/>
        </p:nvSpPr>
        <p:spPr>
          <a:xfrm>
            <a:off x="3753390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6" name="object 1806"/>
          <p:cNvSpPr/>
          <p:nvPr/>
        </p:nvSpPr>
        <p:spPr>
          <a:xfrm>
            <a:off x="377455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7" name="object 1807"/>
          <p:cNvSpPr/>
          <p:nvPr/>
        </p:nvSpPr>
        <p:spPr>
          <a:xfrm>
            <a:off x="3794798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8" name="object 1808"/>
          <p:cNvSpPr/>
          <p:nvPr/>
        </p:nvSpPr>
        <p:spPr>
          <a:xfrm>
            <a:off x="3815988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9" name="object 1809"/>
          <p:cNvSpPr/>
          <p:nvPr/>
        </p:nvSpPr>
        <p:spPr>
          <a:xfrm>
            <a:off x="3836231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0" name="object 1810"/>
          <p:cNvSpPr/>
          <p:nvPr/>
        </p:nvSpPr>
        <p:spPr>
          <a:xfrm>
            <a:off x="3857395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1" name="object 1811"/>
          <p:cNvSpPr/>
          <p:nvPr/>
        </p:nvSpPr>
        <p:spPr>
          <a:xfrm>
            <a:off x="3877626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2" name="object 1812"/>
          <p:cNvSpPr/>
          <p:nvPr/>
        </p:nvSpPr>
        <p:spPr>
          <a:xfrm>
            <a:off x="3898790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3" name="object 1813"/>
          <p:cNvSpPr/>
          <p:nvPr/>
        </p:nvSpPr>
        <p:spPr>
          <a:xfrm>
            <a:off x="3919060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4" name="object 1814"/>
          <p:cNvSpPr/>
          <p:nvPr/>
        </p:nvSpPr>
        <p:spPr>
          <a:xfrm>
            <a:off x="3940223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5" name="object 1815"/>
          <p:cNvSpPr/>
          <p:nvPr/>
        </p:nvSpPr>
        <p:spPr>
          <a:xfrm>
            <a:off x="3960467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6" name="object 1816"/>
          <p:cNvSpPr/>
          <p:nvPr/>
        </p:nvSpPr>
        <p:spPr>
          <a:xfrm>
            <a:off x="3981631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7" name="object 1817"/>
          <p:cNvSpPr/>
          <p:nvPr/>
        </p:nvSpPr>
        <p:spPr>
          <a:xfrm>
            <a:off x="4002795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8" name="object 1818"/>
          <p:cNvSpPr/>
          <p:nvPr/>
        </p:nvSpPr>
        <p:spPr>
          <a:xfrm>
            <a:off x="4023064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9" name="object 1819"/>
          <p:cNvSpPr/>
          <p:nvPr/>
        </p:nvSpPr>
        <p:spPr>
          <a:xfrm>
            <a:off x="4044229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0" name="object 1820"/>
          <p:cNvSpPr/>
          <p:nvPr/>
        </p:nvSpPr>
        <p:spPr>
          <a:xfrm>
            <a:off x="4064472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1" name="object 1821"/>
          <p:cNvSpPr/>
          <p:nvPr/>
        </p:nvSpPr>
        <p:spPr>
          <a:xfrm>
            <a:off x="4085623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2" name="object 1822"/>
          <p:cNvSpPr/>
          <p:nvPr/>
        </p:nvSpPr>
        <p:spPr>
          <a:xfrm>
            <a:off x="4105867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3" name="object 1823"/>
          <p:cNvSpPr/>
          <p:nvPr/>
        </p:nvSpPr>
        <p:spPr>
          <a:xfrm>
            <a:off x="412705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4" name="object 1824"/>
          <p:cNvSpPr/>
          <p:nvPr/>
        </p:nvSpPr>
        <p:spPr>
          <a:xfrm>
            <a:off x="4147301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5" name="object 1825"/>
          <p:cNvSpPr/>
          <p:nvPr/>
        </p:nvSpPr>
        <p:spPr>
          <a:xfrm>
            <a:off x="416846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6" name="object 1826"/>
          <p:cNvSpPr/>
          <p:nvPr/>
        </p:nvSpPr>
        <p:spPr>
          <a:xfrm>
            <a:off x="4188709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7" name="object 1827"/>
          <p:cNvSpPr/>
          <p:nvPr/>
        </p:nvSpPr>
        <p:spPr>
          <a:xfrm>
            <a:off x="4209872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8" name="object 1828"/>
          <p:cNvSpPr/>
          <p:nvPr/>
        </p:nvSpPr>
        <p:spPr>
          <a:xfrm>
            <a:off x="4230142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9" name="object 1829"/>
          <p:cNvSpPr/>
          <p:nvPr/>
        </p:nvSpPr>
        <p:spPr>
          <a:xfrm>
            <a:off x="425130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0" name="object 1830"/>
          <p:cNvSpPr/>
          <p:nvPr/>
        </p:nvSpPr>
        <p:spPr>
          <a:xfrm>
            <a:off x="4271537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1" name="object 1831"/>
          <p:cNvSpPr/>
          <p:nvPr/>
        </p:nvSpPr>
        <p:spPr>
          <a:xfrm>
            <a:off x="4292701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2" name="object 1832"/>
          <p:cNvSpPr/>
          <p:nvPr/>
        </p:nvSpPr>
        <p:spPr>
          <a:xfrm>
            <a:off x="431386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3" name="object 1833"/>
          <p:cNvSpPr/>
          <p:nvPr/>
        </p:nvSpPr>
        <p:spPr>
          <a:xfrm>
            <a:off x="4334134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4" name="object 1834"/>
          <p:cNvSpPr/>
          <p:nvPr/>
        </p:nvSpPr>
        <p:spPr>
          <a:xfrm>
            <a:off x="4355298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5" name="object 1835"/>
          <p:cNvSpPr/>
          <p:nvPr/>
        </p:nvSpPr>
        <p:spPr>
          <a:xfrm>
            <a:off x="4375542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6" name="object 1836"/>
          <p:cNvSpPr/>
          <p:nvPr/>
        </p:nvSpPr>
        <p:spPr>
          <a:xfrm>
            <a:off x="439670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7" name="object 1837"/>
          <p:cNvSpPr/>
          <p:nvPr/>
        </p:nvSpPr>
        <p:spPr>
          <a:xfrm>
            <a:off x="4416950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8" name="object 1838"/>
          <p:cNvSpPr/>
          <p:nvPr/>
        </p:nvSpPr>
        <p:spPr>
          <a:xfrm>
            <a:off x="4438139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9" name="object 1839"/>
          <p:cNvSpPr/>
          <p:nvPr/>
        </p:nvSpPr>
        <p:spPr>
          <a:xfrm>
            <a:off x="4458383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0" name="object 1840"/>
          <p:cNvSpPr/>
          <p:nvPr/>
        </p:nvSpPr>
        <p:spPr>
          <a:xfrm>
            <a:off x="447953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1" name="object 1841"/>
          <p:cNvSpPr/>
          <p:nvPr/>
        </p:nvSpPr>
        <p:spPr>
          <a:xfrm>
            <a:off x="4499778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2" name="object 1842"/>
          <p:cNvSpPr/>
          <p:nvPr/>
        </p:nvSpPr>
        <p:spPr>
          <a:xfrm>
            <a:off x="4520942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3" name="object 1843"/>
          <p:cNvSpPr/>
          <p:nvPr/>
        </p:nvSpPr>
        <p:spPr>
          <a:xfrm>
            <a:off x="4541211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4" name="object 1844"/>
          <p:cNvSpPr/>
          <p:nvPr/>
        </p:nvSpPr>
        <p:spPr>
          <a:xfrm>
            <a:off x="4562375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5" name="object 1845"/>
          <p:cNvSpPr/>
          <p:nvPr/>
        </p:nvSpPr>
        <p:spPr>
          <a:xfrm>
            <a:off x="4583539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6" name="object 1846"/>
          <p:cNvSpPr/>
          <p:nvPr/>
        </p:nvSpPr>
        <p:spPr>
          <a:xfrm>
            <a:off x="4603783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7" name="object 1847"/>
          <p:cNvSpPr/>
          <p:nvPr/>
        </p:nvSpPr>
        <p:spPr>
          <a:xfrm>
            <a:off x="462493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8" name="object 1848"/>
          <p:cNvSpPr/>
          <p:nvPr/>
        </p:nvSpPr>
        <p:spPr>
          <a:xfrm>
            <a:off x="4666380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9" name="object 1849"/>
          <p:cNvSpPr/>
          <p:nvPr/>
        </p:nvSpPr>
        <p:spPr>
          <a:xfrm>
            <a:off x="4686611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0" name="object 1850"/>
          <p:cNvSpPr/>
          <p:nvPr/>
        </p:nvSpPr>
        <p:spPr>
          <a:xfrm>
            <a:off x="4707775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1" name="object 1851"/>
          <p:cNvSpPr/>
          <p:nvPr/>
        </p:nvSpPr>
        <p:spPr>
          <a:xfrm>
            <a:off x="4728019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2" name="object 1852"/>
          <p:cNvSpPr/>
          <p:nvPr/>
        </p:nvSpPr>
        <p:spPr>
          <a:xfrm>
            <a:off x="4749208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3" name="object 1853"/>
          <p:cNvSpPr/>
          <p:nvPr/>
        </p:nvSpPr>
        <p:spPr>
          <a:xfrm>
            <a:off x="4769452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4" name="object 1854"/>
          <p:cNvSpPr/>
          <p:nvPr/>
        </p:nvSpPr>
        <p:spPr>
          <a:xfrm>
            <a:off x="479061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5" name="object 1855"/>
          <p:cNvSpPr/>
          <p:nvPr/>
        </p:nvSpPr>
        <p:spPr>
          <a:xfrm>
            <a:off x="4810860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6" name="object 1856"/>
          <p:cNvSpPr/>
          <p:nvPr/>
        </p:nvSpPr>
        <p:spPr>
          <a:xfrm>
            <a:off x="4832011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7" name="object 1857"/>
          <p:cNvSpPr/>
          <p:nvPr/>
        </p:nvSpPr>
        <p:spPr>
          <a:xfrm>
            <a:off x="4852293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8" name="object 1858"/>
          <p:cNvSpPr/>
          <p:nvPr/>
        </p:nvSpPr>
        <p:spPr>
          <a:xfrm>
            <a:off x="487345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9" name="object 1859"/>
          <p:cNvSpPr/>
          <p:nvPr/>
        </p:nvSpPr>
        <p:spPr>
          <a:xfrm>
            <a:off x="4894608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0" name="object 1860"/>
          <p:cNvSpPr/>
          <p:nvPr/>
        </p:nvSpPr>
        <p:spPr>
          <a:xfrm>
            <a:off x="4914852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1" name="object 1861"/>
          <p:cNvSpPr/>
          <p:nvPr/>
        </p:nvSpPr>
        <p:spPr>
          <a:xfrm>
            <a:off x="493601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2" name="object 1862"/>
          <p:cNvSpPr/>
          <p:nvPr/>
        </p:nvSpPr>
        <p:spPr>
          <a:xfrm>
            <a:off x="4956260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3" name="object 1863"/>
          <p:cNvSpPr/>
          <p:nvPr/>
        </p:nvSpPr>
        <p:spPr>
          <a:xfrm>
            <a:off x="4977450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4" name="object 1864"/>
          <p:cNvSpPr/>
          <p:nvPr/>
        </p:nvSpPr>
        <p:spPr>
          <a:xfrm>
            <a:off x="4997693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5" name="object 1865"/>
          <p:cNvSpPr/>
          <p:nvPr/>
        </p:nvSpPr>
        <p:spPr>
          <a:xfrm>
            <a:off x="501885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6" name="object 1866"/>
          <p:cNvSpPr/>
          <p:nvPr/>
        </p:nvSpPr>
        <p:spPr>
          <a:xfrm>
            <a:off x="5039088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7" name="object 1867"/>
          <p:cNvSpPr/>
          <p:nvPr/>
        </p:nvSpPr>
        <p:spPr>
          <a:xfrm>
            <a:off x="5060252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8" name="object 1868"/>
          <p:cNvSpPr/>
          <p:nvPr/>
        </p:nvSpPr>
        <p:spPr>
          <a:xfrm>
            <a:off x="5080522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9" name="object 1869"/>
          <p:cNvSpPr/>
          <p:nvPr/>
        </p:nvSpPr>
        <p:spPr>
          <a:xfrm>
            <a:off x="510168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0" name="object 1870"/>
          <p:cNvSpPr/>
          <p:nvPr/>
        </p:nvSpPr>
        <p:spPr>
          <a:xfrm>
            <a:off x="5121929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1" name="object 1871"/>
          <p:cNvSpPr/>
          <p:nvPr/>
        </p:nvSpPr>
        <p:spPr>
          <a:xfrm>
            <a:off x="5143093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2" name="object 1872"/>
          <p:cNvSpPr/>
          <p:nvPr/>
        </p:nvSpPr>
        <p:spPr>
          <a:xfrm>
            <a:off x="5163337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3" name="object 1873"/>
          <p:cNvSpPr/>
          <p:nvPr/>
        </p:nvSpPr>
        <p:spPr>
          <a:xfrm>
            <a:off x="518452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4" name="object 1874"/>
          <p:cNvSpPr/>
          <p:nvPr/>
        </p:nvSpPr>
        <p:spPr>
          <a:xfrm>
            <a:off x="5205691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5" name="object 1875"/>
          <p:cNvSpPr/>
          <p:nvPr/>
        </p:nvSpPr>
        <p:spPr>
          <a:xfrm>
            <a:off x="5225934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6" name="object 1876"/>
          <p:cNvSpPr/>
          <p:nvPr/>
        </p:nvSpPr>
        <p:spPr>
          <a:xfrm>
            <a:off x="524708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7" name="object 1877"/>
          <p:cNvSpPr/>
          <p:nvPr/>
        </p:nvSpPr>
        <p:spPr>
          <a:xfrm>
            <a:off x="5267330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8" name="object 1878"/>
          <p:cNvSpPr/>
          <p:nvPr/>
        </p:nvSpPr>
        <p:spPr>
          <a:xfrm>
            <a:off x="5288519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9" name="object 1879"/>
          <p:cNvSpPr/>
          <p:nvPr/>
        </p:nvSpPr>
        <p:spPr>
          <a:xfrm>
            <a:off x="5308763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0" name="object 1880"/>
          <p:cNvSpPr/>
          <p:nvPr/>
        </p:nvSpPr>
        <p:spPr>
          <a:xfrm>
            <a:off x="532992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1" name="object 1881"/>
          <p:cNvSpPr/>
          <p:nvPr/>
        </p:nvSpPr>
        <p:spPr>
          <a:xfrm>
            <a:off x="5350171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2" name="object 1882"/>
          <p:cNvSpPr/>
          <p:nvPr/>
        </p:nvSpPr>
        <p:spPr>
          <a:xfrm>
            <a:off x="537133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3" name="object 1883"/>
          <p:cNvSpPr/>
          <p:nvPr/>
        </p:nvSpPr>
        <p:spPr>
          <a:xfrm>
            <a:off x="5391604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4" name="object 1884"/>
          <p:cNvSpPr/>
          <p:nvPr/>
        </p:nvSpPr>
        <p:spPr>
          <a:xfrm>
            <a:off x="5412768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5" name="object 1885"/>
          <p:cNvSpPr/>
          <p:nvPr/>
        </p:nvSpPr>
        <p:spPr>
          <a:xfrm>
            <a:off x="5432999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6" name="object 1886"/>
          <p:cNvSpPr/>
          <p:nvPr/>
        </p:nvSpPr>
        <p:spPr>
          <a:xfrm>
            <a:off x="5454163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7" name="object 1887"/>
          <p:cNvSpPr/>
          <p:nvPr/>
        </p:nvSpPr>
        <p:spPr>
          <a:xfrm>
            <a:off x="5474407" y="582726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8" name="object 1888"/>
          <p:cNvSpPr/>
          <p:nvPr/>
        </p:nvSpPr>
        <p:spPr>
          <a:xfrm>
            <a:off x="5516760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9" name="object 1889"/>
          <p:cNvSpPr/>
          <p:nvPr/>
        </p:nvSpPr>
        <p:spPr>
          <a:xfrm>
            <a:off x="5558168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0" name="object 1890"/>
          <p:cNvSpPr/>
          <p:nvPr/>
        </p:nvSpPr>
        <p:spPr>
          <a:xfrm>
            <a:off x="5599601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1" name="object 1891"/>
          <p:cNvSpPr/>
          <p:nvPr/>
        </p:nvSpPr>
        <p:spPr>
          <a:xfrm>
            <a:off x="5640996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2" name="object 1892"/>
          <p:cNvSpPr/>
          <p:nvPr/>
        </p:nvSpPr>
        <p:spPr>
          <a:xfrm>
            <a:off x="568240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3" name="object 1893"/>
          <p:cNvSpPr/>
          <p:nvPr/>
        </p:nvSpPr>
        <p:spPr>
          <a:xfrm>
            <a:off x="572383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4" name="object 1894"/>
          <p:cNvSpPr/>
          <p:nvPr/>
        </p:nvSpPr>
        <p:spPr>
          <a:xfrm>
            <a:off x="5765245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5" name="object 1895"/>
          <p:cNvSpPr/>
          <p:nvPr/>
        </p:nvSpPr>
        <p:spPr>
          <a:xfrm>
            <a:off x="5827842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6" name="object 1896"/>
          <p:cNvSpPr/>
          <p:nvPr/>
        </p:nvSpPr>
        <p:spPr>
          <a:xfrm>
            <a:off x="586923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7" name="object 1897"/>
          <p:cNvSpPr/>
          <p:nvPr/>
        </p:nvSpPr>
        <p:spPr>
          <a:xfrm>
            <a:off x="5910671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8" name="object 1898"/>
          <p:cNvSpPr/>
          <p:nvPr/>
        </p:nvSpPr>
        <p:spPr>
          <a:xfrm>
            <a:off x="5952078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9" name="object 1899"/>
          <p:cNvSpPr/>
          <p:nvPr/>
        </p:nvSpPr>
        <p:spPr>
          <a:xfrm>
            <a:off x="5993474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0" name="object 1900"/>
          <p:cNvSpPr/>
          <p:nvPr/>
        </p:nvSpPr>
        <p:spPr>
          <a:xfrm>
            <a:off x="6034907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1" name="object 1901"/>
          <p:cNvSpPr/>
          <p:nvPr/>
        </p:nvSpPr>
        <p:spPr>
          <a:xfrm>
            <a:off x="6076315" y="5827260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2" name="object 1902"/>
          <p:cNvSpPr/>
          <p:nvPr/>
        </p:nvSpPr>
        <p:spPr>
          <a:xfrm>
            <a:off x="360799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3" name="object 1903"/>
          <p:cNvSpPr/>
          <p:nvPr/>
        </p:nvSpPr>
        <p:spPr>
          <a:xfrm>
            <a:off x="362915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4" name="object 1904"/>
          <p:cNvSpPr/>
          <p:nvPr/>
        </p:nvSpPr>
        <p:spPr>
          <a:xfrm>
            <a:off x="3649398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5" name="object 1905"/>
          <p:cNvSpPr/>
          <p:nvPr/>
        </p:nvSpPr>
        <p:spPr>
          <a:xfrm>
            <a:off x="3670549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6" name="object 1906"/>
          <p:cNvSpPr/>
          <p:nvPr/>
        </p:nvSpPr>
        <p:spPr>
          <a:xfrm>
            <a:off x="3691713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7" name="object 1907"/>
          <p:cNvSpPr/>
          <p:nvPr/>
        </p:nvSpPr>
        <p:spPr>
          <a:xfrm>
            <a:off x="3711995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8" name="object 1908"/>
          <p:cNvSpPr/>
          <p:nvPr/>
        </p:nvSpPr>
        <p:spPr>
          <a:xfrm>
            <a:off x="373314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9" name="object 1909"/>
          <p:cNvSpPr/>
          <p:nvPr/>
        </p:nvSpPr>
        <p:spPr>
          <a:xfrm>
            <a:off x="375339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0" name="object 1910"/>
          <p:cNvSpPr/>
          <p:nvPr/>
        </p:nvSpPr>
        <p:spPr>
          <a:xfrm>
            <a:off x="377455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1" name="object 1911"/>
          <p:cNvSpPr/>
          <p:nvPr/>
        </p:nvSpPr>
        <p:spPr>
          <a:xfrm>
            <a:off x="3794798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2" name="object 1912"/>
          <p:cNvSpPr/>
          <p:nvPr/>
        </p:nvSpPr>
        <p:spPr>
          <a:xfrm>
            <a:off x="3815988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3" name="object 1913"/>
          <p:cNvSpPr/>
          <p:nvPr/>
        </p:nvSpPr>
        <p:spPr>
          <a:xfrm>
            <a:off x="383623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4" name="object 1914"/>
          <p:cNvSpPr/>
          <p:nvPr/>
        </p:nvSpPr>
        <p:spPr>
          <a:xfrm>
            <a:off x="3857395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5" name="object 1915"/>
          <p:cNvSpPr/>
          <p:nvPr/>
        </p:nvSpPr>
        <p:spPr>
          <a:xfrm>
            <a:off x="3877626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6" name="object 1916"/>
          <p:cNvSpPr/>
          <p:nvPr/>
        </p:nvSpPr>
        <p:spPr>
          <a:xfrm>
            <a:off x="3898790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7" name="object 1917"/>
          <p:cNvSpPr/>
          <p:nvPr/>
        </p:nvSpPr>
        <p:spPr>
          <a:xfrm>
            <a:off x="391906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8" name="object 1918"/>
          <p:cNvSpPr/>
          <p:nvPr/>
        </p:nvSpPr>
        <p:spPr>
          <a:xfrm>
            <a:off x="3940223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9" name="object 1919"/>
          <p:cNvSpPr/>
          <p:nvPr/>
        </p:nvSpPr>
        <p:spPr>
          <a:xfrm>
            <a:off x="3960467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0" name="object 1920"/>
          <p:cNvSpPr/>
          <p:nvPr/>
        </p:nvSpPr>
        <p:spPr>
          <a:xfrm>
            <a:off x="398163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1" name="object 1921"/>
          <p:cNvSpPr/>
          <p:nvPr/>
        </p:nvSpPr>
        <p:spPr>
          <a:xfrm>
            <a:off x="4002795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2" name="object 1922"/>
          <p:cNvSpPr/>
          <p:nvPr/>
        </p:nvSpPr>
        <p:spPr>
          <a:xfrm>
            <a:off x="4023064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3" name="object 1923"/>
          <p:cNvSpPr/>
          <p:nvPr/>
        </p:nvSpPr>
        <p:spPr>
          <a:xfrm>
            <a:off x="4044229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4" name="object 1924"/>
          <p:cNvSpPr/>
          <p:nvPr/>
        </p:nvSpPr>
        <p:spPr>
          <a:xfrm>
            <a:off x="406447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5" name="object 1925"/>
          <p:cNvSpPr/>
          <p:nvPr/>
        </p:nvSpPr>
        <p:spPr>
          <a:xfrm>
            <a:off x="4085623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6" name="object 1926"/>
          <p:cNvSpPr/>
          <p:nvPr/>
        </p:nvSpPr>
        <p:spPr>
          <a:xfrm>
            <a:off x="4105867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7" name="object 1927"/>
          <p:cNvSpPr/>
          <p:nvPr/>
        </p:nvSpPr>
        <p:spPr>
          <a:xfrm>
            <a:off x="412705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8" name="object 1928"/>
          <p:cNvSpPr/>
          <p:nvPr/>
        </p:nvSpPr>
        <p:spPr>
          <a:xfrm>
            <a:off x="416846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9" name="object 1929"/>
          <p:cNvSpPr/>
          <p:nvPr/>
        </p:nvSpPr>
        <p:spPr>
          <a:xfrm>
            <a:off x="4188709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0" name="object 1930"/>
          <p:cNvSpPr/>
          <p:nvPr/>
        </p:nvSpPr>
        <p:spPr>
          <a:xfrm>
            <a:off x="4209872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1" name="object 1931"/>
          <p:cNvSpPr/>
          <p:nvPr/>
        </p:nvSpPr>
        <p:spPr>
          <a:xfrm>
            <a:off x="423014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2" name="object 1932"/>
          <p:cNvSpPr/>
          <p:nvPr/>
        </p:nvSpPr>
        <p:spPr>
          <a:xfrm>
            <a:off x="425130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3" name="object 1933"/>
          <p:cNvSpPr/>
          <p:nvPr/>
        </p:nvSpPr>
        <p:spPr>
          <a:xfrm>
            <a:off x="4271537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4" name="object 1934"/>
          <p:cNvSpPr/>
          <p:nvPr/>
        </p:nvSpPr>
        <p:spPr>
          <a:xfrm>
            <a:off x="429270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5" name="object 1935"/>
          <p:cNvSpPr/>
          <p:nvPr/>
        </p:nvSpPr>
        <p:spPr>
          <a:xfrm>
            <a:off x="431386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6" name="object 1936"/>
          <p:cNvSpPr/>
          <p:nvPr/>
        </p:nvSpPr>
        <p:spPr>
          <a:xfrm>
            <a:off x="4334134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7" name="object 1937"/>
          <p:cNvSpPr/>
          <p:nvPr/>
        </p:nvSpPr>
        <p:spPr>
          <a:xfrm>
            <a:off x="4355298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8" name="object 1938"/>
          <p:cNvSpPr/>
          <p:nvPr/>
        </p:nvSpPr>
        <p:spPr>
          <a:xfrm>
            <a:off x="437554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9" name="object 1939"/>
          <p:cNvSpPr/>
          <p:nvPr/>
        </p:nvSpPr>
        <p:spPr>
          <a:xfrm>
            <a:off x="439670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0" name="object 1940"/>
          <p:cNvSpPr/>
          <p:nvPr/>
        </p:nvSpPr>
        <p:spPr>
          <a:xfrm>
            <a:off x="441695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1" name="object 1941"/>
          <p:cNvSpPr/>
          <p:nvPr/>
        </p:nvSpPr>
        <p:spPr>
          <a:xfrm>
            <a:off x="4438139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2" name="object 1942"/>
          <p:cNvSpPr/>
          <p:nvPr/>
        </p:nvSpPr>
        <p:spPr>
          <a:xfrm>
            <a:off x="4458383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3" name="object 1943"/>
          <p:cNvSpPr/>
          <p:nvPr/>
        </p:nvSpPr>
        <p:spPr>
          <a:xfrm>
            <a:off x="447953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4" name="object 1944"/>
          <p:cNvSpPr/>
          <p:nvPr/>
        </p:nvSpPr>
        <p:spPr>
          <a:xfrm>
            <a:off x="4499778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5" name="object 1945"/>
          <p:cNvSpPr/>
          <p:nvPr/>
        </p:nvSpPr>
        <p:spPr>
          <a:xfrm>
            <a:off x="4520942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6" name="object 1946"/>
          <p:cNvSpPr/>
          <p:nvPr/>
        </p:nvSpPr>
        <p:spPr>
          <a:xfrm>
            <a:off x="454121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7" name="object 1947"/>
          <p:cNvSpPr/>
          <p:nvPr/>
        </p:nvSpPr>
        <p:spPr>
          <a:xfrm>
            <a:off x="4562375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8" name="object 1948"/>
          <p:cNvSpPr/>
          <p:nvPr/>
        </p:nvSpPr>
        <p:spPr>
          <a:xfrm>
            <a:off x="4583539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9" name="object 1949"/>
          <p:cNvSpPr/>
          <p:nvPr/>
        </p:nvSpPr>
        <p:spPr>
          <a:xfrm>
            <a:off x="4603783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0" name="object 1950"/>
          <p:cNvSpPr/>
          <p:nvPr/>
        </p:nvSpPr>
        <p:spPr>
          <a:xfrm>
            <a:off x="462493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1" name="object 1951"/>
          <p:cNvSpPr/>
          <p:nvPr/>
        </p:nvSpPr>
        <p:spPr>
          <a:xfrm>
            <a:off x="4666380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2" name="object 1952"/>
          <p:cNvSpPr/>
          <p:nvPr/>
        </p:nvSpPr>
        <p:spPr>
          <a:xfrm>
            <a:off x="468661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3" name="object 1953"/>
          <p:cNvSpPr/>
          <p:nvPr/>
        </p:nvSpPr>
        <p:spPr>
          <a:xfrm>
            <a:off x="4707775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4" name="object 1954"/>
          <p:cNvSpPr/>
          <p:nvPr/>
        </p:nvSpPr>
        <p:spPr>
          <a:xfrm>
            <a:off x="4728019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5" name="object 1955"/>
          <p:cNvSpPr/>
          <p:nvPr/>
        </p:nvSpPr>
        <p:spPr>
          <a:xfrm>
            <a:off x="4749208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6" name="object 1956"/>
          <p:cNvSpPr/>
          <p:nvPr/>
        </p:nvSpPr>
        <p:spPr>
          <a:xfrm>
            <a:off x="476945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7" name="object 1957"/>
          <p:cNvSpPr/>
          <p:nvPr/>
        </p:nvSpPr>
        <p:spPr>
          <a:xfrm>
            <a:off x="479061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8" name="object 1958"/>
          <p:cNvSpPr/>
          <p:nvPr/>
        </p:nvSpPr>
        <p:spPr>
          <a:xfrm>
            <a:off x="481086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9" name="object 1959"/>
          <p:cNvSpPr/>
          <p:nvPr/>
        </p:nvSpPr>
        <p:spPr>
          <a:xfrm>
            <a:off x="4832011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0" name="object 1960"/>
          <p:cNvSpPr/>
          <p:nvPr/>
        </p:nvSpPr>
        <p:spPr>
          <a:xfrm>
            <a:off x="4852293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1" name="object 1961"/>
          <p:cNvSpPr/>
          <p:nvPr/>
        </p:nvSpPr>
        <p:spPr>
          <a:xfrm>
            <a:off x="487345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2" name="object 1962"/>
          <p:cNvSpPr/>
          <p:nvPr/>
        </p:nvSpPr>
        <p:spPr>
          <a:xfrm>
            <a:off x="4894608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3" name="object 1963"/>
          <p:cNvSpPr/>
          <p:nvPr/>
        </p:nvSpPr>
        <p:spPr>
          <a:xfrm>
            <a:off x="491485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4" name="object 1964"/>
          <p:cNvSpPr/>
          <p:nvPr/>
        </p:nvSpPr>
        <p:spPr>
          <a:xfrm>
            <a:off x="493601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5" name="object 1965"/>
          <p:cNvSpPr/>
          <p:nvPr/>
        </p:nvSpPr>
        <p:spPr>
          <a:xfrm>
            <a:off x="495626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6" name="object 1966"/>
          <p:cNvSpPr/>
          <p:nvPr/>
        </p:nvSpPr>
        <p:spPr>
          <a:xfrm>
            <a:off x="4977450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7" name="object 1967"/>
          <p:cNvSpPr/>
          <p:nvPr/>
        </p:nvSpPr>
        <p:spPr>
          <a:xfrm>
            <a:off x="4997693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8" name="object 1968"/>
          <p:cNvSpPr/>
          <p:nvPr/>
        </p:nvSpPr>
        <p:spPr>
          <a:xfrm>
            <a:off x="501885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9" name="object 1969"/>
          <p:cNvSpPr/>
          <p:nvPr/>
        </p:nvSpPr>
        <p:spPr>
          <a:xfrm>
            <a:off x="5039088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0" name="object 1970"/>
          <p:cNvSpPr/>
          <p:nvPr/>
        </p:nvSpPr>
        <p:spPr>
          <a:xfrm>
            <a:off x="5060252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1" name="object 1971"/>
          <p:cNvSpPr/>
          <p:nvPr/>
        </p:nvSpPr>
        <p:spPr>
          <a:xfrm>
            <a:off x="508052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2" name="object 1972"/>
          <p:cNvSpPr/>
          <p:nvPr/>
        </p:nvSpPr>
        <p:spPr>
          <a:xfrm>
            <a:off x="510168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3" name="object 1973"/>
          <p:cNvSpPr/>
          <p:nvPr/>
        </p:nvSpPr>
        <p:spPr>
          <a:xfrm>
            <a:off x="5143093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4" name="object 1974"/>
          <p:cNvSpPr/>
          <p:nvPr/>
        </p:nvSpPr>
        <p:spPr>
          <a:xfrm>
            <a:off x="5163337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5" name="object 1975"/>
          <p:cNvSpPr/>
          <p:nvPr/>
        </p:nvSpPr>
        <p:spPr>
          <a:xfrm>
            <a:off x="518452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6" name="object 1976"/>
          <p:cNvSpPr/>
          <p:nvPr/>
        </p:nvSpPr>
        <p:spPr>
          <a:xfrm>
            <a:off x="5205691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7" name="object 1977"/>
          <p:cNvSpPr/>
          <p:nvPr/>
        </p:nvSpPr>
        <p:spPr>
          <a:xfrm>
            <a:off x="5225934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8" name="object 1978"/>
          <p:cNvSpPr/>
          <p:nvPr/>
        </p:nvSpPr>
        <p:spPr>
          <a:xfrm>
            <a:off x="524708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9" name="object 1979"/>
          <p:cNvSpPr/>
          <p:nvPr/>
        </p:nvSpPr>
        <p:spPr>
          <a:xfrm>
            <a:off x="526733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0" name="object 1980"/>
          <p:cNvSpPr/>
          <p:nvPr/>
        </p:nvSpPr>
        <p:spPr>
          <a:xfrm>
            <a:off x="5288519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1" name="object 1981"/>
          <p:cNvSpPr/>
          <p:nvPr/>
        </p:nvSpPr>
        <p:spPr>
          <a:xfrm>
            <a:off x="5308763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2" name="object 1982"/>
          <p:cNvSpPr/>
          <p:nvPr/>
        </p:nvSpPr>
        <p:spPr>
          <a:xfrm>
            <a:off x="532992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3" name="object 1983"/>
          <p:cNvSpPr/>
          <p:nvPr/>
        </p:nvSpPr>
        <p:spPr>
          <a:xfrm>
            <a:off x="535017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4" name="object 1984"/>
          <p:cNvSpPr/>
          <p:nvPr/>
        </p:nvSpPr>
        <p:spPr>
          <a:xfrm>
            <a:off x="537133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5" name="object 1985"/>
          <p:cNvSpPr/>
          <p:nvPr/>
        </p:nvSpPr>
        <p:spPr>
          <a:xfrm>
            <a:off x="5391604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6" name="object 1986"/>
          <p:cNvSpPr/>
          <p:nvPr/>
        </p:nvSpPr>
        <p:spPr>
          <a:xfrm>
            <a:off x="5412768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7" name="object 1987"/>
          <p:cNvSpPr/>
          <p:nvPr/>
        </p:nvSpPr>
        <p:spPr>
          <a:xfrm>
            <a:off x="5432999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8" name="object 1988"/>
          <p:cNvSpPr/>
          <p:nvPr/>
        </p:nvSpPr>
        <p:spPr>
          <a:xfrm>
            <a:off x="5454163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9" name="object 1989"/>
          <p:cNvSpPr/>
          <p:nvPr/>
        </p:nvSpPr>
        <p:spPr>
          <a:xfrm>
            <a:off x="5474407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0" name="object 1990"/>
          <p:cNvSpPr/>
          <p:nvPr/>
        </p:nvSpPr>
        <p:spPr>
          <a:xfrm>
            <a:off x="5495596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1" name="object 1991"/>
          <p:cNvSpPr/>
          <p:nvPr/>
        </p:nvSpPr>
        <p:spPr>
          <a:xfrm>
            <a:off x="5516760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2" name="object 1992"/>
          <p:cNvSpPr/>
          <p:nvPr/>
        </p:nvSpPr>
        <p:spPr>
          <a:xfrm>
            <a:off x="5537004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3" name="object 1993"/>
          <p:cNvSpPr/>
          <p:nvPr/>
        </p:nvSpPr>
        <p:spPr>
          <a:xfrm>
            <a:off x="5558168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4" name="object 1994"/>
          <p:cNvSpPr/>
          <p:nvPr/>
        </p:nvSpPr>
        <p:spPr>
          <a:xfrm>
            <a:off x="557841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5" name="object 1995"/>
          <p:cNvSpPr/>
          <p:nvPr/>
        </p:nvSpPr>
        <p:spPr>
          <a:xfrm>
            <a:off x="5599601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6" name="object 1996"/>
          <p:cNvSpPr/>
          <p:nvPr/>
        </p:nvSpPr>
        <p:spPr>
          <a:xfrm>
            <a:off x="5640996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7" name="object 1997"/>
          <p:cNvSpPr/>
          <p:nvPr/>
        </p:nvSpPr>
        <p:spPr>
          <a:xfrm>
            <a:off x="566124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8" name="object 1998"/>
          <p:cNvSpPr/>
          <p:nvPr/>
        </p:nvSpPr>
        <p:spPr>
          <a:xfrm>
            <a:off x="568240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9" name="object 1999"/>
          <p:cNvSpPr/>
          <p:nvPr/>
        </p:nvSpPr>
        <p:spPr>
          <a:xfrm>
            <a:off x="5702674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0" name="object 2000"/>
          <p:cNvSpPr/>
          <p:nvPr/>
        </p:nvSpPr>
        <p:spPr>
          <a:xfrm>
            <a:off x="572383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1" name="object 2001"/>
          <p:cNvSpPr/>
          <p:nvPr/>
        </p:nvSpPr>
        <p:spPr>
          <a:xfrm>
            <a:off x="574408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2" name="object 2002"/>
          <p:cNvSpPr/>
          <p:nvPr/>
        </p:nvSpPr>
        <p:spPr>
          <a:xfrm>
            <a:off x="5765245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3" name="object 2003"/>
          <p:cNvSpPr/>
          <p:nvPr/>
        </p:nvSpPr>
        <p:spPr>
          <a:xfrm>
            <a:off x="5785476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4" name="object 2004"/>
          <p:cNvSpPr/>
          <p:nvPr/>
        </p:nvSpPr>
        <p:spPr>
          <a:xfrm>
            <a:off x="5806678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5" name="object 2005"/>
          <p:cNvSpPr/>
          <p:nvPr/>
        </p:nvSpPr>
        <p:spPr>
          <a:xfrm>
            <a:off x="5827842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6" name="object 2006"/>
          <p:cNvSpPr/>
          <p:nvPr/>
        </p:nvSpPr>
        <p:spPr>
          <a:xfrm>
            <a:off x="5848074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7" name="object 2007"/>
          <p:cNvSpPr/>
          <p:nvPr/>
        </p:nvSpPr>
        <p:spPr>
          <a:xfrm>
            <a:off x="586923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8" name="object 2008"/>
          <p:cNvSpPr/>
          <p:nvPr/>
        </p:nvSpPr>
        <p:spPr>
          <a:xfrm>
            <a:off x="5889481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9" name="object 2009"/>
          <p:cNvSpPr/>
          <p:nvPr/>
        </p:nvSpPr>
        <p:spPr>
          <a:xfrm>
            <a:off x="5910671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0" name="object 2010"/>
          <p:cNvSpPr/>
          <p:nvPr/>
        </p:nvSpPr>
        <p:spPr>
          <a:xfrm>
            <a:off x="5930915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1" name="object 2011"/>
          <p:cNvSpPr/>
          <p:nvPr/>
        </p:nvSpPr>
        <p:spPr>
          <a:xfrm>
            <a:off x="5952078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2" name="object 2012"/>
          <p:cNvSpPr/>
          <p:nvPr/>
        </p:nvSpPr>
        <p:spPr>
          <a:xfrm>
            <a:off x="5972322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3" name="object 2013"/>
          <p:cNvSpPr/>
          <p:nvPr/>
        </p:nvSpPr>
        <p:spPr>
          <a:xfrm>
            <a:off x="5993474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4" name="object 2014"/>
          <p:cNvSpPr/>
          <p:nvPr/>
        </p:nvSpPr>
        <p:spPr>
          <a:xfrm>
            <a:off x="6013756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5" name="object 2015"/>
          <p:cNvSpPr/>
          <p:nvPr/>
        </p:nvSpPr>
        <p:spPr>
          <a:xfrm>
            <a:off x="6034907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6" name="object 2016"/>
          <p:cNvSpPr/>
          <p:nvPr/>
        </p:nvSpPr>
        <p:spPr>
          <a:xfrm>
            <a:off x="6055150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7" name="object 2017"/>
          <p:cNvSpPr/>
          <p:nvPr/>
        </p:nvSpPr>
        <p:spPr>
          <a:xfrm>
            <a:off x="6076315" y="5525239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8" name="object 2018"/>
          <p:cNvSpPr/>
          <p:nvPr/>
        </p:nvSpPr>
        <p:spPr>
          <a:xfrm>
            <a:off x="6096558" y="55252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9" name="object 2019"/>
          <p:cNvSpPr/>
          <p:nvPr/>
        </p:nvSpPr>
        <p:spPr>
          <a:xfrm>
            <a:off x="360799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0" name="object 2020"/>
          <p:cNvSpPr/>
          <p:nvPr/>
        </p:nvSpPr>
        <p:spPr>
          <a:xfrm>
            <a:off x="362915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1" name="object 2021"/>
          <p:cNvSpPr/>
          <p:nvPr/>
        </p:nvSpPr>
        <p:spPr>
          <a:xfrm>
            <a:off x="3649398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2" name="object 2022"/>
          <p:cNvSpPr/>
          <p:nvPr/>
        </p:nvSpPr>
        <p:spPr>
          <a:xfrm>
            <a:off x="3670549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3" name="object 2023"/>
          <p:cNvSpPr/>
          <p:nvPr/>
        </p:nvSpPr>
        <p:spPr>
          <a:xfrm>
            <a:off x="3691713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4" name="object 2024"/>
          <p:cNvSpPr/>
          <p:nvPr/>
        </p:nvSpPr>
        <p:spPr>
          <a:xfrm>
            <a:off x="3711995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5" name="object 2025"/>
          <p:cNvSpPr/>
          <p:nvPr/>
        </p:nvSpPr>
        <p:spPr>
          <a:xfrm>
            <a:off x="373314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6" name="object 2026"/>
          <p:cNvSpPr/>
          <p:nvPr/>
        </p:nvSpPr>
        <p:spPr>
          <a:xfrm>
            <a:off x="375339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7" name="object 2027"/>
          <p:cNvSpPr/>
          <p:nvPr/>
        </p:nvSpPr>
        <p:spPr>
          <a:xfrm>
            <a:off x="377455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8" name="object 2028"/>
          <p:cNvSpPr/>
          <p:nvPr/>
        </p:nvSpPr>
        <p:spPr>
          <a:xfrm>
            <a:off x="3794798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9" name="object 2029"/>
          <p:cNvSpPr/>
          <p:nvPr/>
        </p:nvSpPr>
        <p:spPr>
          <a:xfrm>
            <a:off x="3815988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0" name="object 2030"/>
          <p:cNvSpPr/>
          <p:nvPr/>
        </p:nvSpPr>
        <p:spPr>
          <a:xfrm>
            <a:off x="383623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1" name="object 2031"/>
          <p:cNvSpPr/>
          <p:nvPr/>
        </p:nvSpPr>
        <p:spPr>
          <a:xfrm>
            <a:off x="3857395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2" name="object 2032"/>
          <p:cNvSpPr/>
          <p:nvPr/>
        </p:nvSpPr>
        <p:spPr>
          <a:xfrm>
            <a:off x="3877626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3" name="object 2033"/>
          <p:cNvSpPr/>
          <p:nvPr/>
        </p:nvSpPr>
        <p:spPr>
          <a:xfrm>
            <a:off x="3898790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4" name="object 2034"/>
          <p:cNvSpPr/>
          <p:nvPr/>
        </p:nvSpPr>
        <p:spPr>
          <a:xfrm>
            <a:off x="391906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5" name="object 2035"/>
          <p:cNvSpPr/>
          <p:nvPr/>
        </p:nvSpPr>
        <p:spPr>
          <a:xfrm>
            <a:off x="3940223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6" name="object 2036"/>
          <p:cNvSpPr/>
          <p:nvPr/>
        </p:nvSpPr>
        <p:spPr>
          <a:xfrm>
            <a:off x="3960467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7" name="object 2037"/>
          <p:cNvSpPr/>
          <p:nvPr/>
        </p:nvSpPr>
        <p:spPr>
          <a:xfrm>
            <a:off x="398163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8" name="object 2038"/>
          <p:cNvSpPr/>
          <p:nvPr/>
        </p:nvSpPr>
        <p:spPr>
          <a:xfrm>
            <a:off x="4002795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9" name="object 2039"/>
          <p:cNvSpPr/>
          <p:nvPr/>
        </p:nvSpPr>
        <p:spPr>
          <a:xfrm>
            <a:off x="4023064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0" name="object 2040"/>
          <p:cNvSpPr/>
          <p:nvPr/>
        </p:nvSpPr>
        <p:spPr>
          <a:xfrm>
            <a:off x="4044229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1" name="object 2041"/>
          <p:cNvSpPr/>
          <p:nvPr/>
        </p:nvSpPr>
        <p:spPr>
          <a:xfrm>
            <a:off x="406447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2" name="object 2042"/>
          <p:cNvSpPr/>
          <p:nvPr/>
        </p:nvSpPr>
        <p:spPr>
          <a:xfrm>
            <a:off x="4085623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3" name="object 2043"/>
          <p:cNvSpPr/>
          <p:nvPr/>
        </p:nvSpPr>
        <p:spPr>
          <a:xfrm>
            <a:off x="4105867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4" name="object 2044"/>
          <p:cNvSpPr/>
          <p:nvPr/>
        </p:nvSpPr>
        <p:spPr>
          <a:xfrm>
            <a:off x="412705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5" name="object 2045"/>
          <p:cNvSpPr/>
          <p:nvPr/>
        </p:nvSpPr>
        <p:spPr>
          <a:xfrm>
            <a:off x="414730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6" name="object 2046"/>
          <p:cNvSpPr/>
          <p:nvPr/>
        </p:nvSpPr>
        <p:spPr>
          <a:xfrm>
            <a:off x="416846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7" name="object 2047"/>
          <p:cNvSpPr/>
          <p:nvPr/>
        </p:nvSpPr>
        <p:spPr>
          <a:xfrm>
            <a:off x="4188709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8" name="object 2048"/>
          <p:cNvSpPr/>
          <p:nvPr/>
        </p:nvSpPr>
        <p:spPr>
          <a:xfrm>
            <a:off x="4209872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9" name="object 2049"/>
          <p:cNvSpPr/>
          <p:nvPr/>
        </p:nvSpPr>
        <p:spPr>
          <a:xfrm>
            <a:off x="423014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0" name="object 2050"/>
          <p:cNvSpPr/>
          <p:nvPr/>
        </p:nvSpPr>
        <p:spPr>
          <a:xfrm>
            <a:off x="425130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1" name="object 2051"/>
          <p:cNvSpPr/>
          <p:nvPr/>
        </p:nvSpPr>
        <p:spPr>
          <a:xfrm>
            <a:off x="4271537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2" name="object 2052"/>
          <p:cNvSpPr/>
          <p:nvPr/>
        </p:nvSpPr>
        <p:spPr>
          <a:xfrm>
            <a:off x="429270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3" name="object 2053"/>
          <p:cNvSpPr/>
          <p:nvPr/>
        </p:nvSpPr>
        <p:spPr>
          <a:xfrm>
            <a:off x="431386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4" name="object 2054"/>
          <p:cNvSpPr/>
          <p:nvPr/>
        </p:nvSpPr>
        <p:spPr>
          <a:xfrm>
            <a:off x="4334134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5" name="object 2055"/>
          <p:cNvSpPr/>
          <p:nvPr/>
        </p:nvSpPr>
        <p:spPr>
          <a:xfrm>
            <a:off x="4355298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6" name="object 2056"/>
          <p:cNvSpPr/>
          <p:nvPr/>
        </p:nvSpPr>
        <p:spPr>
          <a:xfrm>
            <a:off x="437554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7" name="object 2057"/>
          <p:cNvSpPr/>
          <p:nvPr/>
        </p:nvSpPr>
        <p:spPr>
          <a:xfrm>
            <a:off x="439670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8" name="object 2058"/>
          <p:cNvSpPr/>
          <p:nvPr/>
        </p:nvSpPr>
        <p:spPr>
          <a:xfrm>
            <a:off x="441695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9" name="object 2059"/>
          <p:cNvSpPr/>
          <p:nvPr/>
        </p:nvSpPr>
        <p:spPr>
          <a:xfrm>
            <a:off x="4438139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0" name="object 2060"/>
          <p:cNvSpPr/>
          <p:nvPr/>
        </p:nvSpPr>
        <p:spPr>
          <a:xfrm>
            <a:off x="4458383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1" name="object 2061"/>
          <p:cNvSpPr/>
          <p:nvPr/>
        </p:nvSpPr>
        <p:spPr>
          <a:xfrm>
            <a:off x="447953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2" name="object 2062"/>
          <p:cNvSpPr/>
          <p:nvPr/>
        </p:nvSpPr>
        <p:spPr>
          <a:xfrm>
            <a:off x="4499778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3" name="object 2063"/>
          <p:cNvSpPr/>
          <p:nvPr/>
        </p:nvSpPr>
        <p:spPr>
          <a:xfrm>
            <a:off x="4520942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4" name="object 2064"/>
          <p:cNvSpPr/>
          <p:nvPr/>
        </p:nvSpPr>
        <p:spPr>
          <a:xfrm>
            <a:off x="454121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5" name="object 2065"/>
          <p:cNvSpPr/>
          <p:nvPr/>
        </p:nvSpPr>
        <p:spPr>
          <a:xfrm>
            <a:off x="4562375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6" name="object 2066"/>
          <p:cNvSpPr/>
          <p:nvPr/>
        </p:nvSpPr>
        <p:spPr>
          <a:xfrm>
            <a:off x="4583539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7" name="object 2067"/>
          <p:cNvSpPr/>
          <p:nvPr/>
        </p:nvSpPr>
        <p:spPr>
          <a:xfrm>
            <a:off x="4603783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8" name="object 2068"/>
          <p:cNvSpPr/>
          <p:nvPr/>
        </p:nvSpPr>
        <p:spPr>
          <a:xfrm>
            <a:off x="462493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9" name="object 2069"/>
          <p:cNvSpPr/>
          <p:nvPr/>
        </p:nvSpPr>
        <p:spPr>
          <a:xfrm>
            <a:off x="4666380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0" name="object 2070"/>
          <p:cNvSpPr/>
          <p:nvPr/>
        </p:nvSpPr>
        <p:spPr>
          <a:xfrm>
            <a:off x="468661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1" name="object 2071"/>
          <p:cNvSpPr/>
          <p:nvPr/>
        </p:nvSpPr>
        <p:spPr>
          <a:xfrm>
            <a:off x="4707775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2" name="object 2072"/>
          <p:cNvSpPr/>
          <p:nvPr/>
        </p:nvSpPr>
        <p:spPr>
          <a:xfrm>
            <a:off x="4728019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3" name="object 2073"/>
          <p:cNvSpPr/>
          <p:nvPr/>
        </p:nvSpPr>
        <p:spPr>
          <a:xfrm>
            <a:off x="4749208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4" name="object 2074"/>
          <p:cNvSpPr/>
          <p:nvPr/>
        </p:nvSpPr>
        <p:spPr>
          <a:xfrm>
            <a:off x="476945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5" name="object 2075"/>
          <p:cNvSpPr/>
          <p:nvPr/>
        </p:nvSpPr>
        <p:spPr>
          <a:xfrm>
            <a:off x="479061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6" name="object 2076"/>
          <p:cNvSpPr/>
          <p:nvPr/>
        </p:nvSpPr>
        <p:spPr>
          <a:xfrm>
            <a:off x="481086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7" name="object 2077"/>
          <p:cNvSpPr/>
          <p:nvPr/>
        </p:nvSpPr>
        <p:spPr>
          <a:xfrm>
            <a:off x="4832011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8" name="object 2078"/>
          <p:cNvSpPr/>
          <p:nvPr/>
        </p:nvSpPr>
        <p:spPr>
          <a:xfrm>
            <a:off x="4852293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9" name="object 2079"/>
          <p:cNvSpPr/>
          <p:nvPr/>
        </p:nvSpPr>
        <p:spPr>
          <a:xfrm>
            <a:off x="487345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0" name="object 2080"/>
          <p:cNvSpPr/>
          <p:nvPr/>
        </p:nvSpPr>
        <p:spPr>
          <a:xfrm>
            <a:off x="4894608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1" name="object 2081"/>
          <p:cNvSpPr/>
          <p:nvPr/>
        </p:nvSpPr>
        <p:spPr>
          <a:xfrm>
            <a:off x="491485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2" name="object 2082"/>
          <p:cNvSpPr/>
          <p:nvPr/>
        </p:nvSpPr>
        <p:spPr>
          <a:xfrm>
            <a:off x="493601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3" name="object 2083"/>
          <p:cNvSpPr/>
          <p:nvPr/>
        </p:nvSpPr>
        <p:spPr>
          <a:xfrm>
            <a:off x="495626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4" name="object 2084"/>
          <p:cNvSpPr/>
          <p:nvPr/>
        </p:nvSpPr>
        <p:spPr>
          <a:xfrm>
            <a:off x="4977450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5" name="object 2085"/>
          <p:cNvSpPr/>
          <p:nvPr/>
        </p:nvSpPr>
        <p:spPr>
          <a:xfrm>
            <a:off x="4997693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6" name="object 2086"/>
          <p:cNvSpPr/>
          <p:nvPr/>
        </p:nvSpPr>
        <p:spPr>
          <a:xfrm>
            <a:off x="501885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7" name="object 2087"/>
          <p:cNvSpPr/>
          <p:nvPr/>
        </p:nvSpPr>
        <p:spPr>
          <a:xfrm>
            <a:off x="5039088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8" name="object 2088"/>
          <p:cNvSpPr/>
          <p:nvPr/>
        </p:nvSpPr>
        <p:spPr>
          <a:xfrm>
            <a:off x="5060252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9" name="object 2089"/>
          <p:cNvSpPr/>
          <p:nvPr/>
        </p:nvSpPr>
        <p:spPr>
          <a:xfrm>
            <a:off x="508052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0" name="object 2090"/>
          <p:cNvSpPr/>
          <p:nvPr/>
        </p:nvSpPr>
        <p:spPr>
          <a:xfrm>
            <a:off x="510168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1" name="object 2091"/>
          <p:cNvSpPr/>
          <p:nvPr/>
        </p:nvSpPr>
        <p:spPr>
          <a:xfrm>
            <a:off x="5121929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2" name="object 2092"/>
          <p:cNvSpPr/>
          <p:nvPr/>
        </p:nvSpPr>
        <p:spPr>
          <a:xfrm>
            <a:off x="5143093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3" name="object 2093"/>
          <p:cNvSpPr/>
          <p:nvPr/>
        </p:nvSpPr>
        <p:spPr>
          <a:xfrm>
            <a:off x="5163337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4" name="object 2094"/>
          <p:cNvSpPr/>
          <p:nvPr/>
        </p:nvSpPr>
        <p:spPr>
          <a:xfrm>
            <a:off x="518452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5" name="object 2095"/>
          <p:cNvSpPr/>
          <p:nvPr/>
        </p:nvSpPr>
        <p:spPr>
          <a:xfrm>
            <a:off x="5205691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6" name="object 2096"/>
          <p:cNvSpPr/>
          <p:nvPr/>
        </p:nvSpPr>
        <p:spPr>
          <a:xfrm>
            <a:off x="5225934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7" name="object 2097"/>
          <p:cNvSpPr/>
          <p:nvPr/>
        </p:nvSpPr>
        <p:spPr>
          <a:xfrm>
            <a:off x="524708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8" name="object 2098"/>
          <p:cNvSpPr/>
          <p:nvPr/>
        </p:nvSpPr>
        <p:spPr>
          <a:xfrm>
            <a:off x="526733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9" name="object 2099"/>
          <p:cNvSpPr/>
          <p:nvPr/>
        </p:nvSpPr>
        <p:spPr>
          <a:xfrm>
            <a:off x="5288519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0" name="object 2100"/>
          <p:cNvSpPr/>
          <p:nvPr/>
        </p:nvSpPr>
        <p:spPr>
          <a:xfrm>
            <a:off x="5308763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1" name="object 2101"/>
          <p:cNvSpPr/>
          <p:nvPr/>
        </p:nvSpPr>
        <p:spPr>
          <a:xfrm>
            <a:off x="532992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2" name="object 2102"/>
          <p:cNvSpPr/>
          <p:nvPr/>
        </p:nvSpPr>
        <p:spPr>
          <a:xfrm>
            <a:off x="535017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3" name="object 2103"/>
          <p:cNvSpPr/>
          <p:nvPr/>
        </p:nvSpPr>
        <p:spPr>
          <a:xfrm>
            <a:off x="537133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4" name="object 2104"/>
          <p:cNvSpPr/>
          <p:nvPr/>
        </p:nvSpPr>
        <p:spPr>
          <a:xfrm>
            <a:off x="5391604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5" name="object 2105"/>
          <p:cNvSpPr/>
          <p:nvPr/>
        </p:nvSpPr>
        <p:spPr>
          <a:xfrm>
            <a:off x="5412768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6" name="object 2106"/>
          <p:cNvSpPr/>
          <p:nvPr/>
        </p:nvSpPr>
        <p:spPr>
          <a:xfrm>
            <a:off x="5432999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7" name="object 2107"/>
          <p:cNvSpPr/>
          <p:nvPr/>
        </p:nvSpPr>
        <p:spPr>
          <a:xfrm>
            <a:off x="5454163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8" name="object 2108"/>
          <p:cNvSpPr/>
          <p:nvPr/>
        </p:nvSpPr>
        <p:spPr>
          <a:xfrm>
            <a:off x="5474407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9" name="object 2109"/>
          <p:cNvSpPr/>
          <p:nvPr/>
        </p:nvSpPr>
        <p:spPr>
          <a:xfrm>
            <a:off x="5495596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0" name="object 2110"/>
          <p:cNvSpPr/>
          <p:nvPr/>
        </p:nvSpPr>
        <p:spPr>
          <a:xfrm>
            <a:off x="5516760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1" name="object 2111"/>
          <p:cNvSpPr/>
          <p:nvPr/>
        </p:nvSpPr>
        <p:spPr>
          <a:xfrm>
            <a:off x="5537004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2" name="object 2112"/>
          <p:cNvSpPr/>
          <p:nvPr/>
        </p:nvSpPr>
        <p:spPr>
          <a:xfrm>
            <a:off x="5558168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3" name="object 2113"/>
          <p:cNvSpPr/>
          <p:nvPr/>
        </p:nvSpPr>
        <p:spPr>
          <a:xfrm>
            <a:off x="557841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4" name="object 2114"/>
          <p:cNvSpPr/>
          <p:nvPr/>
        </p:nvSpPr>
        <p:spPr>
          <a:xfrm>
            <a:off x="5599601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5" name="object 2115"/>
          <p:cNvSpPr/>
          <p:nvPr/>
        </p:nvSpPr>
        <p:spPr>
          <a:xfrm>
            <a:off x="5619845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6" name="object 2116"/>
          <p:cNvSpPr/>
          <p:nvPr/>
        </p:nvSpPr>
        <p:spPr>
          <a:xfrm>
            <a:off x="5640996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7" name="object 2117"/>
          <p:cNvSpPr/>
          <p:nvPr/>
        </p:nvSpPr>
        <p:spPr>
          <a:xfrm>
            <a:off x="5661240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8" name="object 2118"/>
          <p:cNvSpPr/>
          <p:nvPr/>
        </p:nvSpPr>
        <p:spPr>
          <a:xfrm>
            <a:off x="568240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9" name="object 2119"/>
          <p:cNvSpPr/>
          <p:nvPr/>
        </p:nvSpPr>
        <p:spPr>
          <a:xfrm>
            <a:off x="5702674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0" name="object 2120"/>
          <p:cNvSpPr/>
          <p:nvPr/>
        </p:nvSpPr>
        <p:spPr>
          <a:xfrm>
            <a:off x="572383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1" name="object 2121"/>
          <p:cNvSpPr/>
          <p:nvPr/>
        </p:nvSpPr>
        <p:spPr>
          <a:xfrm>
            <a:off x="574408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2" name="object 2122"/>
          <p:cNvSpPr/>
          <p:nvPr/>
        </p:nvSpPr>
        <p:spPr>
          <a:xfrm>
            <a:off x="5765245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3" name="object 2123"/>
          <p:cNvSpPr/>
          <p:nvPr/>
        </p:nvSpPr>
        <p:spPr>
          <a:xfrm>
            <a:off x="5785476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4" name="object 2124"/>
          <p:cNvSpPr/>
          <p:nvPr/>
        </p:nvSpPr>
        <p:spPr>
          <a:xfrm>
            <a:off x="5806678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5" name="object 2125"/>
          <p:cNvSpPr/>
          <p:nvPr/>
        </p:nvSpPr>
        <p:spPr>
          <a:xfrm>
            <a:off x="5827842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6" name="object 2126"/>
          <p:cNvSpPr/>
          <p:nvPr/>
        </p:nvSpPr>
        <p:spPr>
          <a:xfrm>
            <a:off x="5848074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7" name="object 2127"/>
          <p:cNvSpPr/>
          <p:nvPr/>
        </p:nvSpPr>
        <p:spPr>
          <a:xfrm>
            <a:off x="586923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8" name="object 2128"/>
          <p:cNvSpPr/>
          <p:nvPr/>
        </p:nvSpPr>
        <p:spPr>
          <a:xfrm>
            <a:off x="5889481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9" name="object 2129"/>
          <p:cNvSpPr/>
          <p:nvPr/>
        </p:nvSpPr>
        <p:spPr>
          <a:xfrm>
            <a:off x="5910671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0" name="object 2130"/>
          <p:cNvSpPr/>
          <p:nvPr/>
        </p:nvSpPr>
        <p:spPr>
          <a:xfrm>
            <a:off x="5930915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1" name="object 2131"/>
          <p:cNvSpPr/>
          <p:nvPr/>
        </p:nvSpPr>
        <p:spPr>
          <a:xfrm>
            <a:off x="5952078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2" name="object 2132"/>
          <p:cNvSpPr/>
          <p:nvPr/>
        </p:nvSpPr>
        <p:spPr>
          <a:xfrm>
            <a:off x="5972322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3" name="object 2133"/>
          <p:cNvSpPr/>
          <p:nvPr/>
        </p:nvSpPr>
        <p:spPr>
          <a:xfrm>
            <a:off x="5993474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4" name="object 2134"/>
          <p:cNvSpPr/>
          <p:nvPr/>
        </p:nvSpPr>
        <p:spPr>
          <a:xfrm>
            <a:off x="6013756" y="522413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5" name="object 2135"/>
          <p:cNvSpPr/>
          <p:nvPr/>
        </p:nvSpPr>
        <p:spPr>
          <a:xfrm>
            <a:off x="6034907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6" name="object 2136"/>
          <p:cNvSpPr/>
          <p:nvPr/>
        </p:nvSpPr>
        <p:spPr>
          <a:xfrm>
            <a:off x="6076315" y="5224138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7" name="object 2137"/>
          <p:cNvSpPr/>
          <p:nvPr/>
        </p:nvSpPr>
        <p:spPr>
          <a:xfrm>
            <a:off x="3607990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8" name="object 2138"/>
          <p:cNvSpPr/>
          <p:nvPr/>
        </p:nvSpPr>
        <p:spPr>
          <a:xfrm>
            <a:off x="362915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9" name="object 2139"/>
          <p:cNvSpPr/>
          <p:nvPr/>
        </p:nvSpPr>
        <p:spPr>
          <a:xfrm>
            <a:off x="3649398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0" name="object 2140"/>
          <p:cNvSpPr/>
          <p:nvPr/>
        </p:nvSpPr>
        <p:spPr>
          <a:xfrm>
            <a:off x="3691713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1" name="object 2141"/>
          <p:cNvSpPr/>
          <p:nvPr/>
        </p:nvSpPr>
        <p:spPr>
          <a:xfrm>
            <a:off x="3711995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2" name="object 2142"/>
          <p:cNvSpPr/>
          <p:nvPr/>
        </p:nvSpPr>
        <p:spPr>
          <a:xfrm>
            <a:off x="373314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3" name="object 2143"/>
          <p:cNvSpPr/>
          <p:nvPr/>
        </p:nvSpPr>
        <p:spPr>
          <a:xfrm>
            <a:off x="3753390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4" name="object 2144"/>
          <p:cNvSpPr/>
          <p:nvPr/>
        </p:nvSpPr>
        <p:spPr>
          <a:xfrm>
            <a:off x="377455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5" name="object 2145"/>
          <p:cNvSpPr/>
          <p:nvPr/>
        </p:nvSpPr>
        <p:spPr>
          <a:xfrm>
            <a:off x="3794798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6" name="object 2146"/>
          <p:cNvSpPr/>
          <p:nvPr/>
        </p:nvSpPr>
        <p:spPr>
          <a:xfrm>
            <a:off x="3815988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7" name="object 2147"/>
          <p:cNvSpPr/>
          <p:nvPr/>
        </p:nvSpPr>
        <p:spPr>
          <a:xfrm>
            <a:off x="383623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8" name="object 2148"/>
          <p:cNvSpPr/>
          <p:nvPr/>
        </p:nvSpPr>
        <p:spPr>
          <a:xfrm>
            <a:off x="3857395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9" name="object 2149"/>
          <p:cNvSpPr/>
          <p:nvPr/>
        </p:nvSpPr>
        <p:spPr>
          <a:xfrm>
            <a:off x="3877626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0" name="object 2150"/>
          <p:cNvSpPr/>
          <p:nvPr/>
        </p:nvSpPr>
        <p:spPr>
          <a:xfrm>
            <a:off x="3898790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1" name="object 2151"/>
          <p:cNvSpPr/>
          <p:nvPr/>
        </p:nvSpPr>
        <p:spPr>
          <a:xfrm>
            <a:off x="3940223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2" name="object 2152"/>
          <p:cNvSpPr/>
          <p:nvPr/>
        </p:nvSpPr>
        <p:spPr>
          <a:xfrm>
            <a:off x="3960467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3" name="object 2153"/>
          <p:cNvSpPr/>
          <p:nvPr/>
        </p:nvSpPr>
        <p:spPr>
          <a:xfrm>
            <a:off x="398163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4" name="object 2154"/>
          <p:cNvSpPr/>
          <p:nvPr/>
        </p:nvSpPr>
        <p:spPr>
          <a:xfrm>
            <a:off x="4002795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5" name="object 2155"/>
          <p:cNvSpPr/>
          <p:nvPr/>
        </p:nvSpPr>
        <p:spPr>
          <a:xfrm>
            <a:off x="4023064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6" name="object 2156"/>
          <p:cNvSpPr/>
          <p:nvPr/>
        </p:nvSpPr>
        <p:spPr>
          <a:xfrm>
            <a:off x="4044229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7" name="object 2157"/>
          <p:cNvSpPr/>
          <p:nvPr/>
        </p:nvSpPr>
        <p:spPr>
          <a:xfrm>
            <a:off x="406447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8" name="object 2158"/>
          <p:cNvSpPr/>
          <p:nvPr/>
        </p:nvSpPr>
        <p:spPr>
          <a:xfrm>
            <a:off x="4085623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9" name="object 2159"/>
          <p:cNvSpPr/>
          <p:nvPr/>
        </p:nvSpPr>
        <p:spPr>
          <a:xfrm>
            <a:off x="4105867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0" name="object 2160"/>
          <p:cNvSpPr/>
          <p:nvPr/>
        </p:nvSpPr>
        <p:spPr>
          <a:xfrm>
            <a:off x="412705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1" name="object 2161"/>
          <p:cNvSpPr/>
          <p:nvPr/>
        </p:nvSpPr>
        <p:spPr>
          <a:xfrm>
            <a:off x="414730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2" name="object 2162"/>
          <p:cNvSpPr/>
          <p:nvPr/>
        </p:nvSpPr>
        <p:spPr>
          <a:xfrm>
            <a:off x="416846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3" name="object 2163"/>
          <p:cNvSpPr/>
          <p:nvPr/>
        </p:nvSpPr>
        <p:spPr>
          <a:xfrm>
            <a:off x="4188709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4" name="object 2164"/>
          <p:cNvSpPr/>
          <p:nvPr/>
        </p:nvSpPr>
        <p:spPr>
          <a:xfrm>
            <a:off x="4209872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5" name="object 2165"/>
          <p:cNvSpPr/>
          <p:nvPr/>
        </p:nvSpPr>
        <p:spPr>
          <a:xfrm>
            <a:off x="423014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6" name="object 2166"/>
          <p:cNvSpPr/>
          <p:nvPr/>
        </p:nvSpPr>
        <p:spPr>
          <a:xfrm>
            <a:off x="425130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7" name="object 2167"/>
          <p:cNvSpPr/>
          <p:nvPr/>
        </p:nvSpPr>
        <p:spPr>
          <a:xfrm>
            <a:off x="4271537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8" name="object 2168"/>
          <p:cNvSpPr/>
          <p:nvPr/>
        </p:nvSpPr>
        <p:spPr>
          <a:xfrm>
            <a:off x="429270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9" name="object 2169"/>
          <p:cNvSpPr/>
          <p:nvPr/>
        </p:nvSpPr>
        <p:spPr>
          <a:xfrm>
            <a:off x="431386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0" name="object 2170"/>
          <p:cNvSpPr/>
          <p:nvPr/>
        </p:nvSpPr>
        <p:spPr>
          <a:xfrm>
            <a:off x="4334134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1" name="object 2171"/>
          <p:cNvSpPr/>
          <p:nvPr/>
        </p:nvSpPr>
        <p:spPr>
          <a:xfrm>
            <a:off x="4355298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2" name="object 2172"/>
          <p:cNvSpPr/>
          <p:nvPr/>
        </p:nvSpPr>
        <p:spPr>
          <a:xfrm>
            <a:off x="437554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3" name="object 2173"/>
          <p:cNvSpPr/>
          <p:nvPr/>
        </p:nvSpPr>
        <p:spPr>
          <a:xfrm>
            <a:off x="439670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4" name="object 2174"/>
          <p:cNvSpPr/>
          <p:nvPr/>
        </p:nvSpPr>
        <p:spPr>
          <a:xfrm>
            <a:off x="4416950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5" name="object 2175"/>
          <p:cNvSpPr/>
          <p:nvPr/>
        </p:nvSpPr>
        <p:spPr>
          <a:xfrm>
            <a:off x="4438139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6" name="object 2176"/>
          <p:cNvSpPr/>
          <p:nvPr/>
        </p:nvSpPr>
        <p:spPr>
          <a:xfrm>
            <a:off x="4458383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7" name="object 2177"/>
          <p:cNvSpPr/>
          <p:nvPr/>
        </p:nvSpPr>
        <p:spPr>
          <a:xfrm>
            <a:off x="447953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8" name="object 2178"/>
          <p:cNvSpPr/>
          <p:nvPr/>
        </p:nvSpPr>
        <p:spPr>
          <a:xfrm>
            <a:off x="4499778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9" name="object 2179"/>
          <p:cNvSpPr/>
          <p:nvPr/>
        </p:nvSpPr>
        <p:spPr>
          <a:xfrm>
            <a:off x="4520942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0" name="object 2180"/>
          <p:cNvSpPr/>
          <p:nvPr/>
        </p:nvSpPr>
        <p:spPr>
          <a:xfrm>
            <a:off x="454121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1" name="object 2181"/>
          <p:cNvSpPr/>
          <p:nvPr/>
        </p:nvSpPr>
        <p:spPr>
          <a:xfrm>
            <a:off x="4562375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2" name="object 2182"/>
          <p:cNvSpPr/>
          <p:nvPr/>
        </p:nvSpPr>
        <p:spPr>
          <a:xfrm>
            <a:off x="4583539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3" name="object 2183"/>
          <p:cNvSpPr/>
          <p:nvPr/>
        </p:nvSpPr>
        <p:spPr>
          <a:xfrm>
            <a:off x="4603783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4" name="object 2184"/>
          <p:cNvSpPr/>
          <p:nvPr/>
        </p:nvSpPr>
        <p:spPr>
          <a:xfrm>
            <a:off x="462493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5" name="object 2185"/>
          <p:cNvSpPr/>
          <p:nvPr/>
        </p:nvSpPr>
        <p:spPr>
          <a:xfrm>
            <a:off x="4666380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6" name="object 2186"/>
          <p:cNvSpPr/>
          <p:nvPr/>
        </p:nvSpPr>
        <p:spPr>
          <a:xfrm>
            <a:off x="468661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7" name="object 2187"/>
          <p:cNvSpPr/>
          <p:nvPr/>
        </p:nvSpPr>
        <p:spPr>
          <a:xfrm>
            <a:off x="4707775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8" name="object 2188"/>
          <p:cNvSpPr/>
          <p:nvPr/>
        </p:nvSpPr>
        <p:spPr>
          <a:xfrm>
            <a:off x="4728019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9" name="object 2189"/>
          <p:cNvSpPr/>
          <p:nvPr/>
        </p:nvSpPr>
        <p:spPr>
          <a:xfrm>
            <a:off x="4749208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0" name="object 2190"/>
          <p:cNvSpPr/>
          <p:nvPr/>
        </p:nvSpPr>
        <p:spPr>
          <a:xfrm>
            <a:off x="476945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1" name="object 2191"/>
          <p:cNvSpPr/>
          <p:nvPr/>
        </p:nvSpPr>
        <p:spPr>
          <a:xfrm>
            <a:off x="479061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2" name="object 2192"/>
          <p:cNvSpPr/>
          <p:nvPr/>
        </p:nvSpPr>
        <p:spPr>
          <a:xfrm>
            <a:off x="4810860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3" name="object 2193"/>
          <p:cNvSpPr/>
          <p:nvPr/>
        </p:nvSpPr>
        <p:spPr>
          <a:xfrm>
            <a:off x="4832011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4" name="object 2194"/>
          <p:cNvSpPr/>
          <p:nvPr/>
        </p:nvSpPr>
        <p:spPr>
          <a:xfrm>
            <a:off x="4852293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5" name="object 2195"/>
          <p:cNvSpPr/>
          <p:nvPr/>
        </p:nvSpPr>
        <p:spPr>
          <a:xfrm>
            <a:off x="487345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6" name="object 2196"/>
          <p:cNvSpPr/>
          <p:nvPr/>
        </p:nvSpPr>
        <p:spPr>
          <a:xfrm>
            <a:off x="4894608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7" name="object 2197"/>
          <p:cNvSpPr/>
          <p:nvPr/>
        </p:nvSpPr>
        <p:spPr>
          <a:xfrm>
            <a:off x="491485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8" name="object 2198"/>
          <p:cNvSpPr/>
          <p:nvPr/>
        </p:nvSpPr>
        <p:spPr>
          <a:xfrm>
            <a:off x="493601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9" name="object 2199"/>
          <p:cNvSpPr/>
          <p:nvPr/>
        </p:nvSpPr>
        <p:spPr>
          <a:xfrm>
            <a:off x="4956260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0" name="object 2200"/>
          <p:cNvSpPr/>
          <p:nvPr/>
        </p:nvSpPr>
        <p:spPr>
          <a:xfrm>
            <a:off x="4977450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1" name="object 2201"/>
          <p:cNvSpPr/>
          <p:nvPr/>
        </p:nvSpPr>
        <p:spPr>
          <a:xfrm>
            <a:off x="4997693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2" name="object 2202"/>
          <p:cNvSpPr/>
          <p:nvPr/>
        </p:nvSpPr>
        <p:spPr>
          <a:xfrm>
            <a:off x="501885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3" name="object 2203"/>
          <p:cNvSpPr/>
          <p:nvPr/>
        </p:nvSpPr>
        <p:spPr>
          <a:xfrm>
            <a:off x="5039088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4" name="object 2204"/>
          <p:cNvSpPr/>
          <p:nvPr/>
        </p:nvSpPr>
        <p:spPr>
          <a:xfrm>
            <a:off x="5060252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5" name="object 2205"/>
          <p:cNvSpPr/>
          <p:nvPr/>
        </p:nvSpPr>
        <p:spPr>
          <a:xfrm>
            <a:off x="508052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6" name="object 2206"/>
          <p:cNvSpPr/>
          <p:nvPr/>
        </p:nvSpPr>
        <p:spPr>
          <a:xfrm>
            <a:off x="510168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7" name="object 2207"/>
          <p:cNvSpPr/>
          <p:nvPr/>
        </p:nvSpPr>
        <p:spPr>
          <a:xfrm>
            <a:off x="5121929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8" name="object 2208"/>
          <p:cNvSpPr/>
          <p:nvPr/>
        </p:nvSpPr>
        <p:spPr>
          <a:xfrm>
            <a:off x="5143093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9" name="object 2209"/>
          <p:cNvSpPr/>
          <p:nvPr/>
        </p:nvSpPr>
        <p:spPr>
          <a:xfrm>
            <a:off x="5163337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0" name="object 2210"/>
          <p:cNvSpPr/>
          <p:nvPr/>
        </p:nvSpPr>
        <p:spPr>
          <a:xfrm>
            <a:off x="518452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1" name="object 2211"/>
          <p:cNvSpPr/>
          <p:nvPr/>
        </p:nvSpPr>
        <p:spPr>
          <a:xfrm>
            <a:off x="5205691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2" name="object 2212"/>
          <p:cNvSpPr/>
          <p:nvPr/>
        </p:nvSpPr>
        <p:spPr>
          <a:xfrm>
            <a:off x="5225934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3" name="object 2213"/>
          <p:cNvSpPr/>
          <p:nvPr/>
        </p:nvSpPr>
        <p:spPr>
          <a:xfrm>
            <a:off x="524708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4" name="object 2214"/>
          <p:cNvSpPr/>
          <p:nvPr/>
        </p:nvSpPr>
        <p:spPr>
          <a:xfrm>
            <a:off x="5267330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5" name="object 2215"/>
          <p:cNvSpPr/>
          <p:nvPr/>
        </p:nvSpPr>
        <p:spPr>
          <a:xfrm>
            <a:off x="5288519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6" name="object 2216"/>
          <p:cNvSpPr/>
          <p:nvPr/>
        </p:nvSpPr>
        <p:spPr>
          <a:xfrm>
            <a:off x="5308763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7" name="object 2217"/>
          <p:cNvSpPr/>
          <p:nvPr/>
        </p:nvSpPr>
        <p:spPr>
          <a:xfrm>
            <a:off x="532992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8" name="object 2218"/>
          <p:cNvSpPr/>
          <p:nvPr/>
        </p:nvSpPr>
        <p:spPr>
          <a:xfrm>
            <a:off x="535017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9" name="object 2219"/>
          <p:cNvSpPr/>
          <p:nvPr/>
        </p:nvSpPr>
        <p:spPr>
          <a:xfrm>
            <a:off x="537133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0" name="object 2220"/>
          <p:cNvSpPr/>
          <p:nvPr/>
        </p:nvSpPr>
        <p:spPr>
          <a:xfrm>
            <a:off x="5391604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1" name="object 2221"/>
          <p:cNvSpPr/>
          <p:nvPr/>
        </p:nvSpPr>
        <p:spPr>
          <a:xfrm>
            <a:off x="5412768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2" name="object 2222"/>
          <p:cNvSpPr/>
          <p:nvPr/>
        </p:nvSpPr>
        <p:spPr>
          <a:xfrm>
            <a:off x="5432999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3" name="object 2223"/>
          <p:cNvSpPr/>
          <p:nvPr/>
        </p:nvSpPr>
        <p:spPr>
          <a:xfrm>
            <a:off x="5454163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4" name="object 2224"/>
          <p:cNvSpPr/>
          <p:nvPr/>
        </p:nvSpPr>
        <p:spPr>
          <a:xfrm>
            <a:off x="5474407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5" name="object 2225"/>
          <p:cNvSpPr/>
          <p:nvPr/>
        </p:nvSpPr>
        <p:spPr>
          <a:xfrm>
            <a:off x="5495596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6" name="object 2226"/>
          <p:cNvSpPr/>
          <p:nvPr/>
        </p:nvSpPr>
        <p:spPr>
          <a:xfrm>
            <a:off x="5516760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7" name="object 2227"/>
          <p:cNvSpPr/>
          <p:nvPr/>
        </p:nvSpPr>
        <p:spPr>
          <a:xfrm>
            <a:off x="5537004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8" name="object 2228"/>
          <p:cNvSpPr/>
          <p:nvPr/>
        </p:nvSpPr>
        <p:spPr>
          <a:xfrm>
            <a:off x="5558168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9" name="object 2229"/>
          <p:cNvSpPr/>
          <p:nvPr/>
        </p:nvSpPr>
        <p:spPr>
          <a:xfrm>
            <a:off x="557841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0" name="object 2230"/>
          <p:cNvSpPr/>
          <p:nvPr/>
        </p:nvSpPr>
        <p:spPr>
          <a:xfrm>
            <a:off x="5599601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1" name="object 2231"/>
          <p:cNvSpPr/>
          <p:nvPr/>
        </p:nvSpPr>
        <p:spPr>
          <a:xfrm>
            <a:off x="5640996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2" name="object 2232"/>
          <p:cNvSpPr/>
          <p:nvPr/>
        </p:nvSpPr>
        <p:spPr>
          <a:xfrm>
            <a:off x="5661240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3" name="object 2233"/>
          <p:cNvSpPr/>
          <p:nvPr/>
        </p:nvSpPr>
        <p:spPr>
          <a:xfrm>
            <a:off x="568240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4" name="object 2234"/>
          <p:cNvSpPr/>
          <p:nvPr/>
        </p:nvSpPr>
        <p:spPr>
          <a:xfrm>
            <a:off x="5702674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5" name="object 2235"/>
          <p:cNvSpPr/>
          <p:nvPr/>
        </p:nvSpPr>
        <p:spPr>
          <a:xfrm>
            <a:off x="572383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6" name="object 2236"/>
          <p:cNvSpPr/>
          <p:nvPr/>
        </p:nvSpPr>
        <p:spPr>
          <a:xfrm>
            <a:off x="574408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7" name="object 2237"/>
          <p:cNvSpPr/>
          <p:nvPr/>
        </p:nvSpPr>
        <p:spPr>
          <a:xfrm>
            <a:off x="5765245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8" name="object 2238"/>
          <p:cNvSpPr/>
          <p:nvPr/>
        </p:nvSpPr>
        <p:spPr>
          <a:xfrm>
            <a:off x="5785476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9" name="object 2239"/>
          <p:cNvSpPr/>
          <p:nvPr/>
        </p:nvSpPr>
        <p:spPr>
          <a:xfrm>
            <a:off x="5806678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0" name="object 2240"/>
          <p:cNvSpPr/>
          <p:nvPr/>
        </p:nvSpPr>
        <p:spPr>
          <a:xfrm>
            <a:off x="5827842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1" name="object 2241"/>
          <p:cNvSpPr/>
          <p:nvPr/>
        </p:nvSpPr>
        <p:spPr>
          <a:xfrm>
            <a:off x="5848074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2" name="object 2242"/>
          <p:cNvSpPr/>
          <p:nvPr/>
        </p:nvSpPr>
        <p:spPr>
          <a:xfrm>
            <a:off x="586923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3" name="object 2243"/>
          <p:cNvSpPr/>
          <p:nvPr/>
        </p:nvSpPr>
        <p:spPr>
          <a:xfrm>
            <a:off x="5889481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4" name="object 2244"/>
          <p:cNvSpPr/>
          <p:nvPr/>
        </p:nvSpPr>
        <p:spPr>
          <a:xfrm>
            <a:off x="5910671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5" name="object 2245"/>
          <p:cNvSpPr/>
          <p:nvPr/>
        </p:nvSpPr>
        <p:spPr>
          <a:xfrm>
            <a:off x="5930915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6" name="object 2246"/>
          <p:cNvSpPr/>
          <p:nvPr/>
        </p:nvSpPr>
        <p:spPr>
          <a:xfrm>
            <a:off x="5952078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7" name="object 2247"/>
          <p:cNvSpPr/>
          <p:nvPr/>
        </p:nvSpPr>
        <p:spPr>
          <a:xfrm>
            <a:off x="5972322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8" name="object 2248"/>
          <p:cNvSpPr/>
          <p:nvPr/>
        </p:nvSpPr>
        <p:spPr>
          <a:xfrm>
            <a:off x="5993474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9" name="object 2249"/>
          <p:cNvSpPr/>
          <p:nvPr/>
        </p:nvSpPr>
        <p:spPr>
          <a:xfrm>
            <a:off x="6013756" y="4923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27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0" name="object 2250"/>
          <p:cNvSpPr/>
          <p:nvPr/>
        </p:nvSpPr>
        <p:spPr>
          <a:xfrm>
            <a:off x="6034907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1" name="object 2251"/>
          <p:cNvSpPr/>
          <p:nvPr/>
        </p:nvSpPr>
        <p:spPr>
          <a:xfrm>
            <a:off x="6076315" y="4923037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0" y="0"/>
                </a:moveTo>
                <a:lnTo>
                  <a:pt x="18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2" name="object 2252"/>
          <p:cNvSpPr/>
          <p:nvPr/>
        </p:nvSpPr>
        <p:spPr>
          <a:xfrm>
            <a:off x="6108542" y="4772039"/>
            <a:ext cx="0" cy="1808480"/>
          </a:xfrm>
          <a:custGeom>
            <a:avLst/>
            <a:gdLst/>
            <a:ahLst/>
            <a:cxnLst/>
            <a:rect l="l" t="t" r="r" b="b"/>
            <a:pathLst>
              <a:path h="1808479">
                <a:moveTo>
                  <a:pt x="0" y="0"/>
                </a:moveTo>
                <a:lnTo>
                  <a:pt x="0" y="18084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3" name="object 2253"/>
          <p:cNvSpPr/>
          <p:nvPr/>
        </p:nvSpPr>
        <p:spPr>
          <a:xfrm>
            <a:off x="3669859" y="4772033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83"/>
                </a:lnTo>
              </a:path>
            </a:pathLst>
          </a:custGeom>
          <a:ln w="69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4" name="object 2254"/>
          <p:cNvSpPr/>
          <p:nvPr/>
        </p:nvSpPr>
        <p:spPr>
          <a:xfrm>
            <a:off x="3911711" y="6537216"/>
            <a:ext cx="0" cy="43815"/>
          </a:xfrm>
          <a:custGeom>
            <a:avLst/>
            <a:gdLst/>
            <a:ahLst/>
            <a:cxnLst/>
            <a:rect l="l" t="t" r="r" b="b"/>
            <a:pathLst>
              <a:path h="43815">
                <a:moveTo>
                  <a:pt x="0" y="0"/>
                </a:moveTo>
                <a:lnTo>
                  <a:pt x="0" y="432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5" name="object 2255"/>
          <p:cNvSpPr/>
          <p:nvPr/>
        </p:nvSpPr>
        <p:spPr>
          <a:xfrm>
            <a:off x="3916076" y="4772033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384"/>
                </a:lnTo>
              </a:path>
            </a:pathLst>
          </a:custGeom>
          <a:ln w="114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6" name="object 2256"/>
          <p:cNvSpPr/>
          <p:nvPr/>
        </p:nvSpPr>
        <p:spPr>
          <a:xfrm>
            <a:off x="3822429" y="6665190"/>
            <a:ext cx="30480" cy="13970"/>
          </a:xfrm>
          <a:custGeom>
            <a:avLst/>
            <a:gdLst/>
            <a:ahLst/>
            <a:cxnLst/>
            <a:rect l="l" t="t" r="r" b="b"/>
            <a:pathLst>
              <a:path w="30479" h="13970">
                <a:moveTo>
                  <a:pt x="0" y="6918"/>
                </a:moveTo>
                <a:lnTo>
                  <a:pt x="30361" y="6918"/>
                </a:lnTo>
              </a:path>
            </a:pathLst>
          </a:custGeom>
          <a:ln w="151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7" name="object 2257"/>
          <p:cNvSpPr/>
          <p:nvPr/>
        </p:nvSpPr>
        <p:spPr>
          <a:xfrm>
            <a:off x="3858315" y="6621929"/>
            <a:ext cx="53975" cy="79375"/>
          </a:xfrm>
          <a:custGeom>
            <a:avLst/>
            <a:gdLst/>
            <a:ahLst/>
            <a:cxnLst/>
            <a:rect l="l" t="t" r="r" b="b"/>
            <a:pathLst>
              <a:path w="53975" h="79375">
                <a:moveTo>
                  <a:pt x="13789" y="54336"/>
                </a:moveTo>
                <a:lnTo>
                  <a:pt x="0" y="55257"/>
                </a:lnTo>
                <a:lnTo>
                  <a:pt x="2760" y="65370"/>
                </a:lnTo>
                <a:lnTo>
                  <a:pt x="8281" y="72734"/>
                </a:lnTo>
                <a:lnTo>
                  <a:pt x="16550" y="77336"/>
                </a:lnTo>
                <a:lnTo>
                  <a:pt x="25752" y="79177"/>
                </a:lnTo>
                <a:lnTo>
                  <a:pt x="34033" y="78257"/>
                </a:lnTo>
                <a:lnTo>
                  <a:pt x="41395" y="74575"/>
                </a:lnTo>
                <a:lnTo>
                  <a:pt x="47836" y="69052"/>
                </a:lnTo>
                <a:lnTo>
                  <a:pt x="49491" y="65370"/>
                </a:lnTo>
                <a:lnTo>
                  <a:pt x="22991" y="65370"/>
                </a:lnTo>
                <a:lnTo>
                  <a:pt x="20231" y="64449"/>
                </a:lnTo>
                <a:lnTo>
                  <a:pt x="15630" y="59859"/>
                </a:lnTo>
                <a:lnTo>
                  <a:pt x="13789" y="54336"/>
                </a:lnTo>
                <a:close/>
              </a:path>
              <a:path w="53975" h="79375">
                <a:moveTo>
                  <a:pt x="50320" y="38649"/>
                </a:moveTo>
                <a:lnTo>
                  <a:pt x="26672" y="38649"/>
                </a:lnTo>
                <a:lnTo>
                  <a:pt x="32193" y="40490"/>
                </a:lnTo>
                <a:lnTo>
                  <a:pt x="34954" y="42331"/>
                </a:lnTo>
                <a:lnTo>
                  <a:pt x="36794" y="45092"/>
                </a:lnTo>
                <a:lnTo>
                  <a:pt x="37714" y="47854"/>
                </a:lnTo>
                <a:lnTo>
                  <a:pt x="37714" y="56177"/>
                </a:lnTo>
                <a:lnTo>
                  <a:pt x="36794" y="59859"/>
                </a:lnTo>
                <a:lnTo>
                  <a:pt x="34954" y="61700"/>
                </a:lnTo>
                <a:lnTo>
                  <a:pt x="29432" y="65370"/>
                </a:lnTo>
                <a:lnTo>
                  <a:pt x="49491" y="65370"/>
                </a:lnTo>
                <a:lnTo>
                  <a:pt x="51555" y="60780"/>
                </a:lnTo>
                <a:lnTo>
                  <a:pt x="53395" y="51574"/>
                </a:lnTo>
                <a:lnTo>
                  <a:pt x="51555" y="40490"/>
                </a:lnTo>
                <a:lnTo>
                  <a:pt x="50320" y="38649"/>
                </a:lnTo>
                <a:close/>
              </a:path>
              <a:path w="53975" h="79375">
                <a:moveTo>
                  <a:pt x="49676" y="0"/>
                </a:moveTo>
                <a:lnTo>
                  <a:pt x="10109" y="0"/>
                </a:lnTo>
                <a:lnTo>
                  <a:pt x="920" y="43251"/>
                </a:lnTo>
                <a:lnTo>
                  <a:pt x="14710" y="45092"/>
                </a:lnTo>
                <a:lnTo>
                  <a:pt x="18390" y="41410"/>
                </a:lnTo>
                <a:lnTo>
                  <a:pt x="22071" y="39569"/>
                </a:lnTo>
                <a:lnTo>
                  <a:pt x="26672" y="38649"/>
                </a:lnTo>
                <a:lnTo>
                  <a:pt x="50320" y="38649"/>
                </a:lnTo>
                <a:lnTo>
                  <a:pt x="45996" y="32205"/>
                </a:lnTo>
                <a:lnTo>
                  <a:pt x="41088" y="28523"/>
                </a:lnTo>
                <a:lnTo>
                  <a:pt x="19311" y="28523"/>
                </a:lnTo>
                <a:lnTo>
                  <a:pt x="22071" y="14728"/>
                </a:lnTo>
                <a:lnTo>
                  <a:pt x="49676" y="14728"/>
                </a:lnTo>
                <a:lnTo>
                  <a:pt x="49676" y="0"/>
                </a:lnTo>
                <a:close/>
              </a:path>
              <a:path w="53975" h="79375">
                <a:moveTo>
                  <a:pt x="29432" y="24841"/>
                </a:moveTo>
                <a:lnTo>
                  <a:pt x="24832" y="25761"/>
                </a:lnTo>
                <a:lnTo>
                  <a:pt x="19311" y="28523"/>
                </a:lnTo>
                <a:lnTo>
                  <a:pt x="41088" y="28523"/>
                </a:lnTo>
                <a:lnTo>
                  <a:pt x="38634" y="26682"/>
                </a:lnTo>
                <a:lnTo>
                  <a:pt x="29432" y="248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8" name="object 2258"/>
          <p:cNvSpPr/>
          <p:nvPr/>
        </p:nvSpPr>
        <p:spPr>
          <a:xfrm>
            <a:off x="3858315" y="6621929"/>
            <a:ext cx="53975" cy="79375"/>
          </a:xfrm>
          <a:custGeom>
            <a:avLst/>
            <a:gdLst/>
            <a:ahLst/>
            <a:cxnLst/>
            <a:rect l="l" t="t" r="r" b="b"/>
            <a:pathLst>
              <a:path w="53975" h="79375">
                <a:moveTo>
                  <a:pt x="10109" y="0"/>
                </a:moveTo>
                <a:lnTo>
                  <a:pt x="49676" y="0"/>
                </a:lnTo>
                <a:lnTo>
                  <a:pt x="49676" y="14728"/>
                </a:lnTo>
                <a:lnTo>
                  <a:pt x="22071" y="14728"/>
                </a:lnTo>
                <a:lnTo>
                  <a:pt x="19311" y="28523"/>
                </a:lnTo>
                <a:lnTo>
                  <a:pt x="24832" y="25761"/>
                </a:lnTo>
                <a:lnTo>
                  <a:pt x="29432" y="24841"/>
                </a:lnTo>
                <a:lnTo>
                  <a:pt x="38634" y="26682"/>
                </a:lnTo>
                <a:lnTo>
                  <a:pt x="45996" y="32205"/>
                </a:lnTo>
                <a:lnTo>
                  <a:pt x="51555" y="40490"/>
                </a:lnTo>
                <a:lnTo>
                  <a:pt x="53395" y="51574"/>
                </a:lnTo>
                <a:lnTo>
                  <a:pt x="51555" y="60780"/>
                </a:lnTo>
                <a:lnTo>
                  <a:pt x="47836" y="69052"/>
                </a:lnTo>
                <a:lnTo>
                  <a:pt x="41395" y="74575"/>
                </a:lnTo>
                <a:lnTo>
                  <a:pt x="34033" y="78257"/>
                </a:lnTo>
                <a:lnTo>
                  <a:pt x="25752" y="79177"/>
                </a:lnTo>
                <a:lnTo>
                  <a:pt x="16550" y="77336"/>
                </a:lnTo>
                <a:lnTo>
                  <a:pt x="8281" y="72734"/>
                </a:lnTo>
                <a:lnTo>
                  <a:pt x="2760" y="65370"/>
                </a:lnTo>
                <a:lnTo>
                  <a:pt x="0" y="55257"/>
                </a:lnTo>
                <a:lnTo>
                  <a:pt x="13789" y="54336"/>
                </a:lnTo>
                <a:lnTo>
                  <a:pt x="14710" y="57098"/>
                </a:lnTo>
                <a:lnTo>
                  <a:pt x="15630" y="59859"/>
                </a:lnTo>
                <a:lnTo>
                  <a:pt x="18390" y="62621"/>
                </a:lnTo>
                <a:lnTo>
                  <a:pt x="20231" y="64449"/>
                </a:lnTo>
                <a:lnTo>
                  <a:pt x="22991" y="65370"/>
                </a:lnTo>
                <a:lnTo>
                  <a:pt x="25752" y="65370"/>
                </a:lnTo>
                <a:lnTo>
                  <a:pt x="29432" y="65370"/>
                </a:lnTo>
                <a:lnTo>
                  <a:pt x="32193" y="63541"/>
                </a:lnTo>
                <a:lnTo>
                  <a:pt x="34954" y="61700"/>
                </a:lnTo>
                <a:lnTo>
                  <a:pt x="36794" y="59859"/>
                </a:lnTo>
                <a:lnTo>
                  <a:pt x="37714" y="56177"/>
                </a:lnTo>
                <a:lnTo>
                  <a:pt x="37714" y="51574"/>
                </a:lnTo>
                <a:lnTo>
                  <a:pt x="37714" y="47854"/>
                </a:lnTo>
                <a:lnTo>
                  <a:pt x="36794" y="45092"/>
                </a:lnTo>
                <a:lnTo>
                  <a:pt x="34954" y="42331"/>
                </a:lnTo>
                <a:lnTo>
                  <a:pt x="32193" y="40490"/>
                </a:lnTo>
                <a:lnTo>
                  <a:pt x="29432" y="39569"/>
                </a:lnTo>
                <a:lnTo>
                  <a:pt x="26672" y="38649"/>
                </a:lnTo>
                <a:lnTo>
                  <a:pt x="22071" y="39569"/>
                </a:lnTo>
                <a:lnTo>
                  <a:pt x="18390" y="41410"/>
                </a:lnTo>
                <a:lnTo>
                  <a:pt x="14710" y="45092"/>
                </a:lnTo>
                <a:lnTo>
                  <a:pt x="920" y="43251"/>
                </a:lnTo>
                <a:lnTo>
                  <a:pt x="1010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9" name="object 2259"/>
          <p:cNvSpPr/>
          <p:nvPr/>
        </p:nvSpPr>
        <p:spPr>
          <a:xfrm>
            <a:off x="4155582" y="6537216"/>
            <a:ext cx="0" cy="43815"/>
          </a:xfrm>
          <a:custGeom>
            <a:avLst/>
            <a:gdLst/>
            <a:ahLst/>
            <a:cxnLst/>
            <a:rect l="l" t="t" r="r" b="b"/>
            <a:pathLst>
              <a:path h="43815">
                <a:moveTo>
                  <a:pt x="0" y="0"/>
                </a:moveTo>
                <a:lnTo>
                  <a:pt x="0" y="432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0" name="object 2260"/>
          <p:cNvSpPr/>
          <p:nvPr/>
        </p:nvSpPr>
        <p:spPr>
          <a:xfrm>
            <a:off x="4152132" y="4772035"/>
            <a:ext cx="0" cy="755015"/>
          </a:xfrm>
          <a:custGeom>
            <a:avLst/>
            <a:gdLst/>
            <a:ahLst/>
            <a:cxnLst/>
            <a:rect l="l" t="t" r="r" b="b"/>
            <a:pathLst>
              <a:path h="755014">
                <a:moveTo>
                  <a:pt x="0" y="0"/>
                </a:moveTo>
                <a:lnTo>
                  <a:pt x="0" y="754583"/>
                </a:lnTo>
              </a:path>
            </a:pathLst>
          </a:custGeom>
          <a:ln w="96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1" name="object 2261"/>
          <p:cNvSpPr/>
          <p:nvPr/>
        </p:nvSpPr>
        <p:spPr>
          <a:xfrm>
            <a:off x="4066313" y="6665190"/>
            <a:ext cx="30480" cy="13970"/>
          </a:xfrm>
          <a:custGeom>
            <a:avLst/>
            <a:gdLst/>
            <a:ahLst/>
            <a:cxnLst/>
            <a:rect l="l" t="t" r="r" b="b"/>
            <a:pathLst>
              <a:path w="30479" h="13970">
                <a:moveTo>
                  <a:pt x="0" y="6918"/>
                </a:moveTo>
                <a:lnTo>
                  <a:pt x="30361" y="6918"/>
                </a:lnTo>
              </a:path>
            </a:pathLst>
          </a:custGeom>
          <a:ln w="151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2" name="object 2262"/>
          <p:cNvSpPr/>
          <p:nvPr/>
        </p:nvSpPr>
        <p:spPr>
          <a:xfrm>
            <a:off x="4100346" y="6621929"/>
            <a:ext cx="56515" cy="78740"/>
          </a:xfrm>
          <a:custGeom>
            <a:avLst/>
            <a:gdLst/>
            <a:ahLst/>
            <a:cxnLst/>
            <a:rect l="l" t="t" r="r" b="b"/>
            <a:pathLst>
              <a:path w="56514" h="78740">
                <a:moveTo>
                  <a:pt x="46034" y="61700"/>
                </a:moveTo>
                <a:lnTo>
                  <a:pt x="30391" y="61700"/>
                </a:lnTo>
                <a:lnTo>
                  <a:pt x="30391" y="78257"/>
                </a:lnTo>
                <a:lnTo>
                  <a:pt x="46034" y="78257"/>
                </a:lnTo>
                <a:lnTo>
                  <a:pt x="46034" y="61700"/>
                </a:lnTo>
                <a:close/>
              </a:path>
              <a:path w="56514" h="78740">
                <a:moveTo>
                  <a:pt x="46034" y="0"/>
                </a:moveTo>
                <a:lnTo>
                  <a:pt x="32231" y="0"/>
                </a:lnTo>
                <a:lnTo>
                  <a:pt x="0" y="47854"/>
                </a:lnTo>
                <a:lnTo>
                  <a:pt x="0" y="61700"/>
                </a:lnTo>
                <a:lnTo>
                  <a:pt x="56156" y="61700"/>
                </a:lnTo>
                <a:lnTo>
                  <a:pt x="56156" y="47854"/>
                </a:lnTo>
                <a:lnTo>
                  <a:pt x="12882" y="47854"/>
                </a:lnTo>
                <a:lnTo>
                  <a:pt x="30391" y="23000"/>
                </a:lnTo>
                <a:lnTo>
                  <a:pt x="46034" y="23000"/>
                </a:lnTo>
                <a:lnTo>
                  <a:pt x="46034" y="0"/>
                </a:lnTo>
                <a:close/>
              </a:path>
              <a:path w="56514" h="78740">
                <a:moveTo>
                  <a:pt x="46034" y="23000"/>
                </a:moveTo>
                <a:lnTo>
                  <a:pt x="30391" y="23000"/>
                </a:lnTo>
                <a:lnTo>
                  <a:pt x="30391" y="47854"/>
                </a:lnTo>
                <a:lnTo>
                  <a:pt x="46034" y="47854"/>
                </a:lnTo>
                <a:lnTo>
                  <a:pt x="46034" y="23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3" name="object 2263"/>
          <p:cNvSpPr/>
          <p:nvPr/>
        </p:nvSpPr>
        <p:spPr>
          <a:xfrm>
            <a:off x="4113229" y="6644930"/>
            <a:ext cx="17780" cy="25400"/>
          </a:xfrm>
          <a:custGeom>
            <a:avLst/>
            <a:gdLst/>
            <a:ahLst/>
            <a:cxnLst/>
            <a:rect l="l" t="t" r="r" b="b"/>
            <a:pathLst>
              <a:path w="17779" h="25400">
                <a:moveTo>
                  <a:pt x="17508" y="0"/>
                </a:moveTo>
                <a:lnTo>
                  <a:pt x="0" y="24854"/>
                </a:lnTo>
                <a:lnTo>
                  <a:pt x="17508" y="24854"/>
                </a:lnTo>
                <a:lnTo>
                  <a:pt x="17508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4" name="object 2264"/>
          <p:cNvSpPr/>
          <p:nvPr/>
        </p:nvSpPr>
        <p:spPr>
          <a:xfrm>
            <a:off x="4100346" y="6621929"/>
            <a:ext cx="56515" cy="78740"/>
          </a:xfrm>
          <a:custGeom>
            <a:avLst/>
            <a:gdLst/>
            <a:ahLst/>
            <a:cxnLst/>
            <a:rect l="l" t="t" r="r" b="b"/>
            <a:pathLst>
              <a:path w="56514" h="78740">
                <a:moveTo>
                  <a:pt x="32231" y="0"/>
                </a:moveTo>
                <a:lnTo>
                  <a:pt x="46034" y="0"/>
                </a:lnTo>
                <a:lnTo>
                  <a:pt x="46034" y="47854"/>
                </a:lnTo>
                <a:lnTo>
                  <a:pt x="56156" y="47854"/>
                </a:lnTo>
                <a:lnTo>
                  <a:pt x="56156" y="61700"/>
                </a:lnTo>
                <a:lnTo>
                  <a:pt x="46034" y="61700"/>
                </a:lnTo>
                <a:lnTo>
                  <a:pt x="46034" y="78257"/>
                </a:lnTo>
                <a:lnTo>
                  <a:pt x="30391" y="78257"/>
                </a:lnTo>
                <a:lnTo>
                  <a:pt x="30391" y="61700"/>
                </a:lnTo>
                <a:lnTo>
                  <a:pt x="0" y="61700"/>
                </a:lnTo>
                <a:lnTo>
                  <a:pt x="0" y="47854"/>
                </a:lnTo>
                <a:lnTo>
                  <a:pt x="32231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5" name="object 2265"/>
          <p:cNvSpPr/>
          <p:nvPr/>
        </p:nvSpPr>
        <p:spPr>
          <a:xfrm>
            <a:off x="4400386" y="4772039"/>
            <a:ext cx="0" cy="1808480"/>
          </a:xfrm>
          <a:custGeom>
            <a:avLst/>
            <a:gdLst/>
            <a:ahLst/>
            <a:cxnLst/>
            <a:rect l="l" t="t" r="r" b="b"/>
            <a:pathLst>
              <a:path h="1808479">
                <a:moveTo>
                  <a:pt x="0" y="0"/>
                </a:moveTo>
                <a:lnTo>
                  <a:pt x="0" y="18084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6" name="object 2266"/>
          <p:cNvSpPr/>
          <p:nvPr/>
        </p:nvSpPr>
        <p:spPr>
          <a:xfrm>
            <a:off x="4311104" y="6665190"/>
            <a:ext cx="29845" cy="13970"/>
          </a:xfrm>
          <a:custGeom>
            <a:avLst/>
            <a:gdLst/>
            <a:ahLst/>
            <a:cxnLst/>
            <a:rect l="l" t="t" r="r" b="b"/>
            <a:pathLst>
              <a:path w="29845" h="13970">
                <a:moveTo>
                  <a:pt x="0" y="6918"/>
                </a:moveTo>
                <a:lnTo>
                  <a:pt x="29473" y="6918"/>
                </a:lnTo>
              </a:path>
            </a:pathLst>
          </a:custGeom>
          <a:ln w="151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7" name="object 2267"/>
          <p:cNvSpPr/>
          <p:nvPr/>
        </p:nvSpPr>
        <p:spPr>
          <a:xfrm>
            <a:off x="4346096" y="6620088"/>
            <a:ext cx="52705" cy="81280"/>
          </a:xfrm>
          <a:custGeom>
            <a:avLst/>
            <a:gdLst/>
            <a:ahLst/>
            <a:cxnLst/>
            <a:rect l="l" t="t" r="r" b="b"/>
            <a:pathLst>
              <a:path w="52704" h="81279">
                <a:moveTo>
                  <a:pt x="15642" y="56177"/>
                </a:moveTo>
                <a:lnTo>
                  <a:pt x="0" y="58018"/>
                </a:lnTo>
                <a:lnTo>
                  <a:pt x="2760" y="67211"/>
                </a:lnTo>
                <a:lnTo>
                  <a:pt x="8281" y="74575"/>
                </a:lnTo>
                <a:lnTo>
                  <a:pt x="16562" y="79177"/>
                </a:lnTo>
                <a:lnTo>
                  <a:pt x="25764" y="81018"/>
                </a:lnTo>
                <a:lnTo>
                  <a:pt x="35886" y="79177"/>
                </a:lnTo>
                <a:lnTo>
                  <a:pt x="45088" y="73654"/>
                </a:lnTo>
                <a:lnTo>
                  <a:pt x="49919" y="67211"/>
                </a:lnTo>
                <a:lnTo>
                  <a:pt x="23924" y="67211"/>
                </a:lnTo>
                <a:lnTo>
                  <a:pt x="21163" y="66290"/>
                </a:lnTo>
                <a:lnTo>
                  <a:pt x="19323" y="64462"/>
                </a:lnTo>
                <a:lnTo>
                  <a:pt x="15642" y="58939"/>
                </a:lnTo>
                <a:lnTo>
                  <a:pt x="15642" y="56177"/>
                </a:lnTo>
                <a:close/>
              </a:path>
              <a:path w="52704" h="81279">
                <a:moveTo>
                  <a:pt x="47158" y="44172"/>
                </a:moveTo>
                <a:lnTo>
                  <a:pt x="30365" y="44172"/>
                </a:lnTo>
                <a:lnTo>
                  <a:pt x="32206" y="46013"/>
                </a:lnTo>
                <a:lnTo>
                  <a:pt x="34046" y="46933"/>
                </a:lnTo>
                <a:lnTo>
                  <a:pt x="35886" y="49695"/>
                </a:lnTo>
                <a:lnTo>
                  <a:pt x="36806" y="52495"/>
                </a:lnTo>
                <a:lnTo>
                  <a:pt x="37727" y="55257"/>
                </a:lnTo>
                <a:lnTo>
                  <a:pt x="36806" y="58939"/>
                </a:lnTo>
                <a:lnTo>
                  <a:pt x="35886" y="61700"/>
                </a:lnTo>
                <a:lnTo>
                  <a:pt x="34046" y="64462"/>
                </a:lnTo>
                <a:lnTo>
                  <a:pt x="32206" y="66290"/>
                </a:lnTo>
                <a:lnTo>
                  <a:pt x="29445" y="67211"/>
                </a:lnTo>
                <a:lnTo>
                  <a:pt x="49919" y="67211"/>
                </a:lnTo>
                <a:lnTo>
                  <a:pt x="50609" y="66290"/>
                </a:lnTo>
                <a:lnTo>
                  <a:pt x="52449" y="57098"/>
                </a:lnTo>
                <a:lnTo>
                  <a:pt x="51529" y="52495"/>
                </a:lnTo>
                <a:lnTo>
                  <a:pt x="50609" y="47854"/>
                </a:lnTo>
                <a:lnTo>
                  <a:pt x="47848" y="45092"/>
                </a:lnTo>
                <a:lnTo>
                  <a:pt x="47158" y="44172"/>
                </a:lnTo>
                <a:close/>
              </a:path>
              <a:path w="52704" h="81279">
                <a:moveTo>
                  <a:pt x="47112" y="14728"/>
                </a:moveTo>
                <a:lnTo>
                  <a:pt x="27605" y="14728"/>
                </a:lnTo>
                <a:lnTo>
                  <a:pt x="30365" y="15648"/>
                </a:lnTo>
                <a:lnTo>
                  <a:pt x="33126" y="18397"/>
                </a:lnTo>
                <a:lnTo>
                  <a:pt x="33126" y="20238"/>
                </a:lnTo>
                <a:lnTo>
                  <a:pt x="34046" y="23000"/>
                </a:lnTo>
                <a:lnTo>
                  <a:pt x="33126" y="25761"/>
                </a:lnTo>
                <a:lnTo>
                  <a:pt x="32206" y="27602"/>
                </a:lnTo>
                <a:lnTo>
                  <a:pt x="31285" y="30364"/>
                </a:lnTo>
                <a:lnTo>
                  <a:pt x="23004" y="33126"/>
                </a:lnTo>
                <a:lnTo>
                  <a:pt x="21163" y="45092"/>
                </a:lnTo>
                <a:lnTo>
                  <a:pt x="24844" y="44172"/>
                </a:lnTo>
                <a:lnTo>
                  <a:pt x="47158" y="44172"/>
                </a:lnTo>
                <a:lnTo>
                  <a:pt x="45088" y="41410"/>
                </a:lnTo>
                <a:lnTo>
                  <a:pt x="41407" y="39569"/>
                </a:lnTo>
                <a:lnTo>
                  <a:pt x="37727" y="38649"/>
                </a:lnTo>
                <a:lnTo>
                  <a:pt x="44168" y="34046"/>
                </a:lnTo>
                <a:lnTo>
                  <a:pt x="47848" y="27602"/>
                </a:lnTo>
                <a:lnTo>
                  <a:pt x="48769" y="21159"/>
                </a:lnTo>
                <a:lnTo>
                  <a:pt x="47848" y="16569"/>
                </a:lnTo>
                <a:lnTo>
                  <a:pt x="47112" y="14728"/>
                </a:lnTo>
                <a:close/>
              </a:path>
              <a:path w="52704" h="81279">
                <a:moveTo>
                  <a:pt x="25764" y="0"/>
                </a:moveTo>
                <a:lnTo>
                  <a:pt x="1840" y="22079"/>
                </a:lnTo>
                <a:lnTo>
                  <a:pt x="16562" y="24841"/>
                </a:lnTo>
                <a:lnTo>
                  <a:pt x="17483" y="21159"/>
                </a:lnTo>
                <a:lnTo>
                  <a:pt x="18403" y="19318"/>
                </a:lnTo>
                <a:lnTo>
                  <a:pt x="19323" y="16569"/>
                </a:lnTo>
                <a:lnTo>
                  <a:pt x="21163" y="15648"/>
                </a:lnTo>
                <a:lnTo>
                  <a:pt x="23924" y="14728"/>
                </a:lnTo>
                <a:lnTo>
                  <a:pt x="47112" y="14728"/>
                </a:lnTo>
                <a:lnTo>
                  <a:pt x="46008" y="11966"/>
                </a:lnTo>
                <a:lnTo>
                  <a:pt x="43248" y="7364"/>
                </a:lnTo>
                <a:lnTo>
                  <a:pt x="35886" y="1841"/>
                </a:lnTo>
                <a:lnTo>
                  <a:pt x="257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8" name="object 2268"/>
          <p:cNvSpPr/>
          <p:nvPr/>
        </p:nvSpPr>
        <p:spPr>
          <a:xfrm>
            <a:off x="4346096" y="6620088"/>
            <a:ext cx="52705" cy="81280"/>
          </a:xfrm>
          <a:custGeom>
            <a:avLst/>
            <a:gdLst/>
            <a:ahLst/>
            <a:cxnLst/>
            <a:rect l="l" t="t" r="r" b="b"/>
            <a:pathLst>
              <a:path w="52704" h="81279">
                <a:moveTo>
                  <a:pt x="25764" y="0"/>
                </a:moveTo>
                <a:lnTo>
                  <a:pt x="48769" y="21159"/>
                </a:lnTo>
                <a:lnTo>
                  <a:pt x="47848" y="27602"/>
                </a:lnTo>
                <a:lnTo>
                  <a:pt x="44168" y="34046"/>
                </a:lnTo>
                <a:lnTo>
                  <a:pt x="37727" y="38649"/>
                </a:lnTo>
                <a:lnTo>
                  <a:pt x="41407" y="39569"/>
                </a:lnTo>
                <a:lnTo>
                  <a:pt x="45088" y="41410"/>
                </a:lnTo>
                <a:lnTo>
                  <a:pt x="47848" y="45092"/>
                </a:lnTo>
                <a:lnTo>
                  <a:pt x="50609" y="47854"/>
                </a:lnTo>
                <a:lnTo>
                  <a:pt x="51529" y="52495"/>
                </a:lnTo>
                <a:lnTo>
                  <a:pt x="52449" y="57098"/>
                </a:lnTo>
                <a:lnTo>
                  <a:pt x="50609" y="66290"/>
                </a:lnTo>
                <a:lnTo>
                  <a:pt x="45088" y="73654"/>
                </a:lnTo>
                <a:lnTo>
                  <a:pt x="35886" y="79177"/>
                </a:lnTo>
                <a:lnTo>
                  <a:pt x="25764" y="81018"/>
                </a:lnTo>
                <a:lnTo>
                  <a:pt x="16562" y="79177"/>
                </a:lnTo>
                <a:lnTo>
                  <a:pt x="8281" y="74575"/>
                </a:lnTo>
                <a:lnTo>
                  <a:pt x="2760" y="67211"/>
                </a:lnTo>
                <a:lnTo>
                  <a:pt x="0" y="58018"/>
                </a:lnTo>
                <a:lnTo>
                  <a:pt x="15642" y="56177"/>
                </a:lnTo>
                <a:lnTo>
                  <a:pt x="15642" y="58939"/>
                </a:lnTo>
                <a:lnTo>
                  <a:pt x="17483" y="61700"/>
                </a:lnTo>
                <a:lnTo>
                  <a:pt x="19323" y="64462"/>
                </a:lnTo>
                <a:lnTo>
                  <a:pt x="21163" y="66290"/>
                </a:lnTo>
                <a:lnTo>
                  <a:pt x="23924" y="67211"/>
                </a:lnTo>
                <a:lnTo>
                  <a:pt x="26684" y="67211"/>
                </a:lnTo>
                <a:lnTo>
                  <a:pt x="29445" y="67211"/>
                </a:lnTo>
                <a:lnTo>
                  <a:pt x="37727" y="55257"/>
                </a:lnTo>
                <a:lnTo>
                  <a:pt x="36806" y="52495"/>
                </a:lnTo>
                <a:lnTo>
                  <a:pt x="35886" y="49695"/>
                </a:lnTo>
                <a:lnTo>
                  <a:pt x="34046" y="46933"/>
                </a:lnTo>
                <a:lnTo>
                  <a:pt x="32206" y="46013"/>
                </a:lnTo>
                <a:lnTo>
                  <a:pt x="30365" y="44172"/>
                </a:lnTo>
                <a:lnTo>
                  <a:pt x="27605" y="44172"/>
                </a:lnTo>
                <a:lnTo>
                  <a:pt x="24844" y="44172"/>
                </a:lnTo>
                <a:lnTo>
                  <a:pt x="21163" y="45092"/>
                </a:lnTo>
                <a:lnTo>
                  <a:pt x="23004" y="33126"/>
                </a:lnTo>
                <a:lnTo>
                  <a:pt x="25764" y="32205"/>
                </a:lnTo>
                <a:lnTo>
                  <a:pt x="28525" y="31285"/>
                </a:lnTo>
                <a:lnTo>
                  <a:pt x="31285" y="30364"/>
                </a:lnTo>
                <a:lnTo>
                  <a:pt x="32206" y="27602"/>
                </a:lnTo>
                <a:lnTo>
                  <a:pt x="33126" y="25761"/>
                </a:lnTo>
                <a:lnTo>
                  <a:pt x="34046" y="23000"/>
                </a:lnTo>
                <a:lnTo>
                  <a:pt x="33126" y="20238"/>
                </a:lnTo>
                <a:lnTo>
                  <a:pt x="33126" y="18397"/>
                </a:lnTo>
                <a:lnTo>
                  <a:pt x="31285" y="16569"/>
                </a:lnTo>
                <a:lnTo>
                  <a:pt x="30365" y="15648"/>
                </a:lnTo>
                <a:lnTo>
                  <a:pt x="27605" y="14728"/>
                </a:lnTo>
                <a:lnTo>
                  <a:pt x="25764" y="14728"/>
                </a:lnTo>
                <a:lnTo>
                  <a:pt x="23924" y="14728"/>
                </a:lnTo>
                <a:lnTo>
                  <a:pt x="21163" y="15648"/>
                </a:lnTo>
                <a:lnTo>
                  <a:pt x="19323" y="16569"/>
                </a:lnTo>
                <a:lnTo>
                  <a:pt x="18403" y="19318"/>
                </a:lnTo>
                <a:lnTo>
                  <a:pt x="17483" y="21159"/>
                </a:lnTo>
                <a:lnTo>
                  <a:pt x="16562" y="24841"/>
                </a:lnTo>
                <a:lnTo>
                  <a:pt x="1840" y="22079"/>
                </a:lnTo>
                <a:lnTo>
                  <a:pt x="2760" y="17477"/>
                </a:lnTo>
                <a:lnTo>
                  <a:pt x="3680" y="13807"/>
                </a:lnTo>
                <a:lnTo>
                  <a:pt x="5520" y="10125"/>
                </a:lnTo>
                <a:lnTo>
                  <a:pt x="8281" y="7364"/>
                </a:lnTo>
                <a:lnTo>
                  <a:pt x="11041" y="4602"/>
                </a:lnTo>
                <a:lnTo>
                  <a:pt x="13802" y="2761"/>
                </a:lnTo>
                <a:lnTo>
                  <a:pt x="17483" y="1841"/>
                </a:lnTo>
                <a:lnTo>
                  <a:pt x="21163" y="920"/>
                </a:lnTo>
                <a:lnTo>
                  <a:pt x="2576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9" name="object 2269"/>
          <p:cNvSpPr/>
          <p:nvPr/>
        </p:nvSpPr>
        <p:spPr>
          <a:xfrm>
            <a:off x="4644296" y="4772040"/>
            <a:ext cx="0" cy="1808480"/>
          </a:xfrm>
          <a:custGeom>
            <a:avLst/>
            <a:gdLst/>
            <a:ahLst/>
            <a:cxnLst/>
            <a:rect l="l" t="t" r="r" b="b"/>
            <a:pathLst>
              <a:path h="1808479">
                <a:moveTo>
                  <a:pt x="0" y="0"/>
                </a:moveTo>
                <a:lnTo>
                  <a:pt x="0" y="180843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0" name="object 2270"/>
          <p:cNvSpPr/>
          <p:nvPr/>
        </p:nvSpPr>
        <p:spPr>
          <a:xfrm>
            <a:off x="4555014" y="6665190"/>
            <a:ext cx="29845" cy="13970"/>
          </a:xfrm>
          <a:custGeom>
            <a:avLst/>
            <a:gdLst/>
            <a:ahLst/>
            <a:cxnLst/>
            <a:rect l="l" t="t" r="r" b="b"/>
            <a:pathLst>
              <a:path w="29845" h="13970">
                <a:moveTo>
                  <a:pt x="0" y="6918"/>
                </a:moveTo>
                <a:lnTo>
                  <a:pt x="29441" y="6918"/>
                </a:lnTo>
              </a:path>
            </a:pathLst>
          </a:custGeom>
          <a:ln w="151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1" name="object 2271"/>
          <p:cNvSpPr/>
          <p:nvPr/>
        </p:nvSpPr>
        <p:spPr>
          <a:xfrm>
            <a:off x="4589980" y="6620088"/>
            <a:ext cx="52705" cy="80645"/>
          </a:xfrm>
          <a:custGeom>
            <a:avLst/>
            <a:gdLst/>
            <a:ahLst/>
            <a:cxnLst/>
            <a:rect l="l" t="t" r="r" b="b"/>
            <a:pathLst>
              <a:path w="52704" h="80645">
                <a:moveTo>
                  <a:pt x="50839" y="14728"/>
                </a:moveTo>
                <a:lnTo>
                  <a:pt x="30365" y="14728"/>
                </a:lnTo>
                <a:lnTo>
                  <a:pt x="32206" y="15648"/>
                </a:lnTo>
                <a:lnTo>
                  <a:pt x="34953" y="16569"/>
                </a:lnTo>
                <a:lnTo>
                  <a:pt x="35873" y="19318"/>
                </a:lnTo>
                <a:lnTo>
                  <a:pt x="36794" y="21159"/>
                </a:lnTo>
                <a:lnTo>
                  <a:pt x="36794" y="29444"/>
                </a:lnTo>
                <a:lnTo>
                  <a:pt x="34033" y="34046"/>
                </a:lnTo>
                <a:lnTo>
                  <a:pt x="32206" y="35887"/>
                </a:lnTo>
                <a:lnTo>
                  <a:pt x="30365" y="38649"/>
                </a:lnTo>
                <a:lnTo>
                  <a:pt x="26685" y="42331"/>
                </a:lnTo>
                <a:lnTo>
                  <a:pt x="22084" y="46013"/>
                </a:lnTo>
                <a:lnTo>
                  <a:pt x="11962" y="57098"/>
                </a:lnTo>
                <a:lnTo>
                  <a:pt x="5521" y="65382"/>
                </a:lnTo>
                <a:lnTo>
                  <a:pt x="1840" y="72734"/>
                </a:lnTo>
                <a:lnTo>
                  <a:pt x="0" y="80098"/>
                </a:lnTo>
                <a:lnTo>
                  <a:pt x="52475" y="80098"/>
                </a:lnTo>
                <a:lnTo>
                  <a:pt x="52475" y="65382"/>
                </a:lnTo>
                <a:lnTo>
                  <a:pt x="23004" y="65382"/>
                </a:lnTo>
                <a:lnTo>
                  <a:pt x="25764" y="60780"/>
                </a:lnTo>
                <a:lnTo>
                  <a:pt x="26685" y="59859"/>
                </a:lnTo>
                <a:lnTo>
                  <a:pt x="29445" y="58018"/>
                </a:lnTo>
                <a:lnTo>
                  <a:pt x="31285" y="55257"/>
                </a:lnTo>
                <a:lnTo>
                  <a:pt x="34953" y="52495"/>
                </a:lnTo>
                <a:lnTo>
                  <a:pt x="38634" y="47854"/>
                </a:lnTo>
                <a:lnTo>
                  <a:pt x="42315" y="45092"/>
                </a:lnTo>
                <a:lnTo>
                  <a:pt x="44155" y="42331"/>
                </a:lnTo>
                <a:lnTo>
                  <a:pt x="47874" y="36808"/>
                </a:lnTo>
                <a:lnTo>
                  <a:pt x="50635" y="32205"/>
                </a:lnTo>
                <a:lnTo>
                  <a:pt x="51555" y="27602"/>
                </a:lnTo>
                <a:lnTo>
                  <a:pt x="52475" y="22079"/>
                </a:lnTo>
                <a:lnTo>
                  <a:pt x="50839" y="14728"/>
                </a:lnTo>
                <a:close/>
              </a:path>
              <a:path w="52704" h="80645">
                <a:moveTo>
                  <a:pt x="27605" y="0"/>
                </a:moveTo>
                <a:lnTo>
                  <a:pt x="17483" y="1841"/>
                </a:lnTo>
                <a:lnTo>
                  <a:pt x="10121" y="6443"/>
                </a:lnTo>
                <a:lnTo>
                  <a:pt x="4600" y="13807"/>
                </a:lnTo>
                <a:lnTo>
                  <a:pt x="1840" y="24841"/>
                </a:lnTo>
                <a:lnTo>
                  <a:pt x="16563" y="25761"/>
                </a:lnTo>
                <a:lnTo>
                  <a:pt x="17483" y="22079"/>
                </a:lnTo>
                <a:lnTo>
                  <a:pt x="18403" y="19318"/>
                </a:lnTo>
                <a:lnTo>
                  <a:pt x="19323" y="16569"/>
                </a:lnTo>
                <a:lnTo>
                  <a:pt x="22084" y="15648"/>
                </a:lnTo>
                <a:lnTo>
                  <a:pt x="23924" y="14728"/>
                </a:lnTo>
                <a:lnTo>
                  <a:pt x="50839" y="14728"/>
                </a:lnTo>
                <a:lnTo>
                  <a:pt x="50635" y="13807"/>
                </a:lnTo>
                <a:lnTo>
                  <a:pt x="45995" y="6443"/>
                </a:lnTo>
                <a:lnTo>
                  <a:pt x="37714" y="1841"/>
                </a:lnTo>
                <a:lnTo>
                  <a:pt x="27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2" name="object 2272"/>
          <p:cNvSpPr/>
          <p:nvPr/>
        </p:nvSpPr>
        <p:spPr>
          <a:xfrm>
            <a:off x="4589980" y="6620088"/>
            <a:ext cx="52705" cy="80645"/>
          </a:xfrm>
          <a:custGeom>
            <a:avLst/>
            <a:gdLst/>
            <a:ahLst/>
            <a:cxnLst/>
            <a:rect l="l" t="t" r="r" b="b"/>
            <a:pathLst>
              <a:path w="52704" h="80645">
                <a:moveTo>
                  <a:pt x="27605" y="0"/>
                </a:moveTo>
                <a:lnTo>
                  <a:pt x="37714" y="1841"/>
                </a:lnTo>
                <a:lnTo>
                  <a:pt x="45995" y="6443"/>
                </a:lnTo>
                <a:lnTo>
                  <a:pt x="50635" y="13807"/>
                </a:lnTo>
                <a:lnTo>
                  <a:pt x="52475" y="22079"/>
                </a:lnTo>
                <a:lnTo>
                  <a:pt x="51555" y="27602"/>
                </a:lnTo>
                <a:lnTo>
                  <a:pt x="50635" y="32205"/>
                </a:lnTo>
                <a:lnTo>
                  <a:pt x="47874" y="36808"/>
                </a:lnTo>
                <a:lnTo>
                  <a:pt x="44155" y="42331"/>
                </a:lnTo>
                <a:lnTo>
                  <a:pt x="42315" y="45092"/>
                </a:lnTo>
                <a:lnTo>
                  <a:pt x="38634" y="47854"/>
                </a:lnTo>
                <a:lnTo>
                  <a:pt x="34953" y="52495"/>
                </a:lnTo>
                <a:lnTo>
                  <a:pt x="31285" y="55257"/>
                </a:lnTo>
                <a:lnTo>
                  <a:pt x="29445" y="58018"/>
                </a:lnTo>
                <a:lnTo>
                  <a:pt x="26685" y="59859"/>
                </a:lnTo>
                <a:lnTo>
                  <a:pt x="25764" y="60780"/>
                </a:lnTo>
                <a:lnTo>
                  <a:pt x="23004" y="65382"/>
                </a:lnTo>
                <a:lnTo>
                  <a:pt x="52475" y="65382"/>
                </a:lnTo>
                <a:lnTo>
                  <a:pt x="52475" y="80098"/>
                </a:lnTo>
                <a:lnTo>
                  <a:pt x="0" y="80098"/>
                </a:lnTo>
                <a:lnTo>
                  <a:pt x="1840" y="72734"/>
                </a:lnTo>
                <a:lnTo>
                  <a:pt x="5521" y="65382"/>
                </a:lnTo>
                <a:lnTo>
                  <a:pt x="11962" y="57098"/>
                </a:lnTo>
                <a:lnTo>
                  <a:pt x="22084" y="46013"/>
                </a:lnTo>
                <a:lnTo>
                  <a:pt x="26685" y="42331"/>
                </a:lnTo>
                <a:lnTo>
                  <a:pt x="30365" y="38649"/>
                </a:lnTo>
                <a:lnTo>
                  <a:pt x="32206" y="35887"/>
                </a:lnTo>
                <a:lnTo>
                  <a:pt x="34033" y="34046"/>
                </a:lnTo>
                <a:lnTo>
                  <a:pt x="36794" y="29444"/>
                </a:lnTo>
                <a:lnTo>
                  <a:pt x="36794" y="24841"/>
                </a:lnTo>
                <a:lnTo>
                  <a:pt x="36794" y="21159"/>
                </a:lnTo>
                <a:lnTo>
                  <a:pt x="35873" y="19318"/>
                </a:lnTo>
                <a:lnTo>
                  <a:pt x="34953" y="16569"/>
                </a:lnTo>
                <a:lnTo>
                  <a:pt x="32206" y="15648"/>
                </a:lnTo>
                <a:lnTo>
                  <a:pt x="30365" y="14728"/>
                </a:lnTo>
                <a:lnTo>
                  <a:pt x="27605" y="14728"/>
                </a:lnTo>
                <a:lnTo>
                  <a:pt x="23924" y="14728"/>
                </a:lnTo>
                <a:lnTo>
                  <a:pt x="22084" y="15648"/>
                </a:lnTo>
                <a:lnTo>
                  <a:pt x="19323" y="16569"/>
                </a:lnTo>
                <a:lnTo>
                  <a:pt x="18403" y="19318"/>
                </a:lnTo>
                <a:lnTo>
                  <a:pt x="17483" y="22079"/>
                </a:lnTo>
                <a:lnTo>
                  <a:pt x="16563" y="25761"/>
                </a:lnTo>
                <a:lnTo>
                  <a:pt x="1840" y="24841"/>
                </a:lnTo>
                <a:lnTo>
                  <a:pt x="4600" y="13807"/>
                </a:lnTo>
                <a:lnTo>
                  <a:pt x="10121" y="6443"/>
                </a:lnTo>
                <a:lnTo>
                  <a:pt x="17483" y="1841"/>
                </a:lnTo>
                <a:lnTo>
                  <a:pt x="27605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3" name="object 2273"/>
          <p:cNvSpPr/>
          <p:nvPr/>
        </p:nvSpPr>
        <p:spPr>
          <a:xfrm>
            <a:off x="4888167" y="4772039"/>
            <a:ext cx="0" cy="1808480"/>
          </a:xfrm>
          <a:custGeom>
            <a:avLst/>
            <a:gdLst/>
            <a:ahLst/>
            <a:cxnLst/>
            <a:rect l="l" t="t" r="r" b="b"/>
            <a:pathLst>
              <a:path h="1808479">
                <a:moveTo>
                  <a:pt x="0" y="0"/>
                </a:moveTo>
                <a:lnTo>
                  <a:pt x="0" y="18084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4" name="object 2274"/>
          <p:cNvSpPr/>
          <p:nvPr/>
        </p:nvSpPr>
        <p:spPr>
          <a:xfrm>
            <a:off x="4798898" y="6665190"/>
            <a:ext cx="29845" cy="13970"/>
          </a:xfrm>
          <a:custGeom>
            <a:avLst/>
            <a:gdLst/>
            <a:ahLst/>
            <a:cxnLst/>
            <a:rect l="l" t="t" r="r" b="b"/>
            <a:pathLst>
              <a:path w="29845" h="13970">
                <a:moveTo>
                  <a:pt x="0" y="6918"/>
                </a:moveTo>
                <a:lnTo>
                  <a:pt x="29441" y="6918"/>
                </a:lnTo>
              </a:path>
            </a:pathLst>
          </a:custGeom>
          <a:ln w="151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5" name="object 2275"/>
          <p:cNvSpPr/>
          <p:nvPr/>
        </p:nvSpPr>
        <p:spPr>
          <a:xfrm>
            <a:off x="4837532" y="6620088"/>
            <a:ext cx="35560" cy="80645"/>
          </a:xfrm>
          <a:custGeom>
            <a:avLst/>
            <a:gdLst/>
            <a:ahLst/>
            <a:cxnLst/>
            <a:rect l="l" t="t" r="r" b="b"/>
            <a:pathLst>
              <a:path w="35560" h="80645">
                <a:moveTo>
                  <a:pt x="35004" y="22079"/>
                </a:moveTo>
                <a:lnTo>
                  <a:pt x="19361" y="22079"/>
                </a:lnTo>
                <a:lnTo>
                  <a:pt x="19361" y="80098"/>
                </a:lnTo>
                <a:lnTo>
                  <a:pt x="35004" y="80098"/>
                </a:lnTo>
                <a:lnTo>
                  <a:pt x="35004" y="22079"/>
                </a:lnTo>
                <a:close/>
              </a:path>
              <a:path w="35560" h="80645">
                <a:moveTo>
                  <a:pt x="35004" y="0"/>
                </a:moveTo>
                <a:lnTo>
                  <a:pt x="22122" y="0"/>
                </a:lnTo>
                <a:lnTo>
                  <a:pt x="20282" y="4602"/>
                </a:lnTo>
                <a:lnTo>
                  <a:pt x="17521" y="9205"/>
                </a:lnTo>
                <a:lnTo>
                  <a:pt x="12882" y="12887"/>
                </a:lnTo>
                <a:lnTo>
                  <a:pt x="8281" y="15648"/>
                </a:lnTo>
                <a:lnTo>
                  <a:pt x="4600" y="18397"/>
                </a:lnTo>
                <a:lnTo>
                  <a:pt x="0" y="20238"/>
                </a:lnTo>
                <a:lnTo>
                  <a:pt x="0" y="34967"/>
                </a:lnTo>
                <a:lnTo>
                  <a:pt x="11042" y="29444"/>
                </a:lnTo>
                <a:lnTo>
                  <a:pt x="19361" y="22079"/>
                </a:lnTo>
                <a:lnTo>
                  <a:pt x="35004" y="22079"/>
                </a:lnTo>
                <a:lnTo>
                  <a:pt x="350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6" name="object 2276"/>
          <p:cNvSpPr/>
          <p:nvPr/>
        </p:nvSpPr>
        <p:spPr>
          <a:xfrm>
            <a:off x="4837532" y="6620088"/>
            <a:ext cx="35560" cy="80645"/>
          </a:xfrm>
          <a:custGeom>
            <a:avLst/>
            <a:gdLst/>
            <a:ahLst/>
            <a:cxnLst/>
            <a:rect l="l" t="t" r="r" b="b"/>
            <a:pathLst>
              <a:path w="35560" h="80645">
                <a:moveTo>
                  <a:pt x="22122" y="0"/>
                </a:moveTo>
                <a:lnTo>
                  <a:pt x="35004" y="0"/>
                </a:lnTo>
                <a:lnTo>
                  <a:pt x="35004" y="80098"/>
                </a:lnTo>
                <a:lnTo>
                  <a:pt x="19361" y="80098"/>
                </a:lnTo>
                <a:lnTo>
                  <a:pt x="19361" y="22079"/>
                </a:lnTo>
                <a:lnTo>
                  <a:pt x="11042" y="29444"/>
                </a:lnTo>
                <a:lnTo>
                  <a:pt x="0" y="34967"/>
                </a:lnTo>
                <a:lnTo>
                  <a:pt x="0" y="20238"/>
                </a:lnTo>
                <a:lnTo>
                  <a:pt x="4600" y="18397"/>
                </a:lnTo>
                <a:lnTo>
                  <a:pt x="8281" y="15648"/>
                </a:lnTo>
                <a:lnTo>
                  <a:pt x="12882" y="12887"/>
                </a:lnTo>
                <a:lnTo>
                  <a:pt x="17521" y="9205"/>
                </a:lnTo>
                <a:lnTo>
                  <a:pt x="20282" y="4602"/>
                </a:lnTo>
                <a:lnTo>
                  <a:pt x="22122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7" name="object 2277"/>
          <p:cNvSpPr/>
          <p:nvPr/>
        </p:nvSpPr>
        <p:spPr>
          <a:xfrm>
            <a:off x="5132051" y="6537216"/>
            <a:ext cx="0" cy="43815"/>
          </a:xfrm>
          <a:custGeom>
            <a:avLst/>
            <a:gdLst/>
            <a:ahLst/>
            <a:cxnLst/>
            <a:rect l="l" t="t" r="r" b="b"/>
            <a:pathLst>
              <a:path h="43815">
                <a:moveTo>
                  <a:pt x="0" y="0"/>
                </a:moveTo>
                <a:lnTo>
                  <a:pt x="0" y="432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8" name="object 2278"/>
          <p:cNvSpPr/>
          <p:nvPr/>
        </p:nvSpPr>
        <p:spPr>
          <a:xfrm>
            <a:off x="5127680" y="4772035"/>
            <a:ext cx="0" cy="755015"/>
          </a:xfrm>
          <a:custGeom>
            <a:avLst/>
            <a:gdLst/>
            <a:ahLst/>
            <a:cxnLst/>
            <a:rect l="l" t="t" r="r" b="b"/>
            <a:pathLst>
              <a:path h="755014">
                <a:moveTo>
                  <a:pt x="0" y="0"/>
                </a:moveTo>
                <a:lnTo>
                  <a:pt x="0" y="754583"/>
                </a:lnTo>
              </a:path>
            </a:pathLst>
          </a:custGeom>
          <a:ln w="115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9" name="object 2279"/>
          <p:cNvSpPr/>
          <p:nvPr/>
        </p:nvSpPr>
        <p:spPr>
          <a:xfrm>
            <a:off x="5106287" y="6620088"/>
            <a:ext cx="52069" cy="81280"/>
          </a:xfrm>
          <a:custGeom>
            <a:avLst/>
            <a:gdLst/>
            <a:ahLst/>
            <a:cxnLst/>
            <a:rect l="l" t="t" r="r" b="b"/>
            <a:pathLst>
              <a:path w="52070" h="81279">
                <a:moveTo>
                  <a:pt x="25764" y="0"/>
                </a:moveTo>
                <a:lnTo>
                  <a:pt x="0" y="40490"/>
                </a:lnTo>
                <a:lnTo>
                  <a:pt x="920" y="54336"/>
                </a:lnTo>
                <a:lnTo>
                  <a:pt x="2760" y="64462"/>
                </a:lnTo>
                <a:lnTo>
                  <a:pt x="7361" y="71813"/>
                </a:lnTo>
                <a:lnTo>
                  <a:pt x="15642" y="79177"/>
                </a:lnTo>
                <a:lnTo>
                  <a:pt x="25764" y="81018"/>
                </a:lnTo>
                <a:lnTo>
                  <a:pt x="35886" y="79177"/>
                </a:lnTo>
                <a:lnTo>
                  <a:pt x="44168" y="72734"/>
                </a:lnTo>
                <a:lnTo>
                  <a:pt x="46933" y="67211"/>
                </a:lnTo>
                <a:lnTo>
                  <a:pt x="23004" y="67211"/>
                </a:lnTo>
                <a:lnTo>
                  <a:pt x="20243" y="65382"/>
                </a:lnTo>
                <a:lnTo>
                  <a:pt x="14722" y="40490"/>
                </a:lnTo>
                <a:lnTo>
                  <a:pt x="15642" y="29444"/>
                </a:lnTo>
                <a:lnTo>
                  <a:pt x="23004" y="14728"/>
                </a:lnTo>
                <a:lnTo>
                  <a:pt x="47031" y="14728"/>
                </a:lnTo>
                <a:lnTo>
                  <a:pt x="44168" y="8284"/>
                </a:lnTo>
                <a:lnTo>
                  <a:pt x="35886" y="2761"/>
                </a:lnTo>
                <a:lnTo>
                  <a:pt x="25764" y="0"/>
                </a:lnTo>
                <a:close/>
              </a:path>
              <a:path w="52070" h="81279">
                <a:moveTo>
                  <a:pt x="47031" y="14728"/>
                </a:moveTo>
                <a:lnTo>
                  <a:pt x="28525" y="14728"/>
                </a:lnTo>
                <a:lnTo>
                  <a:pt x="31285" y="15648"/>
                </a:lnTo>
                <a:lnTo>
                  <a:pt x="33126" y="17477"/>
                </a:lnTo>
                <a:lnTo>
                  <a:pt x="34046" y="19318"/>
                </a:lnTo>
                <a:lnTo>
                  <a:pt x="34966" y="23000"/>
                </a:lnTo>
                <a:lnTo>
                  <a:pt x="35886" y="29444"/>
                </a:lnTo>
                <a:lnTo>
                  <a:pt x="36806" y="40490"/>
                </a:lnTo>
                <a:lnTo>
                  <a:pt x="35886" y="52495"/>
                </a:lnTo>
                <a:lnTo>
                  <a:pt x="34966" y="59859"/>
                </a:lnTo>
                <a:lnTo>
                  <a:pt x="34046" y="62621"/>
                </a:lnTo>
                <a:lnTo>
                  <a:pt x="33126" y="64462"/>
                </a:lnTo>
                <a:lnTo>
                  <a:pt x="31285" y="65382"/>
                </a:lnTo>
                <a:lnTo>
                  <a:pt x="28525" y="67211"/>
                </a:lnTo>
                <a:lnTo>
                  <a:pt x="46933" y="67211"/>
                </a:lnTo>
                <a:lnTo>
                  <a:pt x="47848" y="65382"/>
                </a:lnTo>
                <a:lnTo>
                  <a:pt x="50609" y="54336"/>
                </a:lnTo>
                <a:lnTo>
                  <a:pt x="51529" y="40490"/>
                </a:lnTo>
                <a:lnTo>
                  <a:pt x="50609" y="27602"/>
                </a:lnTo>
                <a:lnTo>
                  <a:pt x="47848" y="16569"/>
                </a:lnTo>
                <a:lnTo>
                  <a:pt x="47031" y="147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0" name="object 2280"/>
          <p:cNvSpPr/>
          <p:nvPr/>
        </p:nvSpPr>
        <p:spPr>
          <a:xfrm>
            <a:off x="5121009" y="6634816"/>
            <a:ext cx="22225" cy="52705"/>
          </a:xfrm>
          <a:custGeom>
            <a:avLst/>
            <a:gdLst/>
            <a:ahLst/>
            <a:cxnLst/>
            <a:rect l="l" t="t" r="r" b="b"/>
            <a:pathLst>
              <a:path w="22225" h="52704">
                <a:moveTo>
                  <a:pt x="11042" y="0"/>
                </a:moveTo>
                <a:lnTo>
                  <a:pt x="8281" y="0"/>
                </a:lnTo>
                <a:lnTo>
                  <a:pt x="5521" y="920"/>
                </a:lnTo>
                <a:lnTo>
                  <a:pt x="0" y="25761"/>
                </a:lnTo>
                <a:lnTo>
                  <a:pt x="920" y="36846"/>
                </a:lnTo>
                <a:lnTo>
                  <a:pt x="8281" y="52482"/>
                </a:lnTo>
                <a:lnTo>
                  <a:pt x="11042" y="52482"/>
                </a:lnTo>
                <a:lnTo>
                  <a:pt x="13802" y="52482"/>
                </a:lnTo>
                <a:lnTo>
                  <a:pt x="16563" y="50654"/>
                </a:lnTo>
                <a:lnTo>
                  <a:pt x="18403" y="49733"/>
                </a:lnTo>
                <a:lnTo>
                  <a:pt x="19323" y="47892"/>
                </a:lnTo>
                <a:lnTo>
                  <a:pt x="20243" y="45131"/>
                </a:lnTo>
                <a:lnTo>
                  <a:pt x="21163" y="37767"/>
                </a:lnTo>
                <a:lnTo>
                  <a:pt x="22084" y="25761"/>
                </a:lnTo>
                <a:lnTo>
                  <a:pt x="21163" y="14715"/>
                </a:lnTo>
                <a:lnTo>
                  <a:pt x="13802" y="0"/>
                </a:lnTo>
                <a:lnTo>
                  <a:pt x="11042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1" name="object 2281"/>
          <p:cNvSpPr/>
          <p:nvPr/>
        </p:nvSpPr>
        <p:spPr>
          <a:xfrm>
            <a:off x="5106287" y="6620088"/>
            <a:ext cx="52069" cy="81280"/>
          </a:xfrm>
          <a:custGeom>
            <a:avLst/>
            <a:gdLst/>
            <a:ahLst/>
            <a:cxnLst/>
            <a:rect l="l" t="t" r="r" b="b"/>
            <a:pathLst>
              <a:path w="52070" h="81279">
                <a:moveTo>
                  <a:pt x="25764" y="0"/>
                </a:moveTo>
                <a:lnTo>
                  <a:pt x="51529" y="40490"/>
                </a:lnTo>
                <a:lnTo>
                  <a:pt x="50609" y="54336"/>
                </a:lnTo>
                <a:lnTo>
                  <a:pt x="47848" y="65382"/>
                </a:lnTo>
                <a:lnTo>
                  <a:pt x="44168" y="72734"/>
                </a:lnTo>
                <a:lnTo>
                  <a:pt x="35886" y="79177"/>
                </a:lnTo>
                <a:lnTo>
                  <a:pt x="25764" y="81018"/>
                </a:lnTo>
                <a:lnTo>
                  <a:pt x="15642" y="79177"/>
                </a:lnTo>
                <a:lnTo>
                  <a:pt x="7361" y="71813"/>
                </a:lnTo>
                <a:lnTo>
                  <a:pt x="2760" y="64462"/>
                </a:lnTo>
                <a:lnTo>
                  <a:pt x="920" y="54336"/>
                </a:lnTo>
                <a:lnTo>
                  <a:pt x="0" y="40490"/>
                </a:lnTo>
                <a:lnTo>
                  <a:pt x="920" y="27602"/>
                </a:lnTo>
                <a:lnTo>
                  <a:pt x="3680" y="16569"/>
                </a:lnTo>
                <a:lnTo>
                  <a:pt x="7361" y="8284"/>
                </a:lnTo>
                <a:lnTo>
                  <a:pt x="15642" y="2761"/>
                </a:lnTo>
                <a:lnTo>
                  <a:pt x="2576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2" name="object 2282"/>
          <p:cNvSpPr/>
          <p:nvPr/>
        </p:nvSpPr>
        <p:spPr>
          <a:xfrm>
            <a:off x="5375961" y="4772039"/>
            <a:ext cx="0" cy="1808480"/>
          </a:xfrm>
          <a:custGeom>
            <a:avLst/>
            <a:gdLst/>
            <a:ahLst/>
            <a:cxnLst/>
            <a:rect l="l" t="t" r="r" b="b"/>
            <a:pathLst>
              <a:path h="1808479">
                <a:moveTo>
                  <a:pt x="0" y="0"/>
                </a:moveTo>
                <a:lnTo>
                  <a:pt x="0" y="18084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3" name="object 2283"/>
          <p:cNvSpPr/>
          <p:nvPr/>
        </p:nvSpPr>
        <p:spPr>
          <a:xfrm>
            <a:off x="5353851" y="6620088"/>
            <a:ext cx="34290" cy="80645"/>
          </a:xfrm>
          <a:custGeom>
            <a:avLst/>
            <a:gdLst/>
            <a:ahLst/>
            <a:cxnLst/>
            <a:rect l="l" t="t" r="r" b="b"/>
            <a:pathLst>
              <a:path w="34289" h="80645">
                <a:moveTo>
                  <a:pt x="34071" y="22079"/>
                </a:moveTo>
                <a:lnTo>
                  <a:pt x="19349" y="22079"/>
                </a:lnTo>
                <a:lnTo>
                  <a:pt x="19349" y="80098"/>
                </a:lnTo>
                <a:lnTo>
                  <a:pt x="34071" y="80098"/>
                </a:lnTo>
                <a:lnTo>
                  <a:pt x="34071" y="22079"/>
                </a:lnTo>
                <a:close/>
              </a:path>
              <a:path w="34289" h="80645">
                <a:moveTo>
                  <a:pt x="34071" y="0"/>
                </a:moveTo>
                <a:lnTo>
                  <a:pt x="22109" y="0"/>
                </a:lnTo>
                <a:lnTo>
                  <a:pt x="19349" y="4602"/>
                </a:lnTo>
                <a:lnTo>
                  <a:pt x="16563" y="9205"/>
                </a:lnTo>
                <a:lnTo>
                  <a:pt x="12882" y="12887"/>
                </a:lnTo>
                <a:lnTo>
                  <a:pt x="3680" y="18397"/>
                </a:lnTo>
                <a:lnTo>
                  <a:pt x="0" y="20238"/>
                </a:lnTo>
                <a:lnTo>
                  <a:pt x="0" y="34967"/>
                </a:lnTo>
                <a:lnTo>
                  <a:pt x="10121" y="29444"/>
                </a:lnTo>
                <a:lnTo>
                  <a:pt x="19349" y="22079"/>
                </a:lnTo>
                <a:lnTo>
                  <a:pt x="34071" y="22079"/>
                </a:lnTo>
                <a:lnTo>
                  <a:pt x="340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4" name="object 2284"/>
          <p:cNvSpPr/>
          <p:nvPr/>
        </p:nvSpPr>
        <p:spPr>
          <a:xfrm>
            <a:off x="5353851" y="6620088"/>
            <a:ext cx="34290" cy="80645"/>
          </a:xfrm>
          <a:custGeom>
            <a:avLst/>
            <a:gdLst/>
            <a:ahLst/>
            <a:cxnLst/>
            <a:rect l="l" t="t" r="r" b="b"/>
            <a:pathLst>
              <a:path w="34289" h="80645">
                <a:moveTo>
                  <a:pt x="22109" y="0"/>
                </a:moveTo>
                <a:lnTo>
                  <a:pt x="34071" y="0"/>
                </a:lnTo>
                <a:lnTo>
                  <a:pt x="34071" y="80098"/>
                </a:lnTo>
                <a:lnTo>
                  <a:pt x="19349" y="80098"/>
                </a:lnTo>
                <a:lnTo>
                  <a:pt x="19349" y="22079"/>
                </a:lnTo>
                <a:lnTo>
                  <a:pt x="10121" y="29444"/>
                </a:lnTo>
                <a:lnTo>
                  <a:pt x="0" y="34967"/>
                </a:lnTo>
                <a:lnTo>
                  <a:pt x="0" y="20238"/>
                </a:lnTo>
                <a:lnTo>
                  <a:pt x="3680" y="18397"/>
                </a:lnTo>
                <a:lnTo>
                  <a:pt x="8281" y="15648"/>
                </a:lnTo>
                <a:lnTo>
                  <a:pt x="12882" y="12887"/>
                </a:lnTo>
                <a:lnTo>
                  <a:pt x="16563" y="9205"/>
                </a:lnTo>
                <a:lnTo>
                  <a:pt x="19349" y="4602"/>
                </a:lnTo>
                <a:lnTo>
                  <a:pt x="2210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5" name="object 2285"/>
          <p:cNvSpPr/>
          <p:nvPr/>
        </p:nvSpPr>
        <p:spPr>
          <a:xfrm>
            <a:off x="5620765" y="6537216"/>
            <a:ext cx="0" cy="43815"/>
          </a:xfrm>
          <a:custGeom>
            <a:avLst/>
            <a:gdLst/>
            <a:ahLst/>
            <a:cxnLst/>
            <a:rect l="l" t="t" r="r" b="b"/>
            <a:pathLst>
              <a:path h="43815">
                <a:moveTo>
                  <a:pt x="0" y="0"/>
                </a:moveTo>
                <a:lnTo>
                  <a:pt x="0" y="432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6" name="object 2286"/>
          <p:cNvSpPr/>
          <p:nvPr/>
        </p:nvSpPr>
        <p:spPr>
          <a:xfrm>
            <a:off x="5620994" y="4772036"/>
            <a:ext cx="0" cy="812165"/>
          </a:xfrm>
          <a:custGeom>
            <a:avLst/>
            <a:gdLst/>
            <a:ahLst/>
            <a:cxnLst/>
            <a:rect l="l" t="t" r="r" b="b"/>
            <a:pathLst>
              <a:path h="812164">
                <a:moveTo>
                  <a:pt x="0" y="0"/>
                </a:moveTo>
                <a:lnTo>
                  <a:pt x="0" y="812141"/>
                </a:lnTo>
              </a:path>
            </a:pathLst>
          </a:custGeom>
          <a:ln w="32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7" name="object 2287"/>
          <p:cNvSpPr/>
          <p:nvPr/>
        </p:nvSpPr>
        <p:spPr>
          <a:xfrm>
            <a:off x="5594080" y="6620088"/>
            <a:ext cx="52705" cy="80645"/>
          </a:xfrm>
          <a:custGeom>
            <a:avLst/>
            <a:gdLst/>
            <a:ahLst/>
            <a:cxnLst/>
            <a:rect l="l" t="t" r="r" b="b"/>
            <a:pathLst>
              <a:path w="52704" h="80645">
                <a:moveTo>
                  <a:pt x="50801" y="14728"/>
                </a:moveTo>
                <a:lnTo>
                  <a:pt x="30365" y="14728"/>
                </a:lnTo>
                <a:lnTo>
                  <a:pt x="34046" y="16569"/>
                </a:lnTo>
                <a:lnTo>
                  <a:pt x="35873" y="19318"/>
                </a:lnTo>
                <a:lnTo>
                  <a:pt x="36794" y="21159"/>
                </a:lnTo>
                <a:lnTo>
                  <a:pt x="36794" y="24841"/>
                </a:lnTo>
                <a:lnTo>
                  <a:pt x="35873" y="29444"/>
                </a:lnTo>
                <a:lnTo>
                  <a:pt x="34046" y="34046"/>
                </a:lnTo>
                <a:lnTo>
                  <a:pt x="29445" y="38649"/>
                </a:lnTo>
                <a:lnTo>
                  <a:pt x="26685" y="42331"/>
                </a:lnTo>
                <a:lnTo>
                  <a:pt x="1840" y="72734"/>
                </a:lnTo>
                <a:lnTo>
                  <a:pt x="0" y="80098"/>
                </a:lnTo>
                <a:lnTo>
                  <a:pt x="52437" y="80098"/>
                </a:lnTo>
                <a:lnTo>
                  <a:pt x="52437" y="65382"/>
                </a:lnTo>
                <a:lnTo>
                  <a:pt x="23004" y="65382"/>
                </a:lnTo>
                <a:lnTo>
                  <a:pt x="25764" y="60780"/>
                </a:lnTo>
                <a:lnTo>
                  <a:pt x="31285" y="55257"/>
                </a:lnTo>
                <a:lnTo>
                  <a:pt x="34966" y="52495"/>
                </a:lnTo>
                <a:lnTo>
                  <a:pt x="38634" y="47854"/>
                </a:lnTo>
                <a:lnTo>
                  <a:pt x="52437" y="22079"/>
                </a:lnTo>
                <a:lnTo>
                  <a:pt x="50801" y="14728"/>
                </a:lnTo>
                <a:close/>
              </a:path>
              <a:path w="52704" h="80645">
                <a:moveTo>
                  <a:pt x="27605" y="0"/>
                </a:moveTo>
                <a:lnTo>
                  <a:pt x="17483" y="1841"/>
                </a:lnTo>
                <a:lnTo>
                  <a:pt x="10121" y="6443"/>
                </a:lnTo>
                <a:lnTo>
                  <a:pt x="3680" y="13807"/>
                </a:lnTo>
                <a:lnTo>
                  <a:pt x="1840" y="24841"/>
                </a:lnTo>
                <a:lnTo>
                  <a:pt x="16563" y="25761"/>
                </a:lnTo>
                <a:lnTo>
                  <a:pt x="16563" y="22079"/>
                </a:lnTo>
                <a:lnTo>
                  <a:pt x="18403" y="19318"/>
                </a:lnTo>
                <a:lnTo>
                  <a:pt x="19323" y="16569"/>
                </a:lnTo>
                <a:lnTo>
                  <a:pt x="21163" y="15648"/>
                </a:lnTo>
                <a:lnTo>
                  <a:pt x="23924" y="14728"/>
                </a:lnTo>
                <a:lnTo>
                  <a:pt x="50801" y="14728"/>
                </a:lnTo>
                <a:lnTo>
                  <a:pt x="50596" y="13807"/>
                </a:lnTo>
                <a:lnTo>
                  <a:pt x="45075" y="6443"/>
                </a:lnTo>
                <a:lnTo>
                  <a:pt x="37714" y="1841"/>
                </a:lnTo>
                <a:lnTo>
                  <a:pt x="27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8" name="object 2288"/>
          <p:cNvSpPr/>
          <p:nvPr/>
        </p:nvSpPr>
        <p:spPr>
          <a:xfrm>
            <a:off x="5594080" y="6620088"/>
            <a:ext cx="52705" cy="80645"/>
          </a:xfrm>
          <a:custGeom>
            <a:avLst/>
            <a:gdLst/>
            <a:ahLst/>
            <a:cxnLst/>
            <a:rect l="l" t="t" r="r" b="b"/>
            <a:pathLst>
              <a:path w="52704" h="80645">
                <a:moveTo>
                  <a:pt x="27605" y="0"/>
                </a:moveTo>
                <a:lnTo>
                  <a:pt x="37714" y="1841"/>
                </a:lnTo>
                <a:lnTo>
                  <a:pt x="45075" y="6443"/>
                </a:lnTo>
                <a:lnTo>
                  <a:pt x="50596" y="13807"/>
                </a:lnTo>
                <a:lnTo>
                  <a:pt x="52437" y="22079"/>
                </a:lnTo>
                <a:lnTo>
                  <a:pt x="51516" y="27602"/>
                </a:lnTo>
                <a:lnTo>
                  <a:pt x="38634" y="47854"/>
                </a:lnTo>
                <a:lnTo>
                  <a:pt x="34966" y="52495"/>
                </a:lnTo>
                <a:lnTo>
                  <a:pt x="31285" y="55257"/>
                </a:lnTo>
                <a:lnTo>
                  <a:pt x="28525" y="58018"/>
                </a:lnTo>
                <a:lnTo>
                  <a:pt x="26685" y="59859"/>
                </a:lnTo>
                <a:lnTo>
                  <a:pt x="25764" y="60780"/>
                </a:lnTo>
                <a:lnTo>
                  <a:pt x="23004" y="65382"/>
                </a:lnTo>
                <a:lnTo>
                  <a:pt x="52437" y="65382"/>
                </a:lnTo>
                <a:lnTo>
                  <a:pt x="52437" y="80098"/>
                </a:lnTo>
                <a:lnTo>
                  <a:pt x="0" y="80098"/>
                </a:lnTo>
                <a:lnTo>
                  <a:pt x="1840" y="72734"/>
                </a:lnTo>
                <a:lnTo>
                  <a:pt x="5521" y="65382"/>
                </a:lnTo>
                <a:lnTo>
                  <a:pt x="11962" y="57098"/>
                </a:lnTo>
                <a:lnTo>
                  <a:pt x="22084" y="46013"/>
                </a:lnTo>
                <a:lnTo>
                  <a:pt x="26685" y="42331"/>
                </a:lnTo>
                <a:lnTo>
                  <a:pt x="29445" y="38649"/>
                </a:lnTo>
                <a:lnTo>
                  <a:pt x="32206" y="35887"/>
                </a:lnTo>
                <a:lnTo>
                  <a:pt x="34046" y="34046"/>
                </a:lnTo>
                <a:lnTo>
                  <a:pt x="35873" y="29444"/>
                </a:lnTo>
                <a:lnTo>
                  <a:pt x="36794" y="24841"/>
                </a:lnTo>
                <a:lnTo>
                  <a:pt x="36794" y="21159"/>
                </a:lnTo>
                <a:lnTo>
                  <a:pt x="35873" y="19318"/>
                </a:lnTo>
                <a:lnTo>
                  <a:pt x="34046" y="16569"/>
                </a:lnTo>
                <a:lnTo>
                  <a:pt x="32206" y="15648"/>
                </a:lnTo>
                <a:lnTo>
                  <a:pt x="30365" y="14728"/>
                </a:lnTo>
                <a:lnTo>
                  <a:pt x="26685" y="14728"/>
                </a:lnTo>
                <a:lnTo>
                  <a:pt x="23924" y="14728"/>
                </a:lnTo>
                <a:lnTo>
                  <a:pt x="21163" y="15648"/>
                </a:lnTo>
                <a:lnTo>
                  <a:pt x="19323" y="16569"/>
                </a:lnTo>
                <a:lnTo>
                  <a:pt x="18403" y="19318"/>
                </a:lnTo>
                <a:lnTo>
                  <a:pt x="16563" y="22079"/>
                </a:lnTo>
                <a:lnTo>
                  <a:pt x="16563" y="25761"/>
                </a:lnTo>
                <a:lnTo>
                  <a:pt x="1840" y="24841"/>
                </a:lnTo>
                <a:lnTo>
                  <a:pt x="3680" y="13807"/>
                </a:lnTo>
                <a:lnTo>
                  <a:pt x="10121" y="6443"/>
                </a:lnTo>
                <a:lnTo>
                  <a:pt x="17483" y="1841"/>
                </a:lnTo>
                <a:lnTo>
                  <a:pt x="27605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9" name="object 2289"/>
          <p:cNvSpPr/>
          <p:nvPr/>
        </p:nvSpPr>
        <p:spPr>
          <a:xfrm>
            <a:off x="5864636" y="6537216"/>
            <a:ext cx="0" cy="43815"/>
          </a:xfrm>
          <a:custGeom>
            <a:avLst/>
            <a:gdLst/>
            <a:ahLst/>
            <a:cxnLst/>
            <a:rect l="l" t="t" r="r" b="b"/>
            <a:pathLst>
              <a:path h="43815">
                <a:moveTo>
                  <a:pt x="0" y="0"/>
                </a:moveTo>
                <a:lnTo>
                  <a:pt x="0" y="432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0" name="object 2290"/>
          <p:cNvSpPr/>
          <p:nvPr/>
        </p:nvSpPr>
        <p:spPr>
          <a:xfrm>
            <a:off x="5864635" y="4772036"/>
            <a:ext cx="0" cy="812165"/>
          </a:xfrm>
          <a:custGeom>
            <a:avLst/>
            <a:gdLst/>
            <a:ahLst/>
            <a:cxnLst/>
            <a:rect l="l" t="t" r="r" b="b"/>
            <a:pathLst>
              <a:path h="812164">
                <a:moveTo>
                  <a:pt x="0" y="0"/>
                </a:moveTo>
                <a:lnTo>
                  <a:pt x="0" y="8121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1" name="object 2291"/>
          <p:cNvSpPr/>
          <p:nvPr/>
        </p:nvSpPr>
        <p:spPr>
          <a:xfrm>
            <a:off x="5837952" y="6620088"/>
            <a:ext cx="52705" cy="81280"/>
          </a:xfrm>
          <a:custGeom>
            <a:avLst/>
            <a:gdLst/>
            <a:ahLst/>
            <a:cxnLst/>
            <a:rect l="l" t="t" r="r" b="b"/>
            <a:pathLst>
              <a:path w="52704" h="81279">
                <a:moveTo>
                  <a:pt x="15642" y="56177"/>
                </a:moveTo>
                <a:lnTo>
                  <a:pt x="0" y="58018"/>
                </a:lnTo>
                <a:lnTo>
                  <a:pt x="2760" y="67211"/>
                </a:lnTo>
                <a:lnTo>
                  <a:pt x="8281" y="74575"/>
                </a:lnTo>
                <a:lnTo>
                  <a:pt x="16563" y="79177"/>
                </a:lnTo>
                <a:lnTo>
                  <a:pt x="25764" y="81018"/>
                </a:lnTo>
                <a:lnTo>
                  <a:pt x="35886" y="79177"/>
                </a:lnTo>
                <a:lnTo>
                  <a:pt x="44168" y="73654"/>
                </a:lnTo>
                <a:lnTo>
                  <a:pt x="49804" y="67211"/>
                </a:lnTo>
                <a:lnTo>
                  <a:pt x="23924" y="67211"/>
                </a:lnTo>
                <a:lnTo>
                  <a:pt x="21163" y="66290"/>
                </a:lnTo>
                <a:lnTo>
                  <a:pt x="19323" y="64462"/>
                </a:lnTo>
                <a:lnTo>
                  <a:pt x="15642" y="58939"/>
                </a:lnTo>
                <a:lnTo>
                  <a:pt x="15642" y="56177"/>
                </a:lnTo>
                <a:close/>
              </a:path>
              <a:path w="52704" h="81279">
                <a:moveTo>
                  <a:pt x="47158" y="44172"/>
                </a:moveTo>
                <a:lnTo>
                  <a:pt x="30365" y="44172"/>
                </a:lnTo>
                <a:lnTo>
                  <a:pt x="32206" y="46013"/>
                </a:lnTo>
                <a:lnTo>
                  <a:pt x="34046" y="46933"/>
                </a:lnTo>
                <a:lnTo>
                  <a:pt x="35886" y="49695"/>
                </a:lnTo>
                <a:lnTo>
                  <a:pt x="36806" y="52495"/>
                </a:lnTo>
                <a:lnTo>
                  <a:pt x="36806" y="58939"/>
                </a:lnTo>
                <a:lnTo>
                  <a:pt x="35886" y="61700"/>
                </a:lnTo>
                <a:lnTo>
                  <a:pt x="34046" y="64462"/>
                </a:lnTo>
                <a:lnTo>
                  <a:pt x="31285" y="66290"/>
                </a:lnTo>
                <a:lnTo>
                  <a:pt x="29445" y="67211"/>
                </a:lnTo>
                <a:lnTo>
                  <a:pt x="49804" y="67211"/>
                </a:lnTo>
                <a:lnTo>
                  <a:pt x="50609" y="66290"/>
                </a:lnTo>
                <a:lnTo>
                  <a:pt x="52449" y="57098"/>
                </a:lnTo>
                <a:lnTo>
                  <a:pt x="51529" y="52495"/>
                </a:lnTo>
                <a:lnTo>
                  <a:pt x="50609" y="47854"/>
                </a:lnTo>
                <a:lnTo>
                  <a:pt x="47848" y="45092"/>
                </a:lnTo>
                <a:lnTo>
                  <a:pt x="47158" y="44172"/>
                </a:lnTo>
                <a:close/>
              </a:path>
              <a:path w="52704" h="81279">
                <a:moveTo>
                  <a:pt x="47112" y="14728"/>
                </a:moveTo>
                <a:lnTo>
                  <a:pt x="27605" y="14728"/>
                </a:lnTo>
                <a:lnTo>
                  <a:pt x="31285" y="16569"/>
                </a:lnTo>
                <a:lnTo>
                  <a:pt x="32206" y="18397"/>
                </a:lnTo>
                <a:lnTo>
                  <a:pt x="33126" y="20238"/>
                </a:lnTo>
                <a:lnTo>
                  <a:pt x="34046" y="23000"/>
                </a:lnTo>
                <a:lnTo>
                  <a:pt x="33126" y="25761"/>
                </a:lnTo>
                <a:lnTo>
                  <a:pt x="22084" y="33126"/>
                </a:lnTo>
                <a:lnTo>
                  <a:pt x="21163" y="45092"/>
                </a:lnTo>
                <a:lnTo>
                  <a:pt x="24844" y="44172"/>
                </a:lnTo>
                <a:lnTo>
                  <a:pt x="47158" y="44172"/>
                </a:lnTo>
                <a:lnTo>
                  <a:pt x="45088" y="41410"/>
                </a:lnTo>
                <a:lnTo>
                  <a:pt x="41407" y="39569"/>
                </a:lnTo>
                <a:lnTo>
                  <a:pt x="37727" y="38649"/>
                </a:lnTo>
                <a:lnTo>
                  <a:pt x="43248" y="34046"/>
                </a:lnTo>
                <a:lnTo>
                  <a:pt x="46928" y="27602"/>
                </a:lnTo>
                <a:lnTo>
                  <a:pt x="48769" y="21159"/>
                </a:lnTo>
                <a:lnTo>
                  <a:pt x="47848" y="16569"/>
                </a:lnTo>
                <a:lnTo>
                  <a:pt x="47112" y="14728"/>
                </a:lnTo>
                <a:close/>
              </a:path>
              <a:path w="52704" h="81279">
                <a:moveTo>
                  <a:pt x="25764" y="0"/>
                </a:moveTo>
                <a:lnTo>
                  <a:pt x="2760" y="17477"/>
                </a:lnTo>
                <a:lnTo>
                  <a:pt x="920" y="22079"/>
                </a:lnTo>
                <a:lnTo>
                  <a:pt x="16563" y="24841"/>
                </a:lnTo>
                <a:lnTo>
                  <a:pt x="16563" y="21159"/>
                </a:lnTo>
                <a:lnTo>
                  <a:pt x="18403" y="19318"/>
                </a:lnTo>
                <a:lnTo>
                  <a:pt x="19323" y="16569"/>
                </a:lnTo>
                <a:lnTo>
                  <a:pt x="23004" y="14728"/>
                </a:lnTo>
                <a:lnTo>
                  <a:pt x="47112" y="14728"/>
                </a:lnTo>
                <a:lnTo>
                  <a:pt x="46008" y="11966"/>
                </a:lnTo>
                <a:lnTo>
                  <a:pt x="43248" y="7364"/>
                </a:lnTo>
                <a:lnTo>
                  <a:pt x="34966" y="1841"/>
                </a:lnTo>
                <a:lnTo>
                  <a:pt x="257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2" name="object 2292"/>
          <p:cNvSpPr/>
          <p:nvPr/>
        </p:nvSpPr>
        <p:spPr>
          <a:xfrm>
            <a:off x="5837952" y="6620088"/>
            <a:ext cx="52705" cy="81280"/>
          </a:xfrm>
          <a:custGeom>
            <a:avLst/>
            <a:gdLst/>
            <a:ahLst/>
            <a:cxnLst/>
            <a:rect l="l" t="t" r="r" b="b"/>
            <a:pathLst>
              <a:path w="52704" h="81279">
                <a:moveTo>
                  <a:pt x="25764" y="0"/>
                </a:moveTo>
                <a:lnTo>
                  <a:pt x="48769" y="21159"/>
                </a:lnTo>
                <a:lnTo>
                  <a:pt x="46928" y="27602"/>
                </a:lnTo>
                <a:lnTo>
                  <a:pt x="43248" y="34046"/>
                </a:lnTo>
                <a:lnTo>
                  <a:pt x="37727" y="38649"/>
                </a:lnTo>
                <a:lnTo>
                  <a:pt x="41407" y="39569"/>
                </a:lnTo>
                <a:lnTo>
                  <a:pt x="45088" y="41410"/>
                </a:lnTo>
                <a:lnTo>
                  <a:pt x="47848" y="45092"/>
                </a:lnTo>
                <a:lnTo>
                  <a:pt x="50609" y="47854"/>
                </a:lnTo>
                <a:lnTo>
                  <a:pt x="51529" y="52495"/>
                </a:lnTo>
                <a:lnTo>
                  <a:pt x="52449" y="57098"/>
                </a:lnTo>
                <a:lnTo>
                  <a:pt x="50609" y="66290"/>
                </a:lnTo>
                <a:lnTo>
                  <a:pt x="44168" y="73654"/>
                </a:lnTo>
                <a:lnTo>
                  <a:pt x="35886" y="79177"/>
                </a:lnTo>
                <a:lnTo>
                  <a:pt x="25764" y="81018"/>
                </a:lnTo>
                <a:lnTo>
                  <a:pt x="16563" y="79177"/>
                </a:lnTo>
                <a:lnTo>
                  <a:pt x="8281" y="74575"/>
                </a:lnTo>
                <a:lnTo>
                  <a:pt x="2760" y="67211"/>
                </a:lnTo>
                <a:lnTo>
                  <a:pt x="0" y="58018"/>
                </a:lnTo>
                <a:lnTo>
                  <a:pt x="15642" y="56177"/>
                </a:lnTo>
                <a:lnTo>
                  <a:pt x="15642" y="58939"/>
                </a:lnTo>
                <a:lnTo>
                  <a:pt x="17483" y="61700"/>
                </a:lnTo>
                <a:lnTo>
                  <a:pt x="19323" y="64462"/>
                </a:lnTo>
                <a:lnTo>
                  <a:pt x="21163" y="66290"/>
                </a:lnTo>
                <a:lnTo>
                  <a:pt x="23924" y="67211"/>
                </a:lnTo>
                <a:lnTo>
                  <a:pt x="25764" y="67211"/>
                </a:lnTo>
                <a:lnTo>
                  <a:pt x="29445" y="67211"/>
                </a:lnTo>
                <a:lnTo>
                  <a:pt x="31285" y="66290"/>
                </a:lnTo>
                <a:lnTo>
                  <a:pt x="34046" y="64462"/>
                </a:lnTo>
                <a:lnTo>
                  <a:pt x="35886" y="61700"/>
                </a:lnTo>
                <a:lnTo>
                  <a:pt x="36806" y="58939"/>
                </a:lnTo>
                <a:lnTo>
                  <a:pt x="36806" y="55257"/>
                </a:lnTo>
                <a:lnTo>
                  <a:pt x="36806" y="52495"/>
                </a:lnTo>
                <a:lnTo>
                  <a:pt x="35886" y="49695"/>
                </a:lnTo>
                <a:lnTo>
                  <a:pt x="34046" y="46933"/>
                </a:lnTo>
                <a:lnTo>
                  <a:pt x="32206" y="46013"/>
                </a:lnTo>
                <a:lnTo>
                  <a:pt x="30365" y="44172"/>
                </a:lnTo>
                <a:lnTo>
                  <a:pt x="27605" y="44172"/>
                </a:lnTo>
                <a:lnTo>
                  <a:pt x="24844" y="44172"/>
                </a:lnTo>
                <a:lnTo>
                  <a:pt x="21163" y="45092"/>
                </a:lnTo>
                <a:lnTo>
                  <a:pt x="22084" y="33126"/>
                </a:lnTo>
                <a:lnTo>
                  <a:pt x="25764" y="32205"/>
                </a:lnTo>
                <a:lnTo>
                  <a:pt x="28525" y="31285"/>
                </a:lnTo>
                <a:lnTo>
                  <a:pt x="30365" y="30364"/>
                </a:lnTo>
                <a:lnTo>
                  <a:pt x="32206" y="27602"/>
                </a:lnTo>
                <a:lnTo>
                  <a:pt x="33126" y="25761"/>
                </a:lnTo>
                <a:lnTo>
                  <a:pt x="34046" y="23000"/>
                </a:lnTo>
                <a:lnTo>
                  <a:pt x="33126" y="20238"/>
                </a:lnTo>
                <a:lnTo>
                  <a:pt x="32206" y="18397"/>
                </a:lnTo>
                <a:lnTo>
                  <a:pt x="31285" y="16569"/>
                </a:lnTo>
                <a:lnTo>
                  <a:pt x="29445" y="15648"/>
                </a:lnTo>
                <a:lnTo>
                  <a:pt x="27605" y="14728"/>
                </a:lnTo>
                <a:lnTo>
                  <a:pt x="25764" y="14728"/>
                </a:lnTo>
                <a:lnTo>
                  <a:pt x="23004" y="14728"/>
                </a:lnTo>
                <a:lnTo>
                  <a:pt x="21163" y="15648"/>
                </a:lnTo>
                <a:lnTo>
                  <a:pt x="19323" y="16569"/>
                </a:lnTo>
                <a:lnTo>
                  <a:pt x="18403" y="19318"/>
                </a:lnTo>
                <a:lnTo>
                  <a:pt x="16563" y="21159"/>
                </a:lnTo>
                <a:lnTo>
                  <a:pt x="16563" y="24841"/>
                </a:lnTo>
                <a:lnTo>
                  <a:pt x="920" y="22079"/>
                </a:lnTo>
                <a:lnTo>
                  <a:pt x="2760" y="17477"/>
                </a:lnTo>
                <a:lnTo>
                  <a:pt x="3680" y="13807"/>
                </a:lnTo>
                <a:lnTo>
                  <a:pt x="21163" y="920"/>
                </a:lnTo>
                <a:lnTo>
                  <a:pt x="2576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3" name="object 2293"/>
          <p:cNvSpPr/>
          <p:nvPr/>
        </p:nvSpPr>
        <p:spPr>
          <a:xfrm>
            <a:off x="6079995" y="6621929"/>
            <a:ext cx="56515" cy="78740"/>
          </a:xfrm>
          <a:custGeom>
            <a:avLst/>
            <a:gdLst/>
            <a:ahLst/>
            <a:cxnLst/>
            <a:rect l="l" t="t" r="r" b="b"/>
            <a:pathLst>
              <a:path w="56514" h="78740">
                <a:moveTo>
                  <a:pt x="46034" y="61700"/>
                </a:moveTo>
                <a:lnTo>
                  <a:pt x="31311" y="61700"/>
                </a:lnTo>
                <a:lnTo>
                  <a:pt x="31311" y="78257"/>
                </a:lnTo>
                <a:lnTo>
                  <a:pt x="46034" y="78257"/>
                </a:lnTo>
                <a:lnTo>
                  <a:pt x="46034" y="61700"/>
                </a:lnTo>
                <a:close/>
              </a:path>
              <a:path w="56514" h="78740">
                <a:moveTo>
                  <a:pt x="46034" y="0"/>
                </a:moveTo>
                <a:lnTo>
                  <a:pt x="33151" y="0"/>
                </a:lnTo>
                <a:lnTo>
                  <a:pt x="0" y="47854"/>
                </a:lnTo>
                <a:lnTo>
                  <a:pt x="0" y="61700"/>
                </a:lnTo>
                <a:lnTo>
                  <a:pt x="56156" y="61700"/>
                </a:lnTo>
                <a:lnTo>
                  <a:pt x="56156" y="47854"/>
                </a:lnTo>
                <a:lnTo>
                  <a:pt x="13802" y="47854"/>
                </a:lnTo>
                <a:lnTo>
                  <a:pt x="31311" y="23000"/>
                </a:lnTo>
                <a:lnTo>
                  <a:pt x="46034" y="23000"/>
                </a:lnTo>
                <a:lnTo>
                  <a:pt x="46034" y="0"/>
                </a:lnTo>
                <a:close/>
              </a:path>
              <a:path w="56514" h="78740">
                <a:moveTo>
                  <a:pt x="46034" y="23000"/>
                </a:moveTo>
                <a:lnTo>
                  <a:pt x="31311" y="23000"/>
                </a:lnTo>
                <a:lnTo>
                  <a:pt x="31311" y="47854"/>
                </a:lnTo>
                <a:lnTo>
                  <a:pt x="46034" y="47854"/>
                </a:lnTo>
                <a:lnTo>
                  <a:pt x="46034" y="23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4" name="object 2294"/>
          <p:cNvSpPr/>
          <p:nvPr/>
        </p:nvSpPr>
        <p:spPr>
          <a:xfrm>
            <a:off x="6093798" y="6644930"/>
            <a:ext cx="17780" cy="25400"/>
          </a:xfrm>
          <a:custGeom>
            <a:avLst/>
            <a:gdLst/>
            <a:ahLst/>
            <a:cxnLst/>
            <a:rect l="l" t="t" r="r" b="b"/>
            <a:pathLst>
              <a:path w="17779" h="25400">
                <a:moveTo>
                  <a:pt x="17508" y="0"/>
                </a:moveTo>
                <a:lnTo>
                  <a:pt x="0" y="24854"/>
                </a:lnTo>
                <a:lnTo>
                  <a:pt x="17508" y="24854"/>
                </a:lnTo>
                <a:lnTo>
                  <a:pt x="17508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5" name="object 2295"/>
          <p:cNvSpPr/>
          <p:nvPr/>
        </p:nvSpPr>
        <p:spPr>
          <a:xfrm>
            <a:off x="6079995" y="6621929"/>
            <a:ext cx="56515" cy="78740"/>
          </a:xfrm>
          <a:custGeom>
            <a:avLst/>
            <a:gdLst/>
            <a:ahLst/>
            <a:cxnLst/>
            <a:rect l="l" t="t" r="r" b="b"/>
            <a:pathLst>
              <a:path w="56514" h="78740">
                <a:moveTo>
                  <a:pt x="33151" y="0"/>
                </a:moveTo>
                <a:lnTo>
                  <a:pt x="46034" y="0"/>
                </a:lnTo>
                <a:lnTo>
                  <a:pt x="46034" y="47854"/>
                </a:lnTo>
                <a:lnTo>
                  <a:pt x="56156" y="47854"/>
                </a:lnTo>
                <a:lnTo>
                  <a:pt x="56156" y="61700"/>
                </a:lnTo>
                <a:lnTo>
                  <a:pt x="46034" y="61700"/>
                </a:lnTo>
                <a:lnTo>
                  <a:pt x="46034" y="78257"/>
                </a:lnTo>
                <a:lnTo>
                  <a:pt x="31311" y="78257"/>
                </a:lnTo>
                <a:lnTo>
                  <a:pt x="31311" y="61700"/>
                </a:lnTo>
                <a:lnTo>
                  <a:pt x="0" y="61700"/>
                </a:lnTo>
                <a:lnTo>
                  <a:pt x="0" y="47854"/>
                </a:lnTo>
                <a:lnTo>
                  <a:pt x="33151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6" name="object 2296"/>
          <p:cNvSpPr/>
          <p:nvPr/>
        </p:nvSpPr>
        <p:spPr>
          <a:xfrm>
            <a:off x="5927234" y="5064849"/>
            <a:ext cx="56515" cy="55244"/>
          </a:xfrm>
          <a:custGeom>
            <a:avLst/>
            <a:gdLst/>
            <a:ahLst/>
            <a:cxnLst/>
            <a:rect l="l" t="t" r="r" b="b"/>
            <a:pathLst>
              <a:path w="56514" h="55245">
                <a:moveTo>
                  <a:pt x="28525" y="0"/>
                </a:moveTo>
                <a:lnTo>
                  <a:pt x="19323" y="1841"/>
                </a:lnTo>
                <a:lnTo>
                  <a:pt x="16563" y="2761"/>
                </a:lnTo>
                <a:lnTo>
                  <a:pt x="8281" y="8284"/>
                </a:lnTo>
                <a:lnTo>
                  <a:pt x="3680" y="15648"/>
                </a:lnTo>
                <a:lnTo>
                  <a:pt x="1840" y="18436"/>
                </a:lnTo>
                <a:lnTo>
                  <a:pt x="0" y="27641"/>
                </a:lnTo>
                <a:lnTo>
                  <a:pt x="1840" y="36846"/>
                </a:lnTo>
                <a:lnTo>
                  <a:pt x="3680" y="39608"/>
                </a:lnTo>
                <a:lnTo>
                  <a:pt x="8281" y="46972"/>
                </a:lnTo>
                <a:lnTo>
                  <a:pt x="16563" y="52495"/>
                </a:lnTo>
                <a:lnTo>
                  <a:pt x="19323" y="53416"/>
                </a:lnTo>
                <a:lnTo>
                  <a:pt x="23924" y="55257"/>
                </a:lnTo>
                <a:lnTo>
                  <a:pt x="33126" y="55257"/>
                </a:lnTo>
                <a:lnTo>
                  <a:pt x="36806" y="53416"/>
                </a:lnTo>
                <a:lnTo>
                  <a:pt x="40487" y="52495"/>
                </a:lnTo>
                <a:lnTo>
                  <a:pt x="47848" y="46972"/>
                </a:lnTo>
                <a:lnTo>
                  <a:pt x="48424" y="46051"/>
                </a:lnTo>
                <a:lnTo>
                  <a:pt x="23924" y="46051"/>
                </a:lnTo>
                <a:lnTo>
                  <a:pt x="22084" y="45131"/>
                </a:lnTo>
                <a:lnTo>
                  <a:pt x="14722" y="40528"/>
                </a:lnTo>
                <a:lnTo>
                  <a:pt x="10121" y="33164"/>
                </a:lnTo>
                <a:lnTo>
                  <a:pt x="9201" y="27641"/>
                </a:lnTo>
                <a:lnTo>
                  <a:pt x="10121" y="22118"/>
                </a:lnTo>
                <a:lnTo>
                  <a:pt x="14722" y="14728"/>
                </a:lnTo>
                <a:lnTo>
                  <a:pt x="20243" y="11046"/>
                </a:lnTo>
                <a:lnTo>
                  <a:pt x="28525" y="9205"/>
                </a:lnTo>
                <a:lnTo>
                  <a:pt x="48424" y="9205"/>
                </a:lnTo>
                <a:lnTo>
                  <a:pt x="47848" y="8284"/>
                </a:lnTo>
                <a:lnTo>
                  <a:pt x="40487" y="2761"/>
                </a:lnTo>
                <a:lnTo>
                  <a:pt x="33126" y="920"/>
                </a:lnTo>
                <a:lnTo>
                  <a:pt x="28525" y="0"/>
                </a:lnTo>
                <a:close/>
              </a:path>
              <a:path w="56514" h="55245">
                <a:moveTo>
                  <a:pt x="48424" y="9205"/>
                </a:moveTo>
                <a:lnTo>
                  <a:pt x="28525" y="9205"/>
                </a:lnTo>
                <a:lnTo>
                  <a:pt x="33126" y="10125"/>
                </a:lnTo>
                <a:lnTo>
                  <a:pt x="36806" y="11046"/>
                </a:lnTo>
                <a:lnTo>
                  <a:pt x="41407" y="14728"/>
                </a:lnTo>
                <a:lnTo>
                  <a:pt x="46008" y="22118"/>
                </a:lnTo>
                <a:lnTo>
                  <a:pt x="46928" y="27641"/>
                </a:lnTo>
                <a:lnTo>
                  <a:pt x="46008" y="33164"/>
                </a:lnTo>
                <a:lnTo>
                  <a:pt x="41407" y="40528"/>
                </a:lnTo>
                <a:lnTo>
                  <a:pt x="33126" y="46051"/>
                </a:lnTo>
                <a:lnTo>
                  <a:pt x="48424" y="46051"/>
                </a:lnTo>
                <a:lnTo>
                  <a:pt x="52449" y="39608"/>
                </a:lnTo>
                <a:lnTo>
                  <a:pt x="54277" y="36846"/>
                </a:lnTo>
                <a:lnTo>
                  <a:pt x="56117" y="27641"/>
                </a:lnTo>
                <a:lnTo>
                  <a:pt x="54277" y="18436"/>
                </a:lnTo>
                <a:lnTo>
                  <a:pt x="52449" y="15648"/>
                </a:lnTo>
                <a:lnTo>
                  <a:pt x="48424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7" name="object 2297"/>
          <p:cNvSpPr/>
          <p:nvPr/>
        </p:nvSpPr>
        <p:spPr>
          <a:xfrm>
            <a:off x="5936436" y="5074054"/>
            <a:ext cx="38100" cy="37465"/>
          </a:xfrm>
          <a:custGeom>
            <a:avLst/>
            <a:gdLst/>
            <a:ahLst/>
            <a:cxnLst/>
            <a:rect l="l" t="t" r="r" b="b"/>
            <a:pathLst>
              <a:path w="38100" h="37464">
                <a:moveTo>
                  <a:pt x="19323" y="0"/>
                </a:moveTo>
                <a:lnTo>
                  <a:pt x="11042" y="1841"/>
                </a:lnTo>
                <a:lnTo>
                  <a:pt x="5521" y="5523"/>
                </a:lnTo>
                <a:lnTo>
                  <a:pt x="920" y="12912"/>
                </a:lnTo>
                <a:lnTo>
                  <a:pt x="0" y="18436"/>
                </a:lnTo>
                <a:lnTo>
                  <a:pt x="920" y="23959"/>
                </a:lnTo>
                <a:lnTo>
                  <a:pt x="5521" y="31323"/>
                </a:lnTo>
                <a:lnTo>
                  <a:pt x="12882" y="35926"/>
                </a:lnTo>
                <a:lnTo>
                  <a:pt x="14722" y="36846"/>
                </a:lnTo>
                <a:lnTo>
                  <a:pt x="23924" y="36846"/>
                </a:lnTo>
                <a:lnTo>
                  <a:pt x="26685" y="35005"/>
                </a:lnTo>
                <a:lnTo>
                  <a:pt x="32206" y="31323"/>
                </a:lnTo>
                <a:lnTo>
                  <a:pt x="36806" y="23959"/>
                </a:lnTo>
                <a:lnTo>
                  <a:pt x="37727" y="18436"/>
                </a:lnTo>
                <a:lnTo>
                  <a:pt x="36806" y="12912"/>
                </a:lnTo>
                <a:lnTo>
                  <a:pt x="32206" y="5523"/>
                </a:lnTo>
                <a:lnTo>
                  <a:pt x="27605" y="1841"/>
                </a:lnTo>
                <a:lnTo>
                  <a:pt x="23924" y="920"/>
                </a:lnTo>
                <a:lnTo>
                  <a:pt x="1932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8" name="object 2298"/>
          <p:cNvSpPr/>
          <p:nvPr/>
        </p:nvSpPr>
        <p:spPr>
          <a:xfrm>
            <a:off x="5927234" y="5064849"/>
            <a:ext cx="56515" cy="55244"/>
          </a:xfrm>
          <a:custGeom>
            <a:avLst/>
            <a:gdLst/>
            <a:ahLst/>
            <a:cxnLst/>
            <a:rect l="l" t="t" r="r" b="b"/>
            <a:pathLst>
              <a:path w="56514" h="55245">
                <a:moveTo>
                  <a:pt x="28525" y="0"/>
                </a:moveTo>
                <a:lnTo>
                  <a:pt x="33126" y="920"/>
                </a:lnTo>
                <a:lnTo>
                  <a:pt x="40487" y="2761"/>
                </a:lnTo>
                <a:lnTo>
                  <a:pt x="47848" y="8284"/>
                </a:lnTo>
                <a:lnTo>
                  <a:pt x="52449" y="15648"/>
                </a:lnTo>
                <a:lnTo>
                  <a:pt x="54277" y="18436"/>
                </a:lnTo>
                <a:lnTo>
                  <a:pt x="56117" y="27641"/>
                </a:lnTo>
                <a:lnTo>
                  <a:pt x="54277" y="36846"/>
                </a:lnTo>
                <a:lnTo>
                  <a:pt x="52449" y="39608"/>
                </a:lnTo>
                <a:lnTo>
                  <a:pt x="47848" y="46972"/>
                </a:lnTo>
                <a:lnTo>
                  <a:pt x="40487" y="52495"/>
                </a:lnTo>
                <a:lnTo>
                  <a:pt x="36806" y="53416"/>
                </a:lnTo>
                <a:lnTo>
                  <a:pt x="33126" y="55257"/>
                </a:lnTo>
                <a:lnTo>
                  <a:pt x="23924" y="55257"/>
                </a:lnTo>
                <a:lnTo>
                  <a:pt x="19323" y="53416"/>
                </a:lnTo>
                <a:lnTo>
                  <a:pt x="16563" y="52495"/>
                </a:lnTo>
                <a:lnTo>
                  <a:pt x="8281" y="46972"/>
                </a:lnTo>
                <a:lnTo>
                  <a:pt x="3680" y="39608"/>
                </a:lnTo>
                <a:lnTo>
                  <a:pt x="1840" y="36846"/>
                </a:lnTo>
                <a:lnTo>
                  <a:pt x="0" y="27641"/>
                </a:lnTo>
                <a:lnTo>
                  <a:pt x="1840" y="18436"/>
                </a:lnTo>
                <a:lnTo>
                  <a:pt x="3680" y="15648"/>
                </a:lnTo>
                <a:lnTo>
                  <a:pt x="8281" y="8284"/>
                </a:lnTo>
                <a:lnTo>
                  <a:pt x="16563" y="2761"/>
                </a:lnTo>
                <a:lnTo>
                  <a:pt x="19323" y="1841"/>
                </a:lnTo>
                <a:lnTo>
                  <a:pt x="28525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9" name="object 2299"/>
          <p:cNvSpPr/>
          <p:nvPr/>
        </p:nvSpPr>
        <p:spPr>
          <a:xfrm>
            <a:off x="5805758" y="5143106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18403" y="1841"/>
                </a:lnTo>
                <a:lnTo>
                  <a:pt x="15642" y="3682"/>
                </a:lnTo>
                <a:lnTo>
                  <a:pt x="8281" y="8284"/>
                </a:lnTo>
                <a:lnTo>
                  <a:pt x="2760" y="15687"/>
                </a:lnTo>
                <a:lnTo>
                  <a:pt x="920" y="23051"/>
                </a:lnTo>
                <a:lnTo>
                  <a:pt x="0" y="27654"/>
                </a:lnTo>
                <a:lnTo>
                  <a:pt x="1840" y="36859"/>
                </a:lnTo>
                <a:lnTo>
                  <a:pt x="2760" y="39620"/>
                </a:lnTo>
                <a:lnTo>
                  <a:pt x="8281" y="46972"/>
                </a:lnTo>
                <a:lnTo>
                  <a:pt x="15642" y="52495"/>
                </a:lnTo>
                <a:lnTo>
                  <a:pt x="18403" y="53416"/>
                </a:lnTo>
                <a:lnTo>
                  <a:pt x="23004" y="55257"/>
                </a:lnTo>
                <a:lnTo>
                  <a:pt x="32193" y="55257"/>
                </a:lnTo>
                <a:lnTo>
                  <a:pt x="36794" y="53416"/>
                </a:lnTo>
                <a:lnTo>
                  <a:pt x="39554" y="52495"/>
                </a:lnTo>
                <a:lnTo>
                  <a:pt x="46916" y="46972"/>
                </a:lnTo>
                <a:lnTo>
                  <a:pt x="47607" y="46051"/>
                </a:lnTo>
                <a:lnTo>
                  <a:pt x="23004" y="46051"/>
                </a:lnTo>
                <a:lnTo>
                  <a:pt x="21163" y="45131"/>
                </a:lnTo>
                <a:lnTo>
                  <a:pt x="14722" y="40541"/>
                </a:lnTo>
                <a:lnTo>
                  <a:pt x="11042" y="35018"/>
                </a:lnTo>
                <a:lnTo>
                  <a:pt x="9201" y="27654"/>
                </a:lnTo>
                <a:lnTo>
                  <a:pt x="10121" y="23051"/>
                </a:lnTo>
                <a:lnTo>
                  <a:pt x="11042" y="19369"/>
                </a:lnTo>
                <a:lnTo>
                  <a:pt x="14722" y="14766"/>
                </a:lnTo>
                <a:lnTo>
                  <a:pt x="22084" y="10125"/>
                </a:lnTo>
                <a:lnTo>
                  <a:pt x="27592" y="9205"/>
                </a:lnTo>
                <a:lnTo>
                  <a:pt x="47602" y="9205"/>
                </a:lnTo>
                <a:lnTo>
                  <a:pt x="46916" y="8284"/>
                </a:lnTo>
                <a:lnTo>
                  <a:pt x="39554" y="3682"/>
                </a:lnTo>
                <a:lnTo>
                  <a:pt x="36794" y="1841"/>
                </a:lnTo>
                <a:lnTo>
                  <a:pt x="27592" y="0"/>
                </a:lnTo>
                <a:close/>
              </a:path>
              <a:path w="55245" h="55245">
                <a:moveTo>
                  <a:pt x="47602" y="9205"/>
                </a:moveTo>
                <a:lnTo>
                  <a:pt x="27592" y="9205"/>
                </a:lnTo>
                <a:lnTo>
                  <a:pt x="33113" y="10125"/>
                </a:lnTo>
                <a:lnTo>
                  <a:pt x="40474" y="14766"/>
                </a:lnTo>
                <a:lnTo>
                  <a:pt x="45075" y="20289"/>
                </a:lnTo>
                <a:lnTo>
                  <a:pt x="45995" y="23051"/>
                </a:lnTo>
                <a:lnTo>
                  <a:pt x="45995" y="32256"/>
                </a:lnTo>
                <a:lnTo>
                  <a:pt x="45075" y="34097"/>
                </a:lnTo>
                <a:lnTo>
                  <a:pt x="40474" y="40541"/>
                </a:lnTo>
                <a:lnTo>
                  <a:pt x="34033" y="45131"/>
                </a:lnTo>
                <a:lnTo>
                  <a:pt x="32193" y="46051"/>
                </a:lnTo>
                <a:lnTo>
                  <a:pt x="47607" y="46051"/>
                </a:lnTo>
                <a:lnTo>
                  <a:pt x="52437" y="39620"/>
                </a:lnTo>
                <a:lnTo>
                  <a:pt x="53357" y="36859"/>
                </a:lnTo>
                <a:lnTo>
                  <a:pt x="55197" y="32256"/>
                </a:lnTo>
                <a:lnTo>
                  <a:pt x="55197" y="23051"/>
                </a:lnTo>
                <a:lnTo>
                  <a:pt x="53357" y="19369"/>
                </a:lnTo>
                <a:lnTo>
                  <a:pt x="52437" y="15687"/>
                </a:lnTo>
                <a:lnTo>
                  <a:pt x="47602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0" name="object 2300"/>
          <p:cNvSpPr/>
          <p:nvPr/>
        </p:nvSpPr>
        <p:spPr>
          <a:xfrm>
            <a:off x="5814960" y="5152311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90" y="0"/>
                </a:moveTo>
                <a:lnTo>
                  <a:pt x="0" y="18448"/>
                </a:lnTo>
                <a:lnTo>
                  <a:pt x="1840" y="25813"/>
                </a:lnTo>
                <a:lnTo>
                  <a:pt x="5521" y="31336"/>
                </a:lnTo>
                <a:lnTo>
                  <a:pt x="11962" y="35926"/>
                </a:lnTo>
                <a:lnTo>
                  <a:pt x="13802" y="36846"/>
                </a:lnTo>
                <a:lnTo>
                  <a:pt x="22991" y="36846"/>
                </a:lnTo>
                <a:lnTo>
                  <a:pt x="24831" y="35926"/>
                </a:lnTo>
                <a:lnTo>
                  <a:pt x="31273" y="31336"/>
                </a:lnTo>
                <a:lnTo>
                  <a:pt x="35873" y="24892"/>
                </a:lnTo>
                <a:lnTo>
                  <a:pt x="36794" y="23051"/>
                </a:lnTo>
                <a:lnTo>
                  <a:pt x="36794" y="13846"/>
                </a:lnTo>
                <a:lnTo>
                  <a:pt x="35873" y="11084"/>
                </a:lnTo>
                <a:lnTo>
                  <a:pt x="31273" y="5561"/>
                </a:lnTo>
                <a:lnTo>
                  <a:pt x="23911" y="920"/>
                </a:lnTo>
                <a:lnTo>
                  <a:pt x="1839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1" name="object 2301"/>
          <p:cNvSpPr/>
          <p:nvPr/>
        </p:nvSpPr>
        <p:spPr>
          <a:xfrm>
            <a:off x="5805758" y="5143106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36794" y="1841"/>
                </a:lnTo>
                <a:lnTo>
                  <a:pt x="39554" y="3682"/>
                </a:lnTo>
                <a:lnTo>
                  <a:pt x="46916" y="8284"/>
                </a:lnTo>
                <a:lnTo>
                  <a:pt x="52437" y="15687"/>
                </a:lnTo>
                <a:lnTo>
                  <a:pt x="53357" y="19369"/>
                </a:lnTo>
                <a:lnTo>
                  <a:pt x="55197" y="23051"/>
                </a:lnTo>
                <a:lnTo>
                  <a:pt x="55197" y="32256"/>
                </a:lnTo>
                <a:lnTo>
                  <a:pt x="53357" y="36859"/>
                </a:lnTo>
                <a:lnTo>
                  <a:pt x="52437" y="39620"/>
                </a:lnTo>
                <a:lnTo>
                  <a:pt x="46916" y="46972"/>
                </a:lnTo>
                <a:lnTo>
                  <a:pt x="39554" y="52495"/>
                </a:lnTo>
                <a:lnTo>
                  <a:pt x="36794" y="53416"/>
                </a:lnTo>
                <a:lnTo>
                  <a:pt x="32193" y="55257"/>
                </a:lnTo>
                <a:lnTo>
                  <a:pt x="23004" y="55257"/>
                </a:lnTo>
                <a:lnTo>
                  <a:pt x="18403" y="53416"/>
                </a:lnTo>
                <a:lnTo>
                  <a:pt x="15642" y="52495"/>
                </a:lnTo>
                <a:lnTo>
                  <a:pt x="8281" y="46972"/>
                </a:lnTo>
                <a:lnTo>
                  <a:pt x="2760" y="39620"/>
                </a:lnTo>
                <a:lnTo>
                  <a:pt x="1840" y="36859"/>
                </a:lnTo>
                <a:lnTo>
                  <a:pt x="0" y="27654"/>
                </a:lnTo>
                <a:lnTo>
                  <a:pt x="920" y="23051"/>
                </a:lnTo>
                <a:lnTo>
                  <a:pt x="2760" y="15687"/>
                </a:lnTo>
                <a:lnTo>
                  <a:pt x="8281" y="8284"/>
                </a:lnTo>
                <a:lnTo>
                  <a:pt x="15642" y="3682"/>
                </a:lnTo>
                <a:lnTo>
                  <a:pt x="18403" y="1841"/>
                </a:lnTo>
                <a:lnTo>
                  <a:pt x="2759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2" name="object 2302"/>
          <p:cNvSpPr/>
          <p:nvPr/>
        </p:nvSpPr>
        <p:spPr>
          <a:xfrm>
            <a:off x="5677803" y="5210330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30" y="0"/>
                </a:moveTo>
                <a:lnTo>
                  <a:pt x="0" y="27641"/>
                </a:lnTo>
                <a:lnTo>
                  <a:pt x="920" y="32243"/>
                </a:lnTo>
                <a:lnTo>
                  <a:pt x="2760" y="39608"/>
                </a:lnTo>
                <a:lnTo>
                  <a:pt x="8307" y="46972"/>
                </a:lnTo>
                <a:lnTo>
                  <a:pt x="15668" y="51574"/>
                </a:lnTo>
                <a:lnTo>
                  <a:pt x="18429" y="53416"/>
                </a:lnTo>
                <a:lnTo>
                  <a:pt x="27630" y="55257"/>
                </a:lnTo>
                <a:lnTo>
                  <a:pt x="36832" y="53416"/>
                </a:lnTo>
                <a:lnTo>
                  <a:pt x="39592" y="51574"/>
                </a:lnTo>
                <a:lnTo>
                  <a:pt x="46954" y="46972"/>
                </a:lnTo>
                <a:lnTo>
                  <a:pt x="47644" y="46051"/>
                </a:lnTo>
                <a:lnTo>
                  <a:pt x="27630" y="46051"/>
                </a:lnTo>
                <a:lnTo>
                  <a:pt x="22109" y="45131"/>
                </a:lnTo>
                <a:lnTo>
                  <a:pt x="14748" y="40528"/>
                </a:lnTo>
                <a:lnTo>
                  <a:pt x="11067" y="35005"/>
                </a:lnTo>
                <a:lnTo>
                  <a:pt x="10147" y="32243"/>
                </a:lnTo>
                <a:lnTo>
                  <a:pt x="9227" y="27641"/>
                </a:lnTo>
                <a:lnTo>
                  <a:pt x="11067" y="20251"/>
                </a:lnTo>
                <a:lnTo>
                  <a:pt x="14748" y="14728"/>
                </a:lnTo>
                <a:lnTo>
                  <a:pt x="20269" y="11046"/>
                </a:lnTo>
                <a:lnTo>
                  <a:pt x="27630" y="9205"/>
                </a:lnTo>
                <a:lnTo>
                  <a:pt x="47644" y="9205"/>
                </a:lnTo>
                <a:lnTo>
                  <a:pt x="46954" y="8284"/>
                </a:lnTo>
                <a:lnTo>
                  <a:pt x="39592" y="2761"/>
                </a:lnTo>
                <a:lnTo>
                  <a:pt x="36832" y="1841"/>
                </a:lnTo>
                <a:lnTo>
                  <a:pt x="27630" y="0"/>
                </a:lnTo>
                <a:close/>
              </a:path>
              <a:path w="55245" h="55245">
                <a:moveTo>
                  <a:pt x="47644" y="9205"/>
                </a:moveTo>
                <a:lnTo>
                  <a:pt x="27630" y="9205"/>
                </a:lnTo>
                <a:lnTo>
                  <a:pt x="34992" y="11046"/>
                </a:lnTo>
                <a:lnTo>
                  <a:pt x="40513" y="14728"/>
                </a:lnTo>
                <a:lnTo>
                  <a:pt x="45114" y="21172"/>
                </a:lnTo>
                <a:lnTo>
                  <a:pt x="46034" y="23051"/>
                </a:lnTo>
                <a:lnTo>
                  <a:pt x="46034" y="32243"/>
                </a:lnTo>
                <a:lnTo>
                  <a:pt x="45114" y="35005"/>
                </a:lnTo>
                <a:lnTo>
                  <a:pt x="40513" y="40528"/>
                </a:lnTo>
                <a:lnTo>
                  <a:pt x="33151" y="45131"/>
                </a:lnTo>
                <a:lnTo>
                  <a:pt x="27630" y="46051"/>
                </a:lnTo>
                <a:lnTo>
                  <a:pt x="47644" y="46051"/>
                </a:lnTo>
                <a:lnTo>
                  <a:pt x="52475" y="39608"/>
                </a:lnTo>
                <a:lnTo>
                  <a:pt x="53395" y="35926"/>
                </a:lnTo>
                <a:lnTo>
                  <a:pt x="55235" y="32243"/>
                </a:lnTo>
                <a:lnTo>
                  <a:pt x="55235" y="23051"/>
                </a:lnTo>
                <a:lnTo>
                  <a:pt x="53395" y="18410"/>
                </a:lnTo>
                <a:lnTo>
                  <a:pt x="52475" y="15648"/>
                </a:lnTo>
                <a:lnTo>
                  <a:pt x="47644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3" name="object 2303"/>
          <p:cNvSpPr/>
          <p:nvPr/>
        </p:nvSpPr>
        <p:spPr>
          <a:xfrm>
            <a:off x="5687030" y="5219535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403" y="0"/>
                </a:moveTo>
                <a:lnTo>
                  <a:pt x="11042" y="1841"/>
                </a:lnTo>
                <a:lnTo>
                  <a:pt x="5521" y="5523"/>
                </a:lnTo>
                <a:lnTo>
                  <a:pt x="1840" y="11046"/>
                </a:lnTo>
                <a:lnTo>
                  <a:pt x="0" y="18436"/>
                </a:lnTo>
                <a:lnTo>
                  <a:pt x="920" y="23038"/>
                </a:lnTo>
                <a:lnTo>
                  <a:pt x="1840" y="25800"/>
                </a:lnTo>
                <a:lnTo>
                  <a:pt x="5521" y="31323"/>
                </a:lnTo>
                <a:lnTo>
                  <a:pt x="12882" y="35926"/>
                </a:lnTo>
                <a:lnTo>
                  <a:pt x="18403" y="36846"/>
                </a:lnTo>
                <a:lnTo>
                  <a:pt x="23924" y="35926"/>
                </a:lnTo>
                <a:lnTo>
                  <a:pt x="31285" y="31323"/>
                </a:lnTo>
                <a:lnTo>
                  <a:pt x="35886" y="25800"/>
                </a:lnTo>
                <a:lnTo>
                  <a:pt x="36806" y="23038"/>
                </a:lnTo>
                <a:lnTo>
                  <a:pt x="36806" y="13846"/>
                </a:lnTo>
                <a:lnTo>
                  <a:pt x="35886" y="11966"/>
                </a:lnTo>
                <a:lnTo>
                  <a:pt x="31285" y="5523"/>
                </a:lnTo>
                <a:lnTo>
                  <a:pt x="25764" y="1841"/>
                </a:lnTo>
                <a:lnTo>
                  <a:pt x="1840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4" name="object 2304"/>
          <p:cNvSpPr/>
          <p:nvPr/>
        </p:nvSpPr>
        <p:spPr>
          <a:xfrm>
            <a:off x="5677803" y="5210330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30" y="0"/>
                </a:moveTo>
                <a:lnTo>
                  <a:pt x="53395" y="18410"/>
                </a:lnTo>
                <a:lnTo>
                  <a:pt x="55235" y="23051"/>
                </a:lnTo>
                <a:lnTo>
                  <a:pt x="55235" y="32243"/>
                </a:lnTo>
                <a:lnTo>
                  <a:pt x="53395" y="35926"/>
                </a:lnTo>
                <a:lnTo>
                  <a:pt x="52475" y="39608"/>
                </a:lnTo>
                <a:lnTo>
                  <a:pt x="46954" y="46972"/>
                </a:lnTo>
                <a:lnTo>
                  <a:pt x="39592" y="51574"/>
                </a:lnTo>
                <a:lnTo>
                  <a:pt x="36832" y="53416"/>
                </a:lnTo>
                <a:lnTo>
                  <a:pt x="27630" y="55257"/>
                </a:lnTo>
                <a:lnTo>
                  <a:pt x="18429" y="53416"/>
                </a:lnTo>
                <a:lnTo>
                  <a:pt x="15668" y="51574"/>
                </a:lnTo>
                <a:lnTo>
                  <a:pt x="8307" y="46972"/>
                </a:lnTo>
                <a:lnTo>
                  <a:pt x="2760" y="39608"/>
                </a:lnTo>
                <a:lnTo>
                  <a:pt x="920" y="32243"/>
                </a:lnTo>
                <a:lnTo>
                  <a:pt x="0" y="27641"/>
                </a:lnTo>
                <a:lnTo>
                  <a:pt x="1840" y="18410"/>
                </a:lnTo>
                <a:lnTo>
                  <a:pt x="2760" y="15648"/>
                </a:lnTo>
                <a:lnTo>
                  <a:pt x="8307" y="8284"/>
                </a:lnTo>
                <a:lnTo>
                  <a:pt x="15668" y="2761"/>
                </a:lnTo>
                <a:lnTo>
                  <a:pt x="18429" y="1841"/>
                </a:lnTo>
                <a:lnTo>
                  <a:pt x="2763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5" name="object 2305"/>
          <p:cNvSpPr/>
          <p:nvPr/>
        </p:nvSpPr>
        <p:spPr>
          <a:xfrm>
            <a:off x="5571050" y="5295964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30" y="0"/>
                </a:moveTo>
                <a:lnTo>
                  <a:pt x="0" y="27641"/>
                </a:lnTo>
                <a:lnTo>
                  <a:pt x="1840" y="36846"/>
                </a:lnTo>
                <a:lnTo>
                  <a:pt x="2760" y="39608"/>
                </a:lnTo>
                <a:lnTo>
                  <a:pt x="8268" y="46972"/>
                </a:lnTo>
                <a:lnTo>
                  <a:pt x="15668" y="52495"/>
                </a:lnTo>
                <a:lnTo>
                  <a:pt x="18429" y="53416"/>
                </a:lnTo>
                <a:lnTo>
                  <a:pt x="23029" y="55257"/>
                </a:lnTo>
                <a:lnTo>
                  <a:pt x="32231" y="55257"/>
                </a:lnTo>
                <a:lnTo>
                  <a:pt x="36832" y="53416"/>
                </a:lnTo>
                <a:lnTo>
                  <a:pt x="39592" y="52495"/>
                </a:lnTo>
                <a:lnTo>
                  <a:pt x="46954" y="46972"/>
                </a:lnTo>
                <a:lnTo>
                  <a:pt x="47644" y="46051"/>
                </a:lnTo>
                <a:lnTo>
                  <a:pt x="23029" y="46051"/>
                </a:lnTo>
                <a:lnTo>
                  <a:pt x="21189" y="45131"/>
                </a:lnTo>
                <a:lnTo>
                  <a:pt x="14748" y="40528"/>
                </a:lnTo>
                <a:lnTo>
                  <a:pt x="11067" y="35005"/>
                </a:lnTo>
                <a:lnTo>
                  <a:pt x="9188" y="27641"/>
                </a:lnTo>
                <a:lnTo>
                  <a:pt x="11067" y="20277"/>
                </a:lnTo>
                <a:lnTo>
                  <a:pt x="14748" y="14753"/>
                </a:lnTo>
                <a:lnTo>
                  <a:pt x="20269" y="11046"/>
                </a:lnTo>
                <a:lnTo>
                  <a:pt x="27630" y="9205"/>
                </a:lnTo>
                <a:lnTo>
                  <a:pt x="47642" y="9205"/>
                </a:lnTo>
                <a:lnTo>
                  <a:pt x="46954" y="8284"/>
                </a:lnTo>
                <a:lnTo>
                  <a:pt x="39592" y="2761"/>
                </a:lnTo>
                <a:lnTo>
                  <a:pt x="36832" y="1841"/>
                </a:lnTo>
                <a:lnTo>
                  <a:pt x="27630" y="0"/>
                </a:lnTo>
                <a:close/>
              </a:path>
              <a:path w="55245" h="55245">
                <a:moveTo>
                  <a:pt x="47642" y="9205"/>
                </a:moveTo>
                <a:lnTo>
                  <a:pt x="27630" y="9205"/>
                </a:lnTo>
                <a:lnTo>
                  <a:pt x="34992" y="11046"/>
                </a:lnTo>
                <a:lnTo>
                  <a:pt x="40513" y="14753"/>
                </a:lnTo>
                <a:lnTo>
                  <a:pt x="45114" y="21197"/>
                </a:lnTo>
                <a:lnTo>
                  <a:pt x="46034" y="23038"/>
                </a:lnTo>
                <a:lnTo>
                  <a:pt x="46034" y="32243"/>
                </a:lnTo>
                <a:lnTo>
                  <a:pt x="45114" y="34084"/>
                </a:lnTo>
                <a:lnTo>
                  <a:pt x="40513" y="40528"/>
                </a:lnTo>
                <a:lnTo>
                  <a:pt x="34071" y="45131"/>
                </a:lnTo>
                <a:lnTo>
                  <a:pt x="32231" y="46051"/>
                </a:lnTo>
                <a:lnTo>
                  <a:pt x="47644" y="46051"/>
                </a:lnTo>
                <a:lnTo>
                  <a:pt x="52475" y="39608"/>
                </a:lnTo>
                <a:lnTo>
                  <a:pt x="53395" y="36846"/>
                </a:lnTo>
                <a:lnTo>
                  <a:pt x="55235" y="32243"/>
                </a:lnTo>
                <a:lnTo>
                  <a:pt x="55235" y="23038"/>
                </a:lnTo>
                <a:lnTo>
                  <a:pt x="53395" y="18436"/>
                </a:lnTo>
                <a:lnTo>
                  <a:pt x="52475" y="15674"/>
                </a:lnTo>
                <a:lnTo>
                  <a:pt x="47642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6" name="object 2306"/>
          <p:cNvSpPr/>
          <p:nvPr/>
        </p:nvSpPr>
        <p:spPr>
          <a:xfrm>
            <a:off x="5580239" y="5305169"/>
            <a:ext cx="37465" cy="37465"/>
          </a:xfrm>
          <a:custGeom>
            <a:avLst/>
            <a:gdLst/>
            <a:ahLst/>
            <a:cxnLst/>
            <a:rect l="l" t="t" r="r" b="b"/>
            <a:pathLst>
              <a:path w="37464" h="37464">
                <a:moveTo>
                  <a:pt x="18441" y="0"/>
                </a:moveTo>
                <a:lnTo>
                  <a:pt x="11080" y="1841"/>
                </a:lnTo>
                <a:lnTo>
                  <a:pt x="5559" y="5548"/>
                </a:lnTo>
                <a:lnTo>
                  <a:pt x="1878" y="11071"/>
                </a:lnTo>
                <a:lnTo>
                  <a:pt x="0" y="18436"/>
                </a:lnTo>
                <a:lnTo>
                  <a:pt x="1878" y="25800"/>
                </a:lnTo>
                <a:lnTo>
                  <a:pt x="5559" y="31323"/>
                </a:lnTo>
                <a:lnTo>
                  <a:pt x="12000" y="35926"/>
                </a:lnTo>
                <a:lnTo>
                  <a:pt x="13840" y="36846"/>
                </a:lnTo>
                <a:lnTo>
                  <a:pt x="23042" y="36846"/>
                </a:lnTo>
                <a:lnTo>
                  <a:pt x="24883" y="35926"/>
                </a:lnTo>
                <a:lnTo>
                  <a:pt x="31324" y="31323"/>
                </a:lnTo>
                <a:lnTo>
                  <a:pt x="35925" y="24879"/>
                </a:lnTo>
                <a:lnTo>
                  <a:pt x="36845" y="23038"/>
                </a:lnTo>
                <a:lnTo>
                  <a:pt x="36845" y="13833"/>
                </a:lnTo>
                <a:lnTo>
                  <a:pt x="35925" y="11992"/>
                </a:lnTo>
                <a:lnTo>
                  <a:pt x="31324" y="5548"/>
                </a:lnTo>
                <a:lnTo>
                  <a:pt x="25803" y="1841"/>
                </a:lnTo>
                <a:lnTo>
                  <a:pt x="18441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7" name="object 2307"/>
          <p:cNvSpPr/>
          <p:nvPr/>
        </p:nvSpPr>
        <p:spPr>
          <a:xfrm>
            <a:off x="5571050" y="5295964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30" y="0"/>
                </a:moveTo>
                <a:lnTo>
                  <a:pt x="53395" y="18436"/>
                </a:lnTo>
                <a:lnTo>
                  <a:pt x="55235" y="23038"/>
                </a:lnTo>
                <a:lnTo>
                  <a:pt x="55235" y="32243"/>
                </a:lnTo>
                <a:lnTo>
                  <a:pt x="53395" y="36846"/>
                </a:lnTo>
                <a:lnTo>
                  <a:pt x="52475" y="39608"/>
                </a:lnTo>
                <a:lnTo>
                  <a:pt x="46954" y="46972"/>
                </a:lnTo>
                <a:lnTo>
                  <a:pt x="39592" y="52495"/>
                </a:lnTo>
                <a:lnTo>
                  <a:pt x="36832" y="53416"/>
                </a:lnTo>
                <a:lnTo>
                  <a:pt x="32231" y="55257"/>
                </a:lnTo>
                <a:lnTo>
                  <a:pt x="23029" y="55257"/>
                </a:lnTo>
                <a:lnTo>
                  <a:pt x="18429" y="53416"/>
                </a:lnTo>
                <a:lnTo>
                  <a:pt x="15668" y="52495"/>
                </a:lnTo>
                <a:lnTo>
                  <a:pt x="8268" y="46972"/>
                </a:lnTo>
                <a:lnTo>
                  <a:pt x="2760" y="39608"/>
                </a:lnTo>
                <a:lnTo>
                  <a:pt x="1840" y="36846"/>
                </a:lnTo>
                <a:lnTo>
                  <a:pt x="0" y="27641"/>
                </a:lnTo>
                <a:lnTo>
                  <a:pt x="1840" y="18436"/>
                </a:lnTo>
                <a:lnTo>
                  <a:pt x="2760" y="15674"/>
                </a:lnTo>
                <a:lnTo>
                  <a:pt x="8268" y="8284"/>
                </a:lnTo>
                <a:lnTo>
                  <a:pt x="15668" y="2761"/>
                </a:lnTo>
                <a:lnTo>
                  <a:pt x="18429" y="1841"/>
                </a:lnTo>
                <a:lnTo>
                  <a:pt x="2763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8" name="object 2308"/>
          <p:cNvSpPr/>
          <p:nvPr/>
        </p:nvSpPr>
        <p:spPr>
          <a:xfrm>
            <a:off x="5437600" y="536134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0" y="27641"/>
                </a:lnTo>
                <a:lnTo>
                  <a:pt x="920" y="32243"/>
                </a:lnTo>
                <a:lnTo>
                  <a:pt x="2760" y="39608"/>
                </a:lnTo>
                <a:lnTo>
                  <a:pt x="8281" y="46972"/>
                </a:lnTo>
                <a:lnTo>
                  <a:pt x="15642" y="51574"/>
                </a:lnTo>
                <a:lnTo>
                  <a:pt x="18403" y="53416"/>
                </a:lnTo>
                <a:lnTo>
                  <a:pt x="27605" y="55257"/>
                </a:lnTo>
                <a:lnTo>
                  <a:pt x="36806" y="53416"/>
                </a:lnTo>
                <a:lnTo>
                  <a:pt x="39592" y="51574"/>
                </a:lnTo>
                <a:lnTo>
                  <a:pt x="46954" y="46972"/>
                </a:lnTo>
                <a:lnTo>
                  <a:pt x="47644" y="46051"/>
                </a:lnTo>
                <a:lnTo>
                  <a:pt x="27605" y="46051"/>
                </a:lnTo>
                <a:lnTo>
                  <a:pt x="22084" y="45131"/>
                </a:lnTo>
                <a:lnTo>
                  <a:pt x="14722" y="40528"/>
                </a:lnTo>
                <a:lnTo>
                  <a:pt x="11042" y="35005"/>
                </a:lnTo>
                <a:lnTo>
                  <a:pt x="10121" y="32243"/>
                </a:lnTo>
                <a:lnTo>
                  <a:pt x="9201" y="27641"/>
                </a:lnTo>
                <a:lnTo>
                  <a:pt x="11042" y="20251"/>
                </a:lnTo>
                <a:lnTo>
                  <a:pt x="14722" y="14728"/>
                </a:lnTo>
                <a:lnTo>
                  <a:pt x="20243" y="11046"/>
                </a:lnTo>
                <a:lnTo>
                  <a:pt x="27605" y="9205"/>
                </a:lnTo>
                <a:lnTo>
                  <a:pt x="47644" y="9205"/>
                </a:lnTo>
                <a:lnTo>
                  <a:pt x="46954" y="8284"/>
                </a:lnTo>
                <a:lnTo>
                  <a:pt x="39592" y="2761"/>
                </a:lnTo>
                <a:lnTo>
                  <a:pt x="36806" y="1841"/>
                </a:lnTo>
                <a:lnTo>
                  <a:pt x="27605" y="0"/>
                </a:lnTo>
                <a:close/>
              </a:path>
              <a:path w="55245" h="55245">
                <a:moveTo>
                  <a:pt x="47644" y="9205"/>
                </a:moveTo>
                <a:lnTo>
                  <a:pt x="27605" y="9205"/>
                </a:lnTo>
                <a:lnTo>
                  <a:pt x="34966" y="11046"/>
                </a:lnTo>
                <a:lnTo>
                  <a:pt x="40513" y="14728"/>
                </a:lnTo>
                <a:lnTo>
                  <a:pt x="45114" y="21172"/>
                </a:lnTo>
                <a:lnTo>
                  <a:pt x="46034" y="23038"/>
                </a:lnTo>
                <a:lnTo>
                  <a:pt x="46034" y="32243"/>
                </a:lnTo>
                <a:lnTo>
                  <a:pt x="45114" y="35005"/>
                </a:lnTo>
                <a:lnTo>
                  <a:pt x="40513" y="40528"/>
                </a:lnTo>
                <a:lnTo>
                  <a:pt x="33126" y="45131"/>
                </a:lnTo>
                <a:lnTo>
                  <a:pt x="27605" y="46051"/>
                </a:lnTo>
                <a:lnTo>
                  <a:pt x="47644" y="46051"/>
                </a:lnTo>
                <a:lnTo>
                  <a:pt x="52475" y="39608"/>
                </a:lnTo>
                <a:lnTo>
                  <a:pt x="53395" y="35926"/>
                </a:lnTo>
                <a:lnTo>
                  <a:pt x="55235" y="32243"/>
                </a:lnTo>
                <a:lnTo>
                  <a:pt x="55235" y="23038"/>
                </a:lnTo>
                <a:lnTo>
                  <a:pt x="53395" y="18410"/>
                </a:lnTo>
                <a:lnTo>
                  <a:pt x="52475" y="15648"/>
                </a:lnTo>
                <a:lnTo>
                  <a:pt x="47644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9" name="object 2309"/>
          <p:cNvSpPr/>
          <p:nvPr/>
        </p:nvSpPr>
        <p:spPr>
          <a:xfrm>
            <a:off x="5446802" y="5370552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403" y="0"/>
                </a:moveTo>
                <a:lnTo>
                  <a:pt x="11042" y="1841"/>
                </a:lnTo>
                <a:lnTo>
                  <a:pt x="5521" y="5523"/>
                </a:lnTo>
                <a:lnTo>
                  <a:pt x="1840" y="11046"/>
                </a:lnTo>
                <a:lnTo>
                  <a:pt x="0" y="18436"/>
                </a:lnTo>
                <a:lnTo>
                  <a:pt x="920" y="23038"/>
                </a:lnTo>
                <a:lnTo>
                  <a:pt x="1840" y="25800"/>
                </a:lnTo>
                <a:lnTo>
                  <a:pt x="5521" y="31323"/>
                </a:lnTo>
                <a:lnTo>
                  <a:pt x="12882" y="35926"/>
                </a:lnTo>
                <a:lnTo>
                  <a:pt x="18403" y="36846"/>
                </a:lnTo>
                <a:lnTo>
                  <a:pt x="23924" y="35926"/>
                </a:lnTo>
                <a:lnTo>
                  <a:pt x="31311" y="31323"/>
                </a:lnTo>
                <a:lnTo>
                  <a:pt x="35912" y="25800"/>
                </a:lnTo>
                <a:lnTo>
                  <a:pt x="36832" y="23038"/>
                </a:lnTo>
                <a:lnTo>
                  <a:pt x="36832" y="13833"/>
                </a:lnTo>
                <a:lnTo>
                  <a:pt x="35912" y="11966"/>
                </a:lnTo>
                <a:lnTo>
                  <a:pt x="31311" y="5523"/>
                </a:lnTo>
                <a:lnTo>
                  <a:pt x="25764" y="1841"/>
                </a:lnTo>
                <a:lnTo>
                  <a:pt x="1840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0" name="object 2310"/>
          <p:cNvSpPr/>
          <p:nvPr/>
        </p:nvSpPr>
        <p:spPr>
          <a:xfrm>
            <a:off x="5437600" y="536134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53395" y="18410"/>
                </a:lnTo>
                <a:lnTo>
                  <a:pt x="55235" y="23038"/>
                </a:lnTo>
                <a:lnTo>
                  <a:pt x="55235" y="32243"/>
                </a:lnTo>
                <a:lnTo>
                  <a:pt x="53395" y="35926"/>
                </a:lnTo>
                <a:lnTo>
                  <a:pt x="52475" y="39608"/>
                </a:lnTo>
                <a:lnTo>
                  <a:pt x="46954" y="46972"/>
                </a:lnTo>
                <a:lnTo>
                  <a:pt x="39592" y="51574"/>
                </a:lnTo>
                <a:lnTo>
                  <a:pt x="36806" y="53416"/>
                </a:lnTo>
                <a:lnTo>
                  <a:pt x="27605" y="55257"/>
                </a:lnTo>
                <a:lnTo>
                  <a:pt x="18403" y="53416"/>
                </a:lnTo>
                <a:lnTo>
                  <a:pt x="15642" y="51574"/>
                </a:lnTo>
                <a:lnTo>
                  <a:pt x="8281" y="46972"/>
                </a:lnTo>
                <a:lnTo>
                  <a:pt x="2760" y="39608"/>
                </a:lnTo>
                <a:lnTo>
                  <a:pt x="920" y="32243"/>
                </a:lnTo>
                <a:lnTo>
                  <a:pt x="0" y="27641"/>
                </a:lnTo>
                <a:lnTo>
                  <a:pt x="1840" y="18410"/>
                </a:lnTo>
                <a:lnTo>
                  <a:pt x="2760" y="15648"/>
                </a:lnTo>
                <a:lnTo>
                  <a:pt x="8281" y="8284"/>
                </a:lnTo>
                <a:lnTo>
                  <a:pt x="15642" y="2761"/>
                </a:lnTo>
                <a:lnTo>
                  <a:pt x="18403" y="1841"/>
                </a:lnTo>
                <a:lnTo>
                  <a:pt x="27605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1" name="object 2311"/>
          <p:cNvSpPr/>
          <p:nvPr/>
        </p:nvSpPr>
        <p:spPr>
          <a:xfrm>
            <a:off x="5264569" y="5494862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30" y="0"/>
                </a:moveTo>
                <a:lnTo>
                  <a:pt x="0" y="27615"/>
                </a:lnTo>
                <a:lnTo>
                  <a:pt x="1840" y="36820"/>
                </a:lnTo>
                <a:lnTo>
                  <a:pt x="2760" y="39582"/>
                </a:lnTo>
                <a:lnTo>
                  <a:pt x="8319" y="46972"/>
                </a:lnTo>
                <a:lnTo>
                  <a:pt x="15668" y="52495"/>
                </a:lnTo>
                <a:lnTo>
                  <a:pt x="18429" y="53416"/>
                </a:lnTo>
                <a:lnTo>
                  <a:pt x="23029" y="55257"/>
                </a:lnTo>
                <a:lnTo>
                  <a:pt x="32231" y="55257"/>
                </a:lnTo>
                <a:lnTo>
                  <a:pt x="36832" y="53416"/>
                </a:lnTo>
                <a:lnTo>
                  <a:pt x="39592" y="52495"/>
                </a:lnTo>
                <a:lnTo>
                  <a:pt x="46954" y="46972"/>
                </a:lnTo>
                <a:lnTo>
                  <a:pt x="47642" y="46051"/>
                </a:lnTo>
                <a:lnTo>
                  <a:pt x="23029" y="46051"/>
                </a:lnTo>
                <a:lnTo>
                  <a:pt x="21189" y="45131"/>
                </a:lnTo>
                <a:lnTo>
                  <a:pt x="14748" y="40541"/>
                </a:lnTo>
                <a:lnTo>
                  <a:pt x="11080" y="34979"/>
                </a:lnTo>
                <a:lnTo>
                  <a:pt x="9240" y="27615"/>
                </a:lnTo>
                <a:lnTo>
                  <a:pt x="11080" y="20251"/>
                </a:lnTo>
                <a:lnTo>
                  <a:pt x="14748" y="14728"/>
                </a:lnTo>
                <a:lnTo>
                  <a:pt x="20269" y="11046"/>
                </a:lnTo>
                <a:lnTo>
                  <a:pt x="27630" y="9205"/>
                </a:lnTo>
                <a:lnTo>
                  <a:pt x="47644" y="9205"/>
                </a:lnTo>
                <a:lnTo>
                  <a:pt x="46954" y="8284"/>
                </a:lnTo>
                <a:lnTo>
                  <a:pt x="39592" y="2761"/>
                </a:lnTo>
                <a:lnTo>
                  <a:pt x="36832" y="1841"/>
                </a:lnTo>
                <a:lnTo>
                  <a:pt x="27630" y="0"/>
                </a:lnTo>
                <a:close/>
              </a:path>
              <a:path w="55245" h="55245">
                <a:moveTo>
                  <a:pt x="47644" y="9205"/>
                </a:moveTo>
                <a:lnTo>
                  <a:pt x="27630" y="9205"/>
                </a:lnTo>
                <a:lnTo>
                  <a:pt x="34992" y="11046"/>
                </a:lnTo>
                <a:lnTo>
                  <a:pt x="40513" y="14728"/>
                </a:lnTo>
                <a:lnTo>
                  <a:pt x="45114" y="21172"/>
                </a:lnTo>
                <a:lnTo>
                  <a:pt x="46034" y="23013"/>
                </a:lnTo>
                <a:lnTo>
                  <a:pt x="46034" y="32218"/>
                </a:lnTo>
                <a:lnTo>
                  <a:pt x="45114" y="34059"/>
                </a:lnTo>
                <a:lnTo>
                  <a:pt x="40513" y="40541"/>
                </a:lnTo>
                <a:lnTo>
                  <a:pt x="34071" y="45131"/>
                </a:lnTo>
                <a:lnTo>
                  <a:pt x="32231" y="46051"/>
                </a:lnTo>
                <a:lnTo>
                  <a:pt x="47642" y="46051"/>
                </a:lnTo>
                <a:lnTo>
                  <a:pt x="52475" y="39582"/>
                </a:lnTo>
                <a:lnTo>
                  <a:pt x="53395" y="36820"/>
                </a:lnTo>
                <a:lnTo>
                  <a:pt x="55235" y="32218"/>
                </a:lnTo>
                <a:lnTo>
                  <a:pt x="55235" y="23013"/>
                </a:lnTo>
                <a:lnTo>
                  <a:pt x="53395" y="18410"/>
                </a:lnTo>
                <a:lnTo>
                  <a:pt x="52475" y="15648"/>
                </a:lnTo>
                <a:lnTo>
                  <a:pt x="47644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2" name="object 2312"/>
          <p:cNvSpPr/>
          <p:nvPr/>
        </p:nvSpPr>
        <p:spPr>
          <a:xfrm>
            <a:off x="5273809" y="5504067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90" y="0"/>
                </a:moveTo>
                <a:lnTo>
                  <a:pt x="11029" y="1841"/>
                </a:lnTo>
                <a:lnTo>
                  <a:pt x="5508" y="5523"/>
                </a:lnTo>
                <a:lnTo>
                  <a:pt x="1840" y="11046"/>
                </a:lnTo>
                <a:lnTo>
                  <a:pt x="0" y="18410"/>
                </a:lnTo>
                <a:lnTo>
                  <a:pt x="1840" y="25774"/>
                </a:lnTo>
                <a:lnTo>
                  <a:pt x="5508" y="31336"/>
                </a:lnTo>
                <a:lnTo>
                  <a:pt x="11949" y="35926"/>
                </a:lnTo>
                <a:lnTo>
                  <a:pt x="13789" y="36846"/>
                </a:lnTo>
                <a:lnTo>
                  <a:pt x="22991" y="36846"/>
                </a:lnTo>
                <a:lnTo>
                  <a:pt x="24831" y="35926"/>
                </a:lnTo>
                <a:lnTo>
                  <a:pt x="31273" y="31336"/>
                </a:lnTo>
                <a:lnTo>
                  <a:pt x="35873" y="24854"/>
                </a:lnTo>
                <a:lnTo>
                  <a:pt x="36794" y="23013"/>
                </a:lnTo>
                <a:lnTo>
                  <a:pt x="36794" y="13807"/>
                </a:lnTo>
                <a:lnTo>
                  <a:pt x="35873" y="11966"/>
                </a:lnTo>
                <a:lnTo>
                  <a:pt x="31273" y="5523"/>
                </a:lnTo>
                <a:lnTo>
                  <a:pt x="25752" y="1841"/>
                </a:lnTo>
                <a:lnTo>
                  <a:pt x="1839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3" name="object 2313"/>
          <p:cNvSpPr/>
          <p:nvPr/>
        </p:nvSpPr>
        <p:spPr>
          <a:xfrm>
            <a:off x="5264569" y="5494862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30" y="0"/>
                </a:moveTo>
                <a:lnTo>
                  <a:pt x="53395" y="18410"/>
                </a:lnTo>
                <a:lnTo>
                  <a:pt x="55235" y="23013"/>
                </a:lnTo>
                <a:lnTo>
                  <a:pt x="55235" y="32218"/>
                </a:lnTo>
                <a:lnTo>
                  <a:pt x="53395" y="36820"/>
                </a:lnTo>
                <a:lnTo>
                  <a:pt x="52475" y="39582"/>
                </a:lnTo>
                <a:lnTo>
                  <a:pt x="46954" y="46972"/>
                </a:lnTo>
                <a:lnTo>
                  <a:pt x="39592" y="52495"/>
                </a:lnTo>
                <a:lnTo>
                  <a:pt x="36832" y="53416"/>
                </a:lnTo>
                <a:lnTo>
                  <a:pt x="32231" y="55257"/>
                </a:lnTo>
                <a:lnTo>
                  <a:pt x="23029" y="55257"/>
                </a:lnTo>
                <a:lnTo>
                  <a:pt x="18429" y="53416"/>
                </a:lnTo>
                <a:lnTo>
                  <a:pt x="15668" y="52495"/>
                </a:lnTo>
                <a:lnTo>
                  <a:pt x="8319" y="46972"/>
                </a:lnTo>
                <a:lnTo>
                  <a:pt x="2760" y="39582"/>
                </a:lnTo>
                <a:lnTo>
                  <a:pt x="1840" y="36820"/>
                </a:lnTo>
                <a:lnTo>
                  <a:pt x="0" y="27615"/>
                </a:lnTo>
                <a:lnTo>
                  <a:pt x="1840" y="18410"/>
                </a:lnTo>
                <a:lnTo>
                  <a:pt x="2760" y="15648"/>
                </a:lnTo>
                <a:lnTo>
                  <a:pt x="8319" y="8284"/>
                </a:lnTo>
                <a:lnTo>
                  <a:pt x="15668" y="2761"/>
                </a:lnTo>
                <a:lnTo>
                  <a:pt x="18429" y="1841"/>
                </a:lnTo>
                <a:lnTo>
                  <a:pt x="2763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4" name="object 2314"/>
          <p:cNvSpPr/>
          <p:nvPr/>
        </p:nvSpPr>
        <p:spPr>
          <a:xfrm>
            <a:off x="5135732" y="5571291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23004" y="920"/>
                </a:lnTo>
                <a:lnTo>
                  <a:pt x="15642" y="2761"/>
                </a:lnTo>
                <a:lnTo>
                  <a:pt x="8281" y="8284"/>
                </a:lnTo>
                <a:lnTo>
                  <a:pt x="3680" y="15648"/>
                </a:lnTo>
                <a:lnTo>
                  <a:pt x="1840" y="18410"/>
                </a:lnTo>
                <a:lnTo>
                  <a:pt x="0" y="27615"/>
                </a:lnTo>
                <a:lnTo>
                  <a:pt x="1840" y="36820"/>
                </a:lnTo>
                <a:lnTo>
                  <a:pt x="3680" y="39608"/>
                </a:lnTo>
                <a:lnTo>
                  <a:pt x="8281" y="46972"/>
                </a:lnTo>
                <a:lnTo>
                  <a:pt x="15642" y="52495"/>
                </a:lnTo>
                <a:lnTo>
                  <a:pt x="19323" y="53416"/>
                </a:lnTo>
                <a:lnTo>
                  <a:pt x="23004" y="55257"/>
                </a:lnTo>
                <a:lnTo>
                  <a:pt x="32231" y="55257"/>
                </a:lnTo>
                <a:lnTo>
                  <a:pt x="36832" y="53416"/>
                </a:lnTo>
                <a:lnTo>
                  <a:pt x="39592" y="52495"/>
                </a:lnTo>
                <a:lnTo>
                  <a:pt x="46954" y="46972"/>
                </a:lnTo>
                <a:lnTo>
                  <a:pt x="47644" y="46051"/>
                </a:lnTo>
                <a:lnTo>
                  <a:pt x="23004" y="46051"/>
                </a:lnTo>
                <a:lnTo>
                  <a:pt x="14722" y="40528"/>
                </a:lnTo>
                <a:lnTo>
                  <a:pt x="10121" y="33138"/>
                </a:lnTo>
                <a:lnTo>
                  <a:pt x="9201" y="27615"/>
                </a:lnTo>
                <a:lnTo>
                  <a:pt x="10121" y="22092"/>
                </a:lnTo>
                <a:lnTo>
                  <a:pt x="14722" y="14728"/>
                </a:lnTo>
                <a:lnTo>
                  <a:pt x="19323" y="11046"/>
                </a:lnTo>
                <a:lnTo>
                  <a:pt x="23004" y="10125"/>
                </a:lnTo>
                <a:lnTo>
                  <a:pt x="27605" y="9205"/>
                </a:lnTo>
                <a:lnTo>
                  <a:pt x="47644" y="9205"/>
                </a:lnTo>
                <a:lnTo>
                  <a:pt x="46954" y="8284"/>
                </a:lnTo>
                <a:lnTo>
                  <a:pt x="39592" y="2761"/>
                </a:lnTo>
                <a:lnTo>
                  <a:pt x="36832" y="1841"/>
                </a:lnTo>
                <a:lnTo>
                  <a:pt x="27605" y="0"/>
                </a:lnTo>
                <a:close/>
              </a:path>
              <a:path w="55245" h="55245">
                <a:moveTo>
                  <a:pt x="47644" y="9205"/>
                </a:moveTo>
                <a:lnTo>
                  <a:pt x="27605" y="9205"/>
                </a:lnTo>
                <a:lnTo>
                  <a:pt x="34992" y="11046"/>
                </a:lnTo>
                <a:lnTo>
                  <a:pt x="40513" y="14728"/>
                </a:lnTo>
                <a:lnTo>
                  <a:pt x="45114" y="21172"/>
                </a:lnTo>
                <a:lnTo>
                  <a:pt x="46034" y="23013"/>
                </a:lnTo>
                <a:lnTo>
                  <a:pt x="46034" y="32218"/>
                </a:lnTo>
                <a:lnTo>
                  <a:pt x="45114" y="34059"/>
                </a:lnTo>
                <a:lnTo>
                  <a:pt x="40513" y="40528"/>
                </a:lnTo>
                <a:lnTo>
                  <a:pt x="34071" y="45131"/>
                </a:lnTo>
                <a:lnTo>
                  <a:pt x="32231" y="46051"/>
                </a:lnTo>
                <a:lnTo>
                  <a:pt x="47644" y="46051"/>
                </a:lnTo>
                <a:lnTo>
                  <a:pt x="52475" y="39608"/>
                </a:lnTo>
                <a:lnTo>
                  <a:pt x="53395" y="36820"/>
                </a:lnTo>
                <a:lnTo>
                  <a:pt x="55235" y="32218"/>
                </a:lnTo>
                <a:lnTo>
                  <a:pt x="55235" y="23013"/>
                </a:lnTo>
                <a:lnTo>
                  <a:pt x="53395" y="18410"/>
                </a:lnTo>
                <a:lnTo>
                  <a:pt x="52475" y="15648"/>
                </a:lnTo>
                <a:lnTo>
                  <a:pt x="47644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5" name="object 2315"/>
          <p:cNvSpPr/>
          <p:nvPr/>
        </p:nvSpPr>
        <p:spPr>
          <a:xfrm>
            <a:off x="5144934" y="5580496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403" y="0"/>
                </a:moveTo>
                <a:lnTo>
                  <a:pt x="0" y="18410"/>
                </a:lnTo>
                <a:lnTo>
                  <a:pt x="920" y="23933"/>
                </a:lnTo>
                <a:lnTo>
                  <a:pt x="5521" y="31323"/>
                </a:lnTo>
                <a:lnTo>
                  <a:pt x="11042" y="35005"/>
                </a:lnTo>
                <a:lnTo>
                  <a:pt x="13802" y="36846"/>
                </a:lnTo>
                <a:lnTo>
                  <a:pt x="23029" y="36846"/>
                </a:lnTo>
                <a:lnTo>
                  <a:pt x="24870" y="35926"/>
                </a:lnTo>
                <a:lnTo>
                  <a:pt x="31311" y="31323"/>
                </a:lnTo>
                <a:lnTo>
                  <a:pt x="35912" y="24854"/>
                </a:lnTo>
                <a:lnTo>
                  <a:pt x="36832" y="23013"/>
                </a:lnTo>
                <a:lnTo>
                  <a:pt x="36832" y="13807"/>
                </a:lnTo>
                <a:lnTo>
                  <a:pt x="35912" y="11966"/>
                </a:lnTo>
                <a:lnTo>
                  <a:pt x="31311" y="5523"/>
                </a:lnTo>
                <a:lnTo>
                  <a:pt x="25790" y="1841"/>
                </a:lnTo>
                <a:lnTo>
                  <a:pt x="1840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6" name="object 2316"/>
          <p:cNvSpPr/>
          <p:nvPr/>
        </p:nvSpPr>
        <p:spPr>
          <a:xfrm>
            <a:off x="5135732" y="5571291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53395" y="18410"/>
                </a:lnTo>
                <a:lnTo>
                  <a:pt x="55235" y="23013"/>
                </a:lnTo>
                <a:lnTo>
                  <a:pt x="55235" y="32218"/>
                </a:lnTo>
                <a:lnTo>
                  <a:pt x="53395" y="36820"/>
                </a:lnTo>
                <a:lnTo>
                  <a:pt x="52475" y="39608"/>
                </a:lnTo>
                <a:lnTo>
                  <a:pt x="46954" y="46972"/>
                </a:lnTo>
                <a:lnTo>
                  <a:pt x="39592" y="52495"/>
                </a:lnTo>
                <a:lnTo>
                  <a:pt x="36832" y="53416"/>
                </a:lnTo>
                <a:lnTo>
                  <a:pt x="32231" y="55257"/>
                </a:lnTo>
                <a:lnTo>
                  <a:pt x="23004" y="55257"/>
                </a:lnTo>
                <a:lnTo>
                  <a:pt x="19323" y="53416"/>
                </a:lnTo>
                <a:lnTo>
                  <a:pt x="15642" y="52495"/>
                </a:lnTo>
                <a:lnTo>
                  <a:pt x="8281" y="46972"/>
                </a:lnTo>
                <a:lnTo>
                  <a:pt x="3680" y="39608"/>
                </a:lnTo>
                <a:lnTo>
                  <a:pt x="1840" y="36820"/>
                </a:lnTo>
                <a:lnTo>
                  <a:pt x="0" y="27615"/>
                </a:lnTo>
                <a:lnTo>
                  <a:pt x="1840" y="18410"/>
                </a:lnTo>
                <a:lnTo>
                  <a:pt x="3680" y="15648"/>
                </a:lnTo>
                <a:lnTo>
                  <a:pt x="8281" y="8284"/>
                </a:lnTo>
                <a:lnTo>
                  <a:pt x="15642" y="2761"/>
                </a:lnTo>
                <a:lnTo>
                  <a:pt x="23004" y="920"/>
                </a:lnTo>
                <a:lnTo>
                  <a:pt x="27605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7" name="object 2317"/>
          <p:cNvSpPr/>
          <p:nvPr/>
        </p:nvSpPr>
        <p:spPr>
          <a:xfrm>
            <a:off x="5098925" y="5592463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0" y="27641"/>
                </a:lnTo>
                <a:lnTo>
                  <a:pt x="1840" y="36846"/>
                </a:lnTo>
                <a:lnTo>
                  <a:pt x="2760" y="39608"/>
                </a:lnTo>
                <a:lnTo>
                  <a:pt x="8281" y="46972"/>
                </a:lnTo>
                <a:lnTo>
                  <a:pt x="15642" y="52495"/>
                </a:lnTo>
                <a:lnTo>
                  <a:pt x="18403" y="53416"/>
                </a:lnTo>
                <a:lnTo>
                  <a:pt x="23004" y="55257"/>
                </a:lnTo>
                <a:lnTo>
                  <a:pt x="32206" y="55257"/>
                </a:lnTo>
                <a:lnTo>
                  <a:pt x="36806" y="53416"/>
                </a:lnTo>
                <a:lnTo>
                  <a:pt x="39567" y="52495"/>
                </a:lnTo>
                <a:lnTo>
                  <a:pt x="46928" y="46972"/>
                </a:lnTo>
                <a:lnTo>
                  <a:pt x="47619" y="46051"/>
                </a:lnTo>
                <a:lnTo>
                  <a:pt x="23004" y="46051"/>
                </a:lnTo>
                <a:lnTo>
                  <a:pt x="21163" y="45131"/>
                </a:lnTo>
                <a:lnTo>
                  <a:pt x="14722" y="40528"/>
                </a:lnTo>
                <a:lnTo>
                  <a:pt x="11042" y="35005"/>
                </a:lnTo>
                <a:lnTo>
                  <a:pt x="9201" y="27641"/>
                </a:lnTo>
                <a:lnTo>
                  <a:pt x="11042" y="20277"/>
                </a:lnTo>
                <a:lnTo>
                  <a:pt x="14722" y="14728"/>
                </a:lnTo>
                <a:lnTo>
                  <a:pt x="20243" y="11046"/>
                </a:lnTo>
                <a:lnTo>
                  <a:pt x="27605" y="9205"/>
                </a:lnTo>
                <a:lnTo>
                  <a:pt x="47618" y="9205"/>
                </a:lnTo>
                <a:lnTo>
                  <a:pt x="46928" y="8284"/>
                </a:lnTo>
                <a:lnTo>
                  <a:pt x="39567" y="2761"/>
                </a:lnTo>
                <a:lnTo>
                  <a:pt x="36806" y="1841"/>
                </a:lnTo>
                <a:lnTo>
                  <a:pt x="27605" y="0"/>
                </a:lnTo>
                <a:close/>
              </a:path>
              <a:path w="55245" h="55245">
                <a:moveTo>
                  <a:pt x="47618" y="9205"/>
                </a:moveTo>
                <a:lnTo>
                  <a:pt x="27605" y="9205"/>
                </a:lnTo>
                <a:lnTo>
                  <a:pt x="34966" y="11046"/>
                </a:lnTo>
                <a:lnTo>
                  <a:pt x="40487" y="14728"/>
                </a:lnTo>
                <a:lnTo>
                  <a:pt x="45088" y="21197"/>
                </a:lnTo>
                <a:lnTo>
                  <a:pt x="46008" y="23038"/>
                </a:lnTo>
                <a:lnTo>
                  <a:pt x="46008" y="32243"/>
                </a:lnTo>
                <a:lnTo>
                  <a:pt x="45088" y="34084"/>
                </a:lnTo>
                <a:lnTo>
                  <a:pt x="40487" y="40528"/>
                </a:lnTo>
                <a:lnTo>
                  <a:pt x="34046" y="45131"/>
                </a:lnTo>
                <a:lnTo>
                  <a:pt x="32206" y="46051"/>
                </a:lnTo>
                <a:lnTo>
                  <a:pt x="47619" y="46051"/>
                </a:lnTo>
                <a:lnTo>
                  <a:pt x="52449" y="39608"/>
                </a:lnTo>
                <a:lnTo>
                  <a:pt x="53370" y="36846"/>
                </a:lnTo>
                <a:lnTo>
                  <a:pt x="55210" y="32243"/>
                </a:lnTo>
                <a:lnTo>
                  <a:pt x="55210" y="23038"/>
                </a:lnTo>
                <a:lnTo>
                  <a:pt x="53370" y="18436"/>
                </a:lnTo>
                <a:lnTo>
                  <a:pt x="52449" y="15648"/>
                </a:lnTo>
                <a:lnTo>
                  <a:pt x="47618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8" name="object 2318"/>
          <p:cNvSpPr/>
          <p:nvPr/>
        </p:nvSpPr>
        <p:spPr>
          <a:xfrm>
            <a:off x="5108127" y="5601668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403" y="0"/>
                </a:moveTo>
                <a:lnTo>
                  <a:pt x="11042" y="1841"/>
                </a:lnTo>
                <a:lnTo>
                  <a:pt x="5521" y="5523"/>
                </a:lnTo>
                <a:lnTo>
                  <a:pt x="1840" y="11071"/>
                </a:lnTo>
                <a:lnTo>
                  <a:pt x="0" y="18436"/>
                </a:lnTo>
                <a:lnTo>
                  <a:pt x="1840" y="25800"/>
                </a:lnTo>
                <a:lnTo>
                  <a:pt x="5521" y="31323"/>
                </a:lnTo>
                <a:lnTo>
                  <a:pt x="11962" y="35926"/>
                </a:lnTo>
                <a:lnTo>
                  <a:pt x="13802" y="36846"/>
                </a:lnTo>
                <a:lnTo>
                  <a:pt x="23004" y="36846"/>
                </a:lnTo>
                <a:lnTo>
                  <a:pt x="24844" y="35926"/>
                </a:lnTo>
                <a:lnTo>
                  <a:pt x="31285" y="31323"/>
                </a:lnTo>
                <a:lnTo>
                  <a:pt x="35886" y="24879"/>
                </a:lnTo>
                <a:lnTo>
                  <a:pt x="36806" y="23038"/>
                </a:lnTo>
                <a:lnTo>
                  <a:pt x="36806" y="13833"/>
                </a:lnTo>
                <a:lnTo>
                  <a:pt x="35886" y="11992"/>
                </a:lnTo>
                <a:lnTo>
                  <a:pt x="31285" y="5523"/>
                </a:lnTo>
                <a:lnTo>
                  <a:pt x="25764" y="1841"/>
                </a:lnTo>
                <a:lnTo>
                  <a:pt x="1840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9" name="object 2319"/>
          <p:cNvSpPr/>
          <p:nvPr/>
        </p:nvSpPr>
        <p:spPr>
          <a:xfrm>
            <a:off x="5098925" y="5592463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53370" y="18436"/>
                </a:lnTo>
                <a:lnTo>
                  <a:pt x="55210" y="23038"/>
                </a:lnTo>
                <a:lnTo>
                  <a:pt x="55210" y="32243"/>
                </a:lnTo>
                <a:lnTo>
                  <a:pt x="53370" y="36846"/>
                </a:lnTo>
                <a:lnTo>
                  <a:pt x="52449" y="39608"/>
                </a:lnTo>
                <a:lnTo>
                  <a:pt x="46928" y="46972"/>
                </a:lnTo>
                <a:lnTo>
                  <a:pt x="39567" y="52495"/>
                </a:lnTo>
                <a:lnTo>
                  <a:pt x="36806" y="53416"/>
                </a:lnTo>
                <a:lnTo>
                  <a:pt x="32206" y="55257"/>
                </a:lnTo>
                <a:lnTo>
                  <a:pt x="23004" y="55257"/>
                </a:lnTo>
                <a:lnTo>
                  <a:pt x="18403" y="53416"/>
                </a:lnTo>
                <a:lnTo>
                  <a:pt x="15642" y="52495"/>
                </a:lnTo>
                <a:lnTo>
                  <a:pt x="8281" y="46972"/>
                </a:lnTo>
                <a:lnTo>
                  <a:pt x="2760" y="39608"/>
                </a:lnTo>
                <a:lnTo>
                  <a:pt x="1840" y="36846"/>
                </a:lnTo>
                <a:lnTo>
                  <a:pt x="0" y="27641"/>
                </a:lnTo>
                <a:lnTo>
                  <a:pt x="1840" y="18436"/>
                </a:lnTo>
                <a:lnTo>
                  <a:pt x="2760" y="15648"/>
                </a:lnTo>
                <a:lnTo>
                  <a:pt x="8281" y="8284"/>
                </a:lnTo>
                <a:lnTo>
                  <a:pt x="15642" y="2761"/>
                </a:lnTo>
                <a:lnTo>
                  <a:pt x="18403" y="1841"/>
                </a:lnTo>
                <a:lnTo>
                  <a:pt x="27605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0" name="object 2320"/>
          <p:cNvSpPr/>
          <p:nvPr/>
        </p:nvSpPr>
        <p:spPr>
          <a:xfrm>
            <a:off x="5005055" y="5626548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0" y="27615"/>
                </a:lnTo>
                <a:lnTo>
                  <a:pt x="1840" y="36820"/>
                </a:lnTo>
                <a:lnTo>
                  <a:pt x="2760" y="39582"/>
                </a:lnTo>
                <a:lnTo>
                  <a:pt x="8281" y="46946"/>
                </a:lnTo>
                <a:lnTo>
                  <a:pt x="15642" y="52469"/>
                </a:lnTo>
                <a:lnTo>
                  <a:pt x="18403" y="53390"/>
                </a:lnTo>
                <a:lnTo>
                  <a:pt x="22991" y="55231"/>
                </a:lnTo>
                <a:lnTo>
                  <a:pt x="32193" y="55231"/>
                </a:lnTo>
                <a:lnTo>
                  <a:pt x="36794" y="53390"/>
                </a:lnTo>
                <a:lnTo>
                  <a:pt x="39554" y="52469"/>
                </a:lnTo>
                <a:lnTo>
                  <a:pt x="46916" y="46946"/>
                </a:lnTo>
                <a:lnTo>
                  <a:pt x="47606" y="46026"/>
                </a:lnTo>
                <a:lnTo>
                  <a:pt x="22991" y="46026"/>
                </a:lnTo>
                <a:lnTo>
                  <a:pt x="21151" y="45105"/>
                </a:lnTo>
                <a:lnTo>
                  <a:pt x="14722" y="40503"/>
                </a:lnTo>
                <a:lnTo>
                  <a:pt x="11042" y="34979"/>
                </a:lnTo>
                <a:lnTo>
                  <a:pt x="9201" y="27615"/>
                </a:lnTo>
                <a:lnTo>
                  <a:pt x="11042" y="20251"/>
                </a:lnTo>
                <a:lnTo>
                  <a:pt x="14722" y="14728"/>
                </a:lnTo>
                <a:lnTo>
                  <a:pt x="20231" y="11046"/>
                </a:lnTo>
                <a:lnTo>
                  <a:pt x="27592" y="9205"/>
                </a:lnTo>
                <a:lnTo>
                  <a:pt x="47606" y="9205"/>
                </a:lnTo>
                <a:lnTo>
                  <a:pt x="46916" y="8284"/>
                </a:lnTo>
                <a:lnTo>
                  <a:pt x="39554" y="2761"/>
                </a:lnTo>
                <a:lnTo>
                  <a:pt x="36794" y="1841"/>
                </a:lnTo>
                <a:lnTo>
                  <a:pt x="27592" y="0"/>
                </a:lnTo>
                <a:close/>
              </a:path>
              <a:path w="55245" h="55245">
                <a:moveTo>
                  <a:pt x="47606" y="9205"/>
                </a:moveTo>
                <a:lnTo>
                  <a:pt x="27592" y="9205"/>
                </a:lnTo>
                <a:lnTo>
                  <a:pt x="34953" y="11046"/>
                </a:lnTo>
                <a:lnTo>
                  <a:pt x="40474" y="14728"/>
                </a:lnTo>
                <a:lnTo>
                  <a:pt x="45075" y="21172"/>
                </a:lnTo>
                <a:lnTo>
                  <a:pt x="45995" y="23013"/>
                </a:lnTo>
                <a:lnTo>
                  <a:pt x="45995" y="32218"/>
                </a:lnTo>
                <a:lnTo>
                  <a:pt x="45075" y="34059"/>
                </a:lnTo>
                <a:lnTo>
                  <a:pt x="40474" y="40503"/>
                </a:lnTo>
                <a:lnTo>
                  <a:pt x="34033" y="45105"/>
                </a:lnTo>
                <a:lnTo>
                  <a:pt x="32193" y="46026"/>
                </a:lnTo>
                <a:lnTo>
                  <a:pt x="47606" y="46026"/>
                </a:lnTo>
                <a:lnTo>
                  <a:pt x="52437" y="39582"/>
                </a:lnTo>
                <a:lnTo>
                  <a:pt x="53357" y="36820"/>
                </a:lnTo>
                <a:lnTo>
                  <a:pt x="55197" y="32218"/>
                </a:lnTo>
                <a:lnTo>
                  <a:pt x="55197" y="23013"/>
                </a:lnTo>
                <a:lnTo>
                  <a:pt x="53357" y="18410"/>
                </a:lnTo>
                <a:lnTo>
                  <a:pt x="52437" y="15648"/>
                </a:lnTo>
                <a:lnTo>
                  <a:pt x="47606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1" name="object 2321"/>
          <p:cNvSpPr/>
          <p:nvPr/>
        </p:nvSpPr>
        <p:spPr>
          <a:xfrm>
            <a:off x="5014257" y="5635753"/>
            <a:ext cx="36830" cy="36830"/>
          </a:xfrm>
          <a:custGeom>
            <a:avLst/>
            <a:gdLst/>
            <a:ahLst/>
            <a:cxnLst/>
            <a:rect l="l" t="t" r="r" b="b"/>
            <a:pathLst>
              <a:path w="36829" h="36829">
                <a:moveTo>
                  <a:pt x="18390" y="0"/>
                </a:moveTo>
                <a:lnTo>
                  <a:pt x="11029" y="1841"/>
                </a:lnTo>
                <a:lnTo>
                  <a:pt x="5521" y="5523"/>
                </a:lnTo>
                <a:lnTo>
                  <a:pt x="1840" y="11046"/>
                </a:lnTo>
                <a:lnTo>
                  <a:pt x="0" y="18410"/>
                </a:lnTo>
                <a:lnTo>
                  <a:pt x="1840" y="25774"/>
                </a:lnTo>
                <a:lnTo>
                  <a:pt x="5521" y="31297"/>
                </a:lnTo>
                <a:lnTo>
                  <a:pt x="11949" y="35900"/>
                </a:lnTo>
                <a:lnTo>
                  <a:pt x="13789" y="36820"/>
                </a:lnTo>
                <a:lnTo>
                  <a:pt x="22991" y="36820"/>
                </a:lnTo>
                <a:lnTo>
                  <a:pt x="24831" y="35900"/>
                </a:lnTo>
                <a:lnTo>
                  <a:pt x="31273" y="31297"/>
                </a:lnTo>
                <a:lnTo>
                  <a:pt x="35873" y="24854"/>
                </a:lnTo>
                <a:lnTo>
                  <a:pt x="36794" y="23013"/>
                </a:lnTo>
                <a:lnTo>
                  <a:pt x="36794" y="13807"/>
                </a:lnTo>
                <a:lnTo>
                  <a:pt x="35873" y="11966"/>
                </a:lnTo>
                <a:lnTo>
                  <a:pt x="31273" y="5523"/>
                </a:lnTo>
                <a:lnTo>
                  <a:pt x="25752" y="1841"/>
                </a:lnTo>
                <a:lnTo>
                  <a:pt x="1839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2" name="object 2322"/>
          <p:cNvSpPr/>
          <p:nvPr/>
        </p:nvSpPr>
        <p:spPr>
          <a:xfrm>
            <a:off x="5005055" y="5626548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53357" y="18410"/>
                </a:lnTo>
                <a:lnTo>
                  <a:pt x="55197" y="23013"/>
                </a:lnTo>
                <a:lnTo>
                  <a:pt x="55197" y="32218"/>
                </a:lnTo>
                <a:lnTo>
                  <a:pt x="53357" y="36820"/>
                </a:lnTo>
                <a:lnTo>
                  <a:pt x="52437" y="39582"/>
                </a:lnTo>
                <a:lnTo>
                  <a:pt x="46916" y="46946"/>
                </a:lnTo>
                <a:lnTo>
                  <a:pt x="39554" y="52469"/>
                </a:lnTo>
                <a:lnTo>
                  <a:pt x="36794" y="53390"/>
                </a:lnTo>
                <a:lnTo>
                  <a:pt x="32193" y="55231"/>
                </a:lnTo>
                <a:lnTo>
                  <a:pt x="22991" y="55231"/>
                </a:lnTo>
                <a:lnTo>
                  <a:pt x="18403" y="53390"/>
                </a:lnTo>
                <a:lnTo>
                  <a:pt x="15642" y="52469"/>
                </a:lnTo>
                <a:lnTo>
                  <a:pt x="8281" y="46946"/>
                </a:lnTo>
                <a:lnTo>
                  <a:pt x="2760" y="39582"/>
                </a:lnTo>
                <a:lnTo>
                  <a:pt x="1840" y="36820"/>
                </a:lnTo>
                <a:lnTo>
                  <a:pt x="0" y="27615"/>
                </a:lnTo>
                <a:lnTo>
                  <a:pt x="1840" y="18410"/>
                </a:lnTo>
                <a:lnTo>
                  <a:pt x="2760" y="15648"/>
                </a:lnTo>
                <a:lnTo>
                  <a:pt x="8281" y="8284"/>
                </a:lnTo>
                <a:lnTo>
                  <a:pt x="15642" y="2761"/>
                </a:lnTo>
                <a:lnTo>
                  <a:pt x="18403" y="1841"/>
                </a:lnTo>
                <a:lnTo>
                  <a:pt x="2759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3" name="object 2323"/>
          <p:cNvSpPr/>
          <p:nvPr/>
        </p:nvSpPr>
        <p:spPr>
          <a:xfrm>
            <a:off x="4645216" y="5830022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0" y="27641"/>
                </a:lnTo>
                <a:lnTo>
                  <a:pt x="1840" y="36846"/>
                </a:lnTo>
                <a:lnTo>
                  <a:pt x="2760" y="39608"/>
                </a:lnTo>
                <a:lnTo>
                  <a:pt x="8281" y="46972"/>
                </a:lnTo>
                <a:lnTo>
                  <a:pt x="15642" y="52495"/>
                </a:lnTo>
                <a:lnTo>
                  <a:pt x="18403" y="53416"/>
                </a:lnTo>
                <a:lnTo>
                  <a:pt x="23004" y="55257"/>
                </a:lnTo>
                <a:lnTo>
                  <a:pt x="32193" y="55257"/>
                </a:lnTo>
                <a:lnTo>
                  <a:pt x="36794" y="53416"/>
                </a:lnTo>
                <a:lnTo>
                  <a:pt x="39554" y="52495"/>
                </a:lnTo>
                <a:lnTo>
                  <a:pt x="46916" y="46972"/>
                </a:lnTo>
                <a:lnTo>
                  <a:pt x="47606" y="46051"/>
                </a:lnTo>
                <a:lnTo>
                  <a:pt x="23004" y="46051"/>
                </a:lnTo>
                <a:lnTo>
                  <a:pt x="21163" y="45131"/>
                </a:lnTo>
                <a:lnTo>
                  <a:pt x="14722" y="40528"/>
                </a:lnTo>
                <a:lnTo>
                  <a:pt x="11042" y="35005"/>
                </a:lnTo>
                <a:lnTo>
                  <a:pt x="9201" y="27641"/>
                </a:lnTo>
                <a:lnTo>
                  <a:pt x="11042" y="20277"/>
                </a:lnTo>
                <a:lnTo>
                  <a:pt x="14722" y="14753"/>
                </a:lnTo>
                <a:lnTo>
                  <a:pt x="20243" y="11071"/>
                </a:lnTo>
                <a:lnTo>
                  <a:pt x="27592" y="9205"/>
                </a:lnTo>
                <a:lnTo>
                  <a:pt x="47603" y="9205"/>
                </a:lnTo>
                <a:lnTo>
                  <a:pt x="46916" y="8284"/>
                </a:lnTo>
                <a:lnTo>
                  <a:pt x="39554" y="2761"/>
                </a:lnTo>
                <a:lnTo>
                  <a:pt x="36794" y="1841"/>
                </a:lnTo>
                <a:lnTo>
                  <a:pt x="27592" y="0"/>
                </a:lnTo>
                <a:close/>
              </a:path>
              <a:path w="55245" h="55245">
                <a:moveTo>
                  <a:pt x="47603" y="9205"/>
                </a:moveTo>
                <a:lnTo>
                  <a:pt x="27592" y="9205"/>
                </a:lnTo>
                <a:lnTo>
                  <a:pt x="34953" y="11071"/>
                </a:lnTo>
                <a:lnTo>
                  <a:pt x="40474" y="14753"/>
                </a:lnTo>
                <a:lnTo>
                  <a:pt x="45075" y="21197"/>
                </a:lnTo>
                <a:lnTo>
                  <a:pt x="45995" y="23038"/>
                </a:lnTo>
                <a:lnTo>
                  <a:pt x="45995" y="32243"/>
                </a:lnTo>
                <a:lnTo>
                  <a:pt x="45075" y="34084"/>
                </a:lnTo>
                <a:lnTo>
                  <a:pt x="40474" y="40528"/>
                </a:lnTo>
                <a:lnTo>
                  <a:pt x="34033" y="45131"/>
                </a:lnTo>
                <a:lnTo>
                  <a:pt x="32193" y="46051"/>
                </a:lnTo>
                <a:lnTo>
                  <a:pt x="47606" y="46051"/>
                </a:lnTo>
                <a:lnTo>
                  <a:pt x="52437" y="39608"/>
                </a:lnTo>
                <a:lnTo>
                  <a:pt x="53357" y="36846"/>
                </a:lnTo>
                <a:lnTo>
                  <a:pt x="55197" y="32243"/>
                </a:lnTo>
                <a:lnTo>
                  <a:pt x="55197" y="23038"/>
                </a:lnTo>
                <a:lnTo>
                  <a:pt x="53357" y="18436"/>
                </a:lnTo>
                <a:lnTo>
                  <a:pt x="52437" y="15674"/>
                </a:lnTo>
                <a:lnTo>
                  <a:pt x="47603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4" name="object 2324"/>
          <p:cNvSpPr/>
          <p:nvPr/>
        </p:nvSpPr>
        <p:spPr>
          <a:xfrm>
            <a:off x="4654418" y="5839227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390" y="0"/>
                </a:moveTo>
                <a:lnTo>
                  <a:pt x="11042" y="1866"/>
                </a:lnTo>
                <a:lnTo>
                  <a:pt x="5521" y="5548"/>
                </a:lnTo>
                <a:lnTo>
                  <a:pt x="1840" y="11071"/>
                </a:lnTo>
                <a:lnTo>
                  <a:pt x="0" y="18436"/>
                </a:lnTo>
                <a:lnTo>
                  <a:pt x="1840" y="25800"/>
                </a:lnTo>
                <a:lnTo>
                  <a:pt x="5521" y="31323"/>
                </a:lnTo>
                <a:lnTo>
                  <a:pt x="11962" y="35926"/>
                </a:lnTo>
                <a:lnTo>
                  <a:pt x="13802" y="36846"/>
                </a:lnTo>
                <a:lnTo>
                  <a:pt x="22991" y="36846"/>
                </a:lnTo>
                <a:lnTo>
                  <a:pt x="24831" y="35926"/>
                </a:lnTo>
                <a:lnTo>
                  <a:pt x="31273" y="31323"/>
                </a:lnTo>
                <a:lnTo>
                  <a:pt x="35873" y="24879"/>
                </a:lnTo>
                <a:lnTo>
                  <a:pt x="36794" y="23038"/>
                </a:lnTo>
                <a:lnTo>
                  <a:pt x="36794" y="13833"/>
                </a:lnTo>
                <a:lnTo>
                  <a:pt x="35873" y="11992"/>
                </a:lnTo>
                <a:lnTo>
                  <a:pt x="31273" y="5548"/>
                </a:lnTo>
                <a:lnTo>
                  <a:pt x="25752" y="1866"/>
                </a:lnTo>
                <a:lnTo>
                  <a:pt x="1839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5" name="object 2325"/>
          <p:cNvSpPr/>
          <p:nvPr/>
        </p:nvSpPr>
        <p:spPr>
          <a:xfrm>
            <a:off x="4645216" y="5830022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53357" y="18436"/>
                </a:lnTo>
                <a:lnTo>
                  <a:pt x="55197" y="23038"/>
                </a:lnTo>
                <a:lnTo>
                  <a:pt x="55197" y="32243"/>
                </a:lnTo>
                <a:lnTo>
                  <a:pt x="53357" y="36846"/>
                </a:lnTo>
                <a:lnTo>
                  <a:pt x="52437" y="39608"/>
                </a:lnTo>
                <a:lnTo>
                  <a:pt x="46916" y="46972"/>
                </a:lnTo>
                <a:lnTo>
                  <a:pt x="39554" y="52495"/>
                </a:lnTo>
                <a:lnTo>
                  <a:pt x="36794" y="53416"/>
                </a:lnTo>
                <a:lnTo>
                  <a:pt x="32193" y="55257"/>
                </a:lnTo>
                <a:lnTo>
                  <a:pt x="23004" y="55257"/>
                </a:lnTo>
                <a:lnTo>
                  <a:pt x="18403" y="53416"/>
                </a:lnTo>
                <a:lnTo>
                  <a:pt x="15642" y="52495"/>
                </a:lnTo>
                <a:lnTo>
                  <a:pt x="8281" y="46972"/>
                </a:lnTo>
                <a:lnTo>
                  <a:pt x="2760" y="39608"/>
                </a:lnTo>
                <a:lnTo>
                  <a:pt x="1840" y="36846"/>
                </a:lnTo>
                <a:lnTo>
                  <a:pt x="0" y="27641"/>
                </a:lnTo>
                <a:lnTo>
                  <a:pt x="1840" y="18436"/>
                </a:lnTo>
                <a:lnTo>
                  <a:pt x="2760" y="15674"/>
                </a:lnTo>
                <a:lnTo>
                  <a:pt x="8281" y="8284"/>
                </a:lnTo>
                <a:lnTo>
                  <a:pt x="15642" y="2761"/>
                </a:lnTo>
                <a:lnTo>
                  <a:pt x="18403" y="1841"/>
                </a:lnTo>
                <a:lnTo>
                  <a:pt x="2759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6" name="object 2326"/>
          <p:cNvSpPr/>
          <p:nvPr/>
        </p:nvSpPr>
        <p:spPr>
          <a:xfrm>
            <a:off x="4393945" y="597643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0" y="27641"/>
                </a:lnTo>
                <a:lnTo>
                  <a:pt x="1840" y="36846"/>
                </a:lnTo>
                <a:lnTo>
                  <a:pt x="2760" y="39608"/>
                </a:lnTo>
                <a:lnTo>
                  <a:pt x="8281" y="46972"/>
                </a:lnTo>
                <a:lnTo>
                  <a:pt x="15642" y="52495"/>
                </a:lnTo>
                <a:lnTo>
                  <a:pt x="18403" y="53416"/>
                </a:lnTo>
                <a:lnTo>
                  <a:pt x="23004" y="55257"/>
                </a:lnTo>
                <a:lnTo>
                  <a:pt x="32193" y="55257"/>
                </a:lnTo>
                <a:lnTo>
                  <a:pt x="36832" y="53416"/>
                </a:lnTo>
                <a:lnTo>
                  <a:pt x="39592" y="52495"/>
                </a:lnTo>
                <a:lnTo>
                  <a:pt x="46954" y="46972"/>
                </a:lnTo>
                <a:lnTo>
                  <a:pt x="47644" y="46051"/>
                </a:lnTo>
                <a:lnTo>
                  <a:pt x="23004" y="46051"/>
                </a:lnTo>
                <a:lnTo>
                  <a:pt x="21163" y="45131"/>
                </a:lnTo>
                <a:lnTo>
                  <a:pt x="14722" y="40528"/>
                </a:lnTo>
                <a:lnTo>
                  <a:pt x="11042" y="35005"/>
                </a:lnTo>
                <a:lnTo>
                  <a:pt x="9201" y="27641"/>
                </a:lnTo>
                <a:lnTo>
                  <a:pt x="11042" y="20276"/>
                </a:lnTo>
                <a:lnTo>
                  <a:pt x="14722" y="14715"/>
                </a:lnTo>
                <a:lnTo>
                  <a:pt x="20243" y="11046"/>
                </a:lnTo>
                <a:lnTo>
                  <a:pt x="27605" y="9205"/>
                </a:lnTo>
                <a:lnTo>
                  <a:pt x="47641" y="9205"/>
                </a:lnTo>
                <a:lnTo>
                  <a:pt x="46954" y="8284"/>
                </a:lnTo>
                <a:lnTo>
                  <a:pt x="39592" y="2761"/>
                </a:lnTo>
                <a:lnTo>
                  <a:pt x="36832" y="1841"/>
                </a:lnTo>
                <a:lnTo>
                  <a:pt x="27605" y="0"/>
                </a:lnTo>
                <a:close/>
              </a:path>
              <a:path w="55245" h="55245">
                <a:moveTo>
                  <a:pt x="47641" y="9205"/>
                </a:moveTo>
                <a:lnTo>
                  <a:pt x="27605" y="9205"/>
                </a:lnTo>
                <a:lnTo>
                  <a:pt x="34953" y="11046"/>
                </a:lnTo>
                <a:lnTo>
                  <a:pt x="40513" y="14715"/>
                </a:lnTo>
                <a:lnTo>
                  <a:pt x="45113" y="21197"/>
                </a:lnTo>
                <a:lnTo>
                  <a:pt x="46034" y="23038"/>
                </a:lnTo>
                <a:lnTo>
                  <a:pt x="46034" y="32243"/>
                </a:lnTo>
                <a:lnTo>
                  <a:pt x="45113" y="34084"/>
                </a:lnTo>
                <a:lnTo>
                  <a:pt x="40513" y="40528"/>
                </a:lnTo>
                <a:lnTo>
                  <a:pt x="34033" y="45131"/>
                </a:lnTo>
                <a:lnTo>
                  <a:pt x="32193" y="46051"/>
                </a:lnTo>
                <a:lnTo>
                  <a:pt x="47644" y="46051"/>
                </a:lnTo>
                <a:lnTo>
                  <a:pt x="52475" y="39608"/>
                </a:lnTo>
                <a:lnTo>
                  <a:pt x="53395" y="36846"/>
                </a:lnTo>
                <a:lnTo>
                  <a:pt x="55235" y="32243"/>
                </a:lnTo>
                <a:lnTo>
                  <a:pt x="55235" y="23038"/>
                </a:lnTo>
                <a:lnTo>
                  <a:pt x="53395" y="18436"/>
                </a:lnTo>
                <a:lnTo>
                  <a:pt x="52475" y="15674"/>
                </a:lnTo>
                <a:lnTo>
                  <a:pt x="47641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7" name="object 2327"/>
          <p:cNvSpPr/>
          <p:nvPr/>
        </p:nvSpPr>
        <p:spPr>
          <a:xfrm>
            <a:off x="4403147" y="5985642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403" y="0"/>
                </a:moveTo>
                <a:lnTo>
                  <a:pt x="11041" y="1841"/>
                </a:lnTo>
                <a:lnTo>
                  <a:pt x="5520" y="5510"/>
                </a:lnTo>
                <a:lnTo>
                  <a:pt x="1840" y="11071"/>
                </a:lnTo>
                <a:lnTo>
                  <a:pt x="0" y="18436"/>
                </a:lnTo>
                <a:lnTo>
                  <a:pt x="1840" y="25800"/>
                </a:lnTo>
                <a:lnTo>
                  <a:pt x="5520" y="31323"/>
                </a:lnTo>
                <a:lnTo>
                  <a:pt x="11961" y="35926"/>
                </a:lnTo>
                <a:lnTo>
                  <a:pt x="13802" y="36846"/>
                </a:lnTo>
                <a:lnTo>
                  <a:pt x="22991" y="36846"/>
                </a:lnTo>
                <a:lnTo>
                  <a:pt x="24831" y="35926"/>
                </a:lnTo>
                <a:lnTo>
                  <a:pt x="31311" y="31323"/>
                </a:lnTo>
                <a:lnTo>
                  <a:pt x="35912" y="24879"/>
                </a:lnTo>
                <a:lnTo>
                  <a:pt x="36832" y="23038"/>
                </a:lnTo>
                <a:lnTo>
                  <a:pt x="36832" y="13833"/>
                </a:lnTo>
                <a:lnTo>
                  <a:pt x="35912" y="11992"/>
                </a:lnTo>
                <a:lnTo>
                  <a:pt x="31311" y="5510"/>
                </a:lnTo>
                <a:lnTo>
                  <a:pt x="25751" y="1841"/>
                </a:lnTo>
                <a:lnTo>
                  <a:pt x="1840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8" name="object 2328"/>
          <p:cNvSpPr/>
          <p:nvPr/>
        </p:nvSpPr>
        <p:spPr>
          <a:xfrm>
            <a:off x="4393945" y="597643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53395" y="18436"/>
                </a:lnTo>
                <a:lnTo>
                  <a:pt x="55235" y="23038"/>
                </a:lnTo>
                <a:lnTo>
                  <a:pt x="55235" y="32243"/>
                </a:lnTo>
                <a:lnTo>
                  <a:pt x="53395" y="36846"/>
                </a:lnTo>
                <a:lnTo>
                  <a:pt x="52475" y="39608"/>
                </a:lnTo>
                <a:lnTo>
                  <a:pt x="46954" y="46972"/>
                </a:lnTo>
                <a:lnTo>
                  <a:pt x="39592" y="52495"/>
                </a:lnTo>
                <a:lnTo>
                  <a:pt x="36832" y="53416"/>
                </a:lnTo>
                <a:lnTo>
                  <a:pt x="32193" y="55257"/>
                </a:lnTo>
                <a:lnTo>
                  <a:pt x="23004" y="55257"/>
                </a:lnTo>
                <a:lnTo>
                  <a:pt x="18403" y="53416"/>
                </a:lnTo>
                <a:lnTo>
                  <a:pt x="15642" y="52495"/>
                </a:lnTo>
                <a:lnTo>
                  <a:pt x="8281" y="46972"/>
                </a:lnTo>
                <a:lnTo>
                  <a:pt x="2760" y="39608"/>
                </a:lnTo>
                <a:lnTo>
                  <a:pt x="1840" y="36846"/>
                </a:lnTo>
                <a:lnTo>
                  <a:pt x="0" y="27641"/>
                </a:lnTo>
                <a:lnTo>
                  <a:pt x="1840" y="18436"/>
                </a:lnTo>
                <a:lnTo>
                  <a:pt x="2760" y="15674"/>
                </a:lnTo>
                <a:lnTo>
                  <a:pt x="8281" y="8284"/>
                </a:lnTo>
                <a:lnTo>
                  <a:pt x="15642" y="2761"/>
                </a:lnTo>
                <a:lnTo>
                  <a:pt x="18403" y="1841"/>
                </a:lnTo>
                <a:lnTo>
                  <a:pt x="27605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9" name="object 2329"/>
          <p:cNvSpPr/>
          <p:nvPr/>
        </p:nvSpPr>
        <p:spPr>
          <a:xfrm>
            <a:off x="4173985" y="6103508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0" y="27615"/>
                </a:lnTo>
                <a:lnTo>
                  <a:pt x="1840" y="36820"/>
                </a:lnTo>
                <a:lnTo>
                  <a:pt x="2760" y="39608"/>
                </a:lnTo>
                <a:lnTo>
                  <a:pt x="8281" y="46972"/>
                </a:lnTo>
                <a:lnTo>
                  <a:pt x="15643" y="52495"/>
                </a:lnTo>
                <a:lnTo>
                  <a:pt x="18403" y="53416"/>
                </a:lnTo>
                <a:lnTo>
                  <a:pt x="23004" y="55257"/>
                </a:lnTo>
                <a:lnTo>
                  <a:pt x="32206" y="55257"/>
                </a:lnTo>
                <a:lnTo>
                  <a:pt x="36807" y="53416"/>
                </a:lnTo>
                <a:lnTo>
                  <a:pt x="39567" y="52495"/>
                </a:lnTo>
                <a:lnTo>
                  <a:pt x="46954" y="46972"/>
                </a:lnTo>
                <a:lnTo>
                  <a:pt x="47644" y="46051"/>
                </a:lnTo>
                <a:lnTo>
                  <a:pt x="23004" y="46051"/>
                </a:lnTo>
                <a:lnTo>
                  <a:pt x="21164" y="45131"/>
                </a:lnTo>
                <a:lnTo>
                  <a:pt x="14723" y="40528"/>
                </a:lnTo>
                <a:lnTo>
                  <a:pt x="11042" y="34979"/>
                </a:lnTo>
                <a:lnTo>
                  <a:pt x="9201" y="27615"/>
                </a:lnTo>
                <a:lnTo>
                  <a:pt x="11042" y="20251"/>
                </a:lnTo>
                <a:lnTo>
                  <a:pt x="14723" y="14728"/>
                </a:lnTo>
                <a:lnTo>
                  <a:pt x="20244" y="11046"/>
                </a:lnTo>
                <a:lnTo>
                  <a:pt x="27605" y="9205"/>
                </a:lnTo>
                <a:lnTo>
                  <a:pt x="47644" y="9205"/>
                </a:lnTo>
                <a:lnTo>
                  <a:pt x="46954" y="8284"/>
                </a:lnTo>
                <a:lnTo>
                  <a:pt x="39567" y="2761"/>
                </a:lnTo>
                <a:lnTo>
                  <a:pt x="36807" y="1841"/>
                </a:lnTo>
                <a:lnTo>
                  <a:pt x="27605" y="0"/>
                </a:lnTo>
                <a:close/>
              </a:path>
              <a:path w="55245" h="55245">
                <a:moveTo>
                  <a:pt x="47644" y="9205"/>
                </a:moveTo>
                <a:lnTo>
                  <a:pt x="27605" y="9205"/>
                </a:lnTo>
                <a:lnTo>
                  <a:pt x="34966" y="11046"/>
                </a:lnTo>
                <a:lnTo>
                  <a:pt x="40487" y="14728"/>
                </a:lnTo>
                <a:lnTo>
                  <a:pt x="45088" y="21172"/>
                </a:lnTo>
                <a:lnTo>
                  <a:pt x="46008" y="23013"/>
                </a:lnTo>
                <a:lnTo>
                  <a:pt x="46008" y="32218"/>
                </a:lnTo>
                <a:lnTo>
                  <a:pt x="45088" y="34059"/>
                </a:lnTo>
                <a:lnTo>
                  <a:pt x="40487" y="40528"/>
                </a:lnTo>
                <a:lnTo>
                  <a:pt x="34046" y="45131"/>
                </a:lnTo>
                <a:lnTo>
                  <a:pt x="32206" y="46051"/>
                </a:lnTo>
                <a:lnTo>
                  <a:pt x="47644" y="46051"/>
                </a:lnTo>
                <a:lnTo>
                  <a:pt x="52475" y="39608"/>
                </a:lnTo>
                <a:lnTo>
                  <a:pt x="53395" y="36820"/>
                </a:lnTo>
                <a:lnTo>
                  <a:pt x="55236" y="32218"/>
                </a:lnTo>
                <a:lnTo>
                  <a:pt x="55236" y="23013"/>
                </a:lnTo>
                <a:lnTo>
                  <a:pt x="53395" y="18410"/>
                </a:lnTo>
                <a:lnTo>
                  <a:pt x="52475" y="15648"/>
                </a:lnTo>
                <a:lnTo>
                  <a:pt x="47644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0" name="object 2330"/>
          <p:cNvSpPr/>
          <p:nvPr/>
        </p:nvSpPr>
        <p:spPr>
          <a:xfrm>
            <a:off x="4183187" y="6112713"/>
            <a:ext cx="36830" cy="37465"/>
          </a:xfrm>
          <a:custGeom>
            <a:avLst/>
            <a:gdLst/>
            <a:ahLst/>
            <a:cxnLst/>
            <a:rect l="l" t="t" r="r" b="b"/>
            <a:pathLst>
              <a:path w="36829" h="37464">
                <a:moveTo>
                  <a:pt x="18403" y="0"/>
                </a:moveTo>
                <a:lnTo>
                  <a:pt x="11042" y="1841"/>
                </a:lnTo>
                <a:lnTo>
                  <a:pt x="5521" y="5523"/>
                </a:lnTo>
                <a:lnTo>
                  <a:pt x="1840" y="11046"/>
                </a:lnTo>
                <a:lnTo>
                  <a:pt x="0" y="18410"/>
                </a:lnTo>
                <a:lnTo>
                  <a:pt x="1840" y="25774"/>
                </a:lnTo>
                <a:lnTo>
                  <a:pt x="5521" y="31323"/>
                </a:lnTo>
                <a:lnTo>
                  <a:pt x="11962" y="35926"/>
                </a:lnTo>
                <a:lnTo>
                  <a:pt x="13802" y="36846"/>
                </a:lnTo>
                <a:lnTo>
                  <a:pt x="23004" y="36846"/>
                </a:lnTo>
                <a:lnTo>
                  <a:pt x="24845" y="35926"/>
                </a:lnTo>
                <a:lnTo>
                  <a:pt x="31286" y="31323"/>
                </a:lnTo>
                <a:lnTo>
                  <a:pt x="35886" y="24854"/>
                </a:lnTo>
                <a:lnTo>
                  <a:pt x="36807" y="23013"/>
                </a:lnTo>
                <a:lnTo>
                  <a:pt x="36807" y="13807"/>
                </a:lnTo>
                <a:lnTo>
                  <a:pt x="35886" y="11966"/>
                </a:lnTo>
                <a:lnTo>
                  <a:pt x="31286" y="5523"/>
                </a:lnTo>
                <a:lnTo>
                  <a:pt x="25765" y="1841"/>
                </a:lnTo>
                <a:lnTo>
                  <a:pt x="1840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1" name="object 2331"/>
          <p:cNvSpPr/>
          <p:nvPr/>
        </p:nvSpPr>
        <p:spPr>
          <a:xfrm>
            <a:off x="4173985" y="6103508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605" y="0"/>
                </a:moveTo>
                <a:lnTo>
                  <a:pt x="53395" y="18410"/>
                </a:lnTo>
                <a:lnTo>
                  <a:pt x="55236" y="23013"/>
                </a:lnTo>
                <a:lnTo>
                  <a:pt x="55236" y="32218"/>
                </a:lnTo>
                <a:lnTo>
                  <a:pt x="53395" y="36820"/>
                </a:lnTo>
                <a:lnTo>
                  <a:pt x="52475" y="39608"/>
                </a:lnTo>
                <a:lnTo>
                  <a:pt x="46954" y="46972"/>
                </a:lnTo>
                <a:lnTo>
                  <a:pt x="39567" y="52495"/>
                </a:lnTo>
                <a:lnTo>
                  <a:pt x="36807" y="53416"/>
                </a:lnTo>
                <a:lnTo>
                  <a:pt x="32206" y="55257"/>
                </a:lnTo>
                <a:lnTo>
                  <a:pt x="23004" y="55257"/>
                </a:lnTo>
                <a:lnTo>
                  <a:pt x="18403" y="53416"/>
                </a:lnTo>
                <a:lnTo>
                  <a:pt x="15643" y="52495"/>
                </a:lnTo>
                <a:lnTo>
                  <a:pt x="8281" y="46972"/>
                </a:lnTo>
                <a:lnTo>
                  <a:pt x="2760" y="39608"/>
                </a:lnTo>
                <a:lnTo>
                  <a:pt x="1840" y="36820"/>
                </a:lnTo>
                <a:lnTo>
                  <a:pt x="0" y="27615"/>
                </a:lnTo>
                <a:lnTo>
                  <a:pt x="1840" y="18410"/>
                </a:lnTo>
                <a:lnTo>
                  <a:pt x="2760" y="15648"/>
                </a:lnTo>
                <a:lnTo>
                  <a:pt x="8281" y="8284"/>
                </a:lnTo>
                <a:lnTo>
                  <a:pt x="15643" y="2761"/>
                </a:lnTo>
                <a:lnTo>
                  <a:pt x="18403" y="1841"/>
                </a:lnTo>
                <a:lnTo>
                  <a:pt x="27605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2" name="object 2332"/>
          <p:cNvSpPr/>
          <p:nvPr/>
        </p:nvSpPr>
        <p:spPr>
          <a:xfrm>
            <a:off x="3913551" y="6228750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0" y="27615"/>
                </a:lnTo>
                <a:lnTo>
                  <a:pt x="1840" y="36820"/>
                </a:lnTo>
                <a:lnTo>
                  <a:pt x="2760" y="39582"/>
                </a:lnTo>
                <a:lnTo>
                  <a:pt x="8268" y="46946"/>
                </a:lnTo>
                <a:lnTo>
                  <a:pt x="15630" y="52469"/>
                </a:lnTo>
                <a:lnTo>
                  <a:pt x="18390" y="53390"/>
                </a:lnTo>
                <a:lnTo>
                  <a:pt x="22991" y="55231"/>
                </a:lnTo>
                <a:lnTo>
                  <a:pt x="32193" y="55231"/>
                </a:lnTo>
                <a:lnTo>
                  <a:pt x="36793" y="53390"/>
                </a:lnTo>
                <a:lnTo>
                  <a:pt x="39554" y="52469"/>
                </a:lnTo>
                <a:lnTo>
                  <a:pt x="46915" y="46946"/>
                </a:lnTo>
                <a:lnTo>
                  <a:pt x="47605" y="46026"/>
                </a:lnTo>
                <a:lnTo>
                  <a:pt x="22991" y="46026"/>
                </a:lnTo>
                <a:lnTo>
                  <a:pt x="21151" y="45105"/>
                </a:lnTo>
                <a:lnTo>
                  <a:pt x="14709" y="40503"/>
                </a:lnTo>
                <a:lnTo>
                  <a:pt x="11029" y="34979"/>
                </a:lnTo>
                <a:lnTo>
                  <a:pt x="9188" y="27615"/>
                </a:lnTo>
                <a:lnTo>
                  <a:pt x="11029" y="20251"/>
                </a:lnTo>
                <a:lnTo>
                  <a:pt x="14709" y="14728"/>
                </a:lnTo>
                <a:lnTo>
                  <a:pt x="20231" y="11046"/>
                </a:lnTo>
                <a:lnTo>
                  <a:pt x="27592" y="9205"/>
                </a:lnTo>
                <a:lnTo>
                  <a:pt x="47605" y="9205"/>
                </a:lnTo>
                <a:lnTo>
                  <a:pt x="46915" y="8284"/>
                </a:lnTo>
                <a:lnTo>
                  <a:pt x="39554" y="2761"/>
                </a:lnTo>
                <a:lnTo>
                  <a:pt x="36793" y="1841"/>
                </a:lnTo>
                <a:lnTo>
                  <a:pt x="27592" y="0"/>
                </a:lnTo>
                <a:close/>
              </a:path>
              <a:path w="55245" h="55245">
                <a:moveTo>
                  <a:pt x="47605" y="9205"/>
                </a:moveTo>
                <a:lnTo>
                  <a:pt x="27592" y="9205"/>
                </a:lnTo>
                <a:lnTo>
                  <a:pt x="34953" y="11046"/>
                </a:lnTo>
                <a:lnTo>
                  <a:pt x="40474" y="14728"/>
                </a:lnTo>
                <a:lnTo>
                  <a:pt x="45075" y="21172"/>
                </a:lnTo>
                <a:lnTo>
                  <a:pt x="45995" y="23013"/>
                </a:lnTo>
                <a:lnTo>
                  <a:pt x="45995" y="32218"/>
                </a:lnTo>
                <a:lnTo>
                  <a:pt x="45075" y="34059"/>
                </a:lnTo>
                <a:lnTo>
                  <a:pt x="40474" y="40503"/>
                </a:lnTo>
                <a:lnTo>
                  <a:pt x="34033" y="45105"/>
                </a:lnTo>
                <a:lnTo>
                  <a:pt x="32193" y="46026"/>
                </a:lnTo>
                <a:lnTo>
                  <a:pt x="47605" y="46026"/>
                </a:lnTo>
                <a:lnTo>
                  <a:pt x="52437" y="39582"/>
                </a:lnTo>
                <a:lnTo>
                  <a:pt x="53357" y="36820"/>
                </a:lnTo>
                <a:lnTo>
                  <a:pt x="55197" y="32218"/>
                </a:lnTo>
                <a:lnTo>
                  <a:pt x="55197" y="23013"/>
                </a:lnTo>
                <a:lnTo>
                  <a:pt x="53357" y="18410"/>
                </a:lnTo>
                <a:lnTo>
                  <a:pt x="52437" y="15648"/>
                </a:lnTo>
                <a:lnTo>
                  <a:pt x="47605" y="92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3" name="object 2333"/>
          <p:cNvSpPr/>
          <p:nvPr/>
        </p:nvSpPr>
        <p:spPr>
          <a:xfrm>
            <a:off x="3922740" y="6237955"/>
            <a:ext cx="36830" cy="36830"/>
          </a:xfrm>
          <a:custGeom>
            <a:avLst/>
            <a:gdLst/>
            <a:ahLst/>
            <a:cxnLst/>
            <a:rect l="l" t="t" r="r" b="b"/>
            <a:pathLst>
              <a:path w="36829" h="36829">
                <a:moveTo>
                  <a:pt x="18403" y="0"/>
                </a:moveTo>
                <a:lnTo>
                  <a:pt x="11042" y="1841"/>
                </a:lnTo>
                <a:lnTo>
                  <a:pt x="5521" y="5523"/>
                </a:lnTo>
                <a:lnTo>
                  <a:pt x="1840" y="11046"/>
                </a:lnTo>
                <a:lnTo>
                  <a:pt x="0" y="18410"/>
                </a:lnTo>
                <a:lnTo>
                  <a:pt x="1840" y="25774"/>
                </a:lnTo>
                <a:lnTo>
                  <a:pt x="5521" y="31297"/>
                </a:lnTo>
                <a:lnTo>
                  <a:pt x="11962" y="35900"/>
                </a:lnTo>
                <a:lnTo>
                  <a:pt x="13802" y="36820"/>
                </a:lnTo>
                <a:lnTo>
                  <a:pt x="23004" y="36820"/>
                </a:lnTo>
                <a:lnTo>
                  <a:pt x="24844" y="35900"/>
                </a:lnTo>
                <a:lnTo>
                  <a:pt x="31285" y="31297"/>
                </a:lnTo>
                <a:lnTo>
                  <a:pt x="35886" y="24854"/>
                </a:lnTo>
                <a:lnTo>
                  <a:pt x="36806" y="23013"/>
                </a:lnTo>
                <a:lnTo>
                  <a:pt x="36806" y="13807"/>
                </a:lnTo>
                <a:lnTo>
                  <a:pt x="35886" y="11966"/>
                </a:lnTo>
                <a:lnTo>
                  <a:pt x="31285" y="5523"/>
                </a:lnTo>
                <a:lnTo>
                  <a:pt x="25764" y="1841"/>
                </a:lnTo>
                <a:lnTo>
                  <a:pt x="18403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4" name="object 2334"/>
          <p:cNvSpPr/>
          <p:nvPr/>
        </p:nvSpPr>
        <p:spPr>
          <a:xfrm>
            <a:off x="3913551" y="6228750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592" y="0"/>
                </a:moveTo>
                <a:lnTo>
                  <a:pt x="53357" y="18410"/>
                </a:lnTo>
                <a:lnTo>
                  <a:pt x="55197" y="23013"/>
                </a:lnTo>
                <a:lnTo>
                  <a:pt x="55197" y="32218"/>
                </a:lnTo>
                <a:lnTo>
                  <a:pt x="53357" y="36820"/>
                </a:lnTo>
                <a:lnTo>
                  <a:pt x="52437" y="39582"/>
                </a:lnTo>
                <a:lnTo>
                  <a:pt x="46915" y="46946"/>
                </a:lnTo>
                <a:lnTo>
                  <a:pt x="39554" y="52469"/>
                </a:lnTo>
                <a:lnTo>
                  <a:pt x="36793" y="53390"/>
                </a:lnTo>
                <a:lnTo>
                  <a:pt x="32193" y="55231"/>
                </a:lnTo>
                <a:lnTo>
                  <a:pt x="22991" y="55231"/>
                </a:lnTo>
                <a:lnTo>
                  <a:pt x="18390" y="53390"/>
                </a:lnTo>
                <a:lnTo>
                  <a:pt x="15630" y="52469"/>
                </a:lnTo>
                <a:lnTo>
                  <a:pt x="8268" y="46946"/>
                </a:lnTo>
                <a:lnTo>
                  <a:pt x="2760" y="39582"/>
                </a:lnTo>
                <a:lnTo>
                  <a:pt x="1840" y="36820"/>
                </a:lnTo>
                <a:lnTo>
                  <a:pt x="0" y="27615"/>
                </a:lnTo>
                <a:lnTo>
                  <a:pt x="1840" y="18410"/>
                </a:lnTo>
                <a:lnTo>
                  <a:pt x="2760" y="15648"/>
                </a:lnTo>
                <a:lnTo>
                  <a:pt x="8268" y="8284"/>
                </a:lnTo>
                <a:lnTo>
                  <a:pt x="15630" y="2761"/>
                </a:lnTo>
                <a:lnTo>
                  <a:pt x="18390" y="1841"/>
                </a:lnTo>
                <a:lnTo>
                  <a:pt x="27592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5" name="object 2335"/>
          <p:cNvSpPr/>
          <p:nvPr/>
        </p:nvSpPr>
        <p:spPr>
          <a:xfrm>
            <a:off x="5936436" y="53420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06" y="38662"/>
                </a:lnTo>
                <a:lnTo>
                  <a:pt x="3864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6" name="object 2336"/>
          <p:cNvSpPr/>
          <p:nvPr/>
        </p:nvSpPr>
        <p:spPr>
          <a:xfrm>
            <a:off x="5936436" y="53420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47" y="32218"/>
                </a:lnTo>
                <a:lnTo>
                  <a:pt x="32206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7" name="object 2337"/>
          <p:cNvSpPr/>
          <p:nvPr/>
        </p:nvSpPr>
        <p:spPr>
          <a:xfrm>
            <a:off x="5936436" y="53420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47" y="6443"/>
                </a:lnTo>
                <a:lnTo>
                  <a:pt x="32206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8" name="object 2338"/>
          <p:cNvSpPr/>
          <p:nvPr/>
        </p:nvSpPr>
        <p:spPr>
          <a:xfrm>
            <a:off x="5936436" y="53420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47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9" name="object 2339"/>
          <p:cNvSpPr/>
          <p:nvPr/>
        </p:nvSpPr>
        <p:spPr>
          <a:xfrm>
            <a:off x="5814960" y="533925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193" y="38662"/>
                </a:lnTo>
                <a:lnTo>
                  <a:pt x="38634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0" name="object 2340"/>
          <p:cNvSpPr/>
          <p:nvPr/>
        </p:nvSpPr>
        <p:spPr>
          <a:xfrm>
            <a:off x="5814960" y="533925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34" y="32218"/>
                </a:lnTo>
                <a:lnTo>
                  <a:pt x="32193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1" name="object 2341"/>
          <p:cNvSpPr/>
          <p:nvPr/>
        </p:nvSpPr>
        <p:spPr>
          <a:xfrm>
            <a:off x="5814960" y="533925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34" y="6443"/>
                </a:lnTo>
                <a:lnTo>
                  <a:pt x="32193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2" name="object 2342"/>
          <p:cNvSpPr/>
          <p:nvPr/>
        </p:nvSpPr>
        <p:spPr>
          <a:xfrm>
            <a:off x="5814960" y="533925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38634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193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3" name="object 2343"/>
          <p:cNvSpPr/>
          <p:nvPr/>
        </p:nvSpPr>
        <p:spPr>
          <a:xfrm>
            <a:off x="5686110" y="53447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06" y="38662"/>
                </a:lnTo>
                <a:lnTo>
                  <a:pt x="3864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4" name="object 2344"/>
          <p:cNvSpPr/>
          <p:nvPr/>
        </p:nvSpPr>
        <p:spPr>
          <a:xfrm>
            <a:off x="5686110" y="53447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47" y="32218"/>
                </a:lnTo>
                <a:lnTo>
                  <a:pt x="32206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5" name="object 2345"/>
          <p:cNvSpPr/>
          <p:nvPr/>
        </p:nvSpPr>
        <p:spPr>
          <a:xfrm>
            <a:off x="5686110" y="53447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47" y="6443"/>
                </a:lnTo>
                <a:lnTo>
                  <a:pt x="32206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6" name="object 2346"/>
          <p:cNvSpPr/>
          <p:nvPr/>
        </p:nvSpPr>
        <p:spPr>
          <a:xfrm>
            <a:off x="5686110" y="53447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47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7" name="object 2347"/>
          <p:cNvSpPr/>
          <p:nvPr/>
        </p:nvSpPr>
        <p:spPr>
          <a:xfrm>
            <a:off x="5579319" y="5342016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6479" y="0"/>
                </a:moveTo>
                <a:lnTo>
                  <a:pt x="0" y="6443"/>
                </a:lnTo>
                <a:lnTo>
                  <a:pt x="32244" y="39582"/>
                </a:lnTo>
                <a:lnTo>
                  <a:pt x="38685" y="33138"/>
                </a:lnTo>
                <a:lnTo>
                  <a:pt x="6479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8" name="object 2348"/>
          <p:cNvSpPr/>
          <p:nvPr/>
        </p:nvSpPr>
        <p:spPr>
          <a:xfrm>
            <a:off x="5579319" y="5342016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6479" y="0"/>
                </a:moveTo>
                <a:lnTo>
                  <a:pt x="38685" y="33138"/>
                </a:lnTo>
                <a:lnTo>
                  <a:pt x="32244" y="39582"/>
                </a:lnTo>
                <a:lnTo>
                  <a:pt x="0" y="6443"/>
                </a:lnTo>
                <a:lnTo>
                  <a:pt x="6479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9" name="object 2349"/>
          <p:cNvSpPr/>
          <p:nvPr/>
        </p:nvSpPr>
        <p:spPr>
          <a:xfrm>
            <a:off x="5579319" y="5342016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32244" y="0"/>
                </a:moveTo>
                <a:lnTo>
                  <a:pt x="0" y="33138"/>
                </a:lnTo>
                <a:lnTo>
                  <a:pt x="6479" y="39582"/>
                </a:lnTo>
                <a:lnTo>
                  <a:pt x="38685" y="6443"/>
                </a:lnTo>
                <a:lnTo>
                  <a:pt x="32244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0" name="object 2350"/>
          <p:cNvSpPr/>
          <p:nvPr/>
        </p:nvSpPr>
        <p:spPr>
          <a:xfrm>
            <a:off x="5579319" y="5342016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32244" y="0"/>
                </a:moveTo>
                <a:lnTo>
                  <a:pt x="38685" y="6443"/>
                </a:lnTo>
                <a:lnTo>
                  <a:pt x="6479" y="39582"/>
                </a:lnTo>
                <a:lnTo>
                  <a:pt x="0" y="33138"/>
                </a:lnTo>
                <a:lnTo>
                  <a:pt x="32244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1" name="object 2351"/>
          <p:cNvSpPr/>
          <p:nvPr/>
        </p:nvSpPr>
        <p:spPr>
          <a:xfrm>
            <a:off x="5446802" y="5335573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31" y="38662"/>
                </a:lnTo>
                <a:lnTo>
                  <a:pt x="38672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2" name="object 2352"/>
          <p:cNvSpPr/>
          <p:nvPr/>
        </p:nvSpPr>
        <p:spPr>
          <a:xfrm>
            <a:off x="5446802" y="5335573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72" y="32218"/>
                </a:lnTo>
                <a:lnTo>
                  <a:pt x="32231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3" name="object 2353"/>
          <p:cNvSpPr/>
          <p:nvPr/>
        </p:nvSpPr>
        <p:spPr>
          <a:xfrm>
            <a:off x="5446802" y="5335573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72" y="6443"/>
                </a:lnTo>
                <a:lnTo>
                  <a:pt x="3223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4" name="object 2354"/>
          <p:cNvSpPr/>
          <p:nvPr/>
        </p:nvSpPr>
        <p:spPr>
          <a:xfrm>
            <a:off x="5446802" y="5335573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38672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23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5" name="object 2355"/>
          <p:cNvSpPr/>
          <p:nvPr/>
        </p:nvSpPr>
        <p:spPr>
          <a:xfrm>
            <a:off x="5272889" y="53245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28" y="0"/>
                </a:moveTo>
                <a:lnTo>
                  <a:pt x="0" y="6443"/>
                </a:lnTo>
                <a:lnTo>
                  <a:pt x="32193" y="38662"/>
                </a:lnTo>
                <a:lnTo>
                  <a:pt x="38634" y="32218"/>
                </a:lnTo>
                <a:lnTo>
                  <a:pt x="6428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6" name="object 2356"/>
          <p:cNvSpPr/>
          <p:nvPr/>
        </p:nvSpPr>
        <p:spPr>
          <a:xfrm>
            <a:off x="5272889" y="53245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28" y="0"/>
                </a:moveTo>
                <a:lnTo>
                  <a:pt x="38634" y="32218"/>
                </a:lnTo>
                <a:lnTo>
                  <a:pt x="32193" y="38662"/>
                </a:lnTo>
                <a:lnTo>
                  <a:pt x="0" y="6443"/>
                </a:lnTo>
                <a:lnTo>
                  <a:pt x="6428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7" name="object 2357"/>
          <p:cNvSpPr/>
          <p:nvPr/>
        </p:nvSpPr>
        <p:spPr>
          <a:xfrm>
            <a:off x="5272889" y="53245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0" y="32218"/>
                </a:lnTo>
                <a:lnTo>
                  <a:pt x="6428" y="38662"/>
                </a:lnTo>
                <a:lnTo>
                  <a:pt x="38634" y="6443"/>
                </a:lnTo>
                <a:lnTo>
                  <a:pt x="32193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8" name="object 2358"/>
          <p:cNvSpPr/>
          <p:nvPr/>
        </p:nvSpPr>
        <p:spPr>
          <a:xfrm>
            <a:off x="5272889" y="53245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38634" y="6443"/>
                </a:lnTo>
                <a:lnTo>
                  <a:pt x="6428" y="38662"/>
                </a:lnTo>
                <a:lnTo>
                  <a:pt x="0" y="32218"/>
                </a:lnTo>
                <a:lnTo>
                  <a:pt x="32193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9" name="object 2359"/>
          <p:cNvSpPr/>
          <p:nvPr/>
        </p:nvSpPr>
        <p:spPr>
          <a:xfrm>
            <a:off x="5144934" y="5329129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31" y="38662"/>
                </a:lnTo>
                <a:lnTo>
                  <a:pt x="38672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0" name="object 2360"/>
          <p:cNvSpPr/>
          <p:nvPr/>
        </p:nvSpPr>
        <p:spPr>
          <a:xfrm>
            <a:off x="5144934" y="5329129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72" y="32218"/>
                </a:lnTo>
                <a:lnTo>
                  <a:pt x="32231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1" name="object 2361"/>
          <p:cNvSpPr/>
          <p:nvPr/>
        </p:nvSpPr>
        <p:spPr>
          <a:xfrm>
            <a:off x="5144934" y="5329129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72" y="6443"/>
                </a:lnTo>
                <a:lnTo>
                  <a:pt x="3223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2" name="object 2362"/>
          <p:cNvSpPr/>
          <p:nvPr/>
        </p:nvSpPr>
        <p:spPr>
          <a:xfrm>
            <a:off x="5144934" y="5329129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38672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23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3" name="object 2363"/>
          <p:cNvSpPr/>
          <p:nvPr/>
        </p:nvSpPr>
        <p:spPr>
          <a:xfrm>
            <a:off x="5107207" y="5334652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0" y="6443"/>
                </a:lnTo>
                <a:lnTo>
                  <a:pt x="33126" y="38662"/>
                </a:lnTo>
                <a:lnTo>
                  <a:pt x="3956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4" name="object 2364"/>
          <p:cNvSpPr/>
          <p:nvPr/>
        </p:nvSpPr>
        <p:spPr>
          <a:xfrm>
            <a:off x="5107207" y="5334652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39567" y="32218"/>
                </a:lnTo>
                <a:lnTo>
                  <a:pt x="33126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5" name="object 2365"/>
          <p:cNvSpPr/>
          <p:nvPr/>
        </p:nvSpPr>
        <p:spPr>
          <a:xfrm>
            <a:off x="5107207" y="5334652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6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9567" y="6443"/>
                </a:lnTo>
                <a:lnTo>
                  <a:pt x="33126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6" name="object 2366"/>
          <p:cNvSpPr/>
          <p:nvPr/>
        </p:nvSpPr>
        <p:spPr>
          <a:xfrm>
            <a:off x="5107207" y="5334652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6" y="0"/>
                </a:moveTo>
                <a:lnTo>
                  <a:pt x="39567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3126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7" name="object 2367"/>
          <p:cNvSpPr/>
          <p:nvPr/>
        </p:nvSpPr>
        <p:spPr>
          <a:xfrm>
            <a:off x="5013336" y="5293203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6441" y="0"/>
                </a:moveTo>
                <a:lnTo>
                  <a:pt x="0" y="6443"/>
                </a:lnTo>
                <a:lnTo>
                  <a:pt x="32193" y="39608"/>
                </a:lnTo>
                <a:lnTo>
                  <a:pt x="38634" y="33164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8" name="object 2368"/>
          <p:cNvSpPr/>
          <p:nvPr/>
        </p:nvSpPr>
        <p:spPr>
          <a:xfrm>
            <a:off x="5013336" y="5293203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6441" y="0"/>
                </a:moveTo>
                <a:lnTo>
                  <a:pt x="38634" y="33164"/>
                </a:lnTo>
                <a:lnTo>
                  <a:pt x="32193" y="39608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9" name="object 2369"/>
          <p:cNvSpPr/>
          <p:nvPr/>
        </p:nvSpPr>
        <p:spPr>
          <a:xfrm>
            <a:off x="5013336" y="5293203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32193" y="0"/>
                </a:moveTo>
                <a:lnTo>
                  <a:pt x="0" y="33164"/>
                </a:lnTo>
                <a:lnTo>
                  <a:pt x="6441" y="39608"/>
                </a:lnTo>
                <a:lnTo>
                  <a:pt x="38634" y="6443"/>
                </a:lnTo>
                <a:lnTo>
                  <a:pt x="32193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0" name="object 2370"/>
          <p:cNvSpPr/>
          <p:nvPr/>
        </p:nvSpPr>
        <p:spPr>
          <a:xfrm>
            <a:off x="5013336" y="5293203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32193" y="0"/>
                </a:moveTo>
                <a:lnTo>
                  <a:pt x="38634" y="6443"/>
                </a:lnTo>
                <a:lnTo>
                  <a:pt x="6441" y="39608"/>
                </a:lnTo>
                <a:lnTo>
                  <a:pt x="0" y="33164"/>
                </a:lnTo>
                <a:lnTo>
                  <a:pt x="32193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1" name="object 2371"/>
          <p:cNvSpPr/>
          <p:nvPr/>
        </p:nvSpPr>
        <p:spPr>
          <a:xfrm>
            <a:off x="4654418" y="5314400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193" y="38662"/>
                </a:lnTo>
                <a:lnTo>
                  <a:pt x="38634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2" name="object 2372"/>
          <p:cNvSpPr/>
          <p:nvPr/>
        </p:nvSpPr>
        <p:spPr>
          <a:xfrm>
            <a:off x="4654418" y="5314400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34" y="32218"/>
                </a:lnTo>
                <a:lnTo>
                  <a:pt x="32193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3" name="object 2373"/>
          <p:cNvSpPr/>
          <p:nvPr/>
        </p:nvSpPr>
        <p:spPr>
          <a:xfrm>
            <a:off x="4654418" y="5314400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34" y="6443"/>
                </a:lnTo>
                <a:lnTo>
                  <a:pt x="32193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4" name="object 2374"/>
          <p:cNvSpPr/>
          <p:nvPr/>
        </p:nvSpPr>
        <p:spPr>
          <a:xfrm>
            <a:off x="4654418" y="5314400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38634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193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5" name="object 2375"/>
          <p:cNvSpPr/>
          <p:nvPr/>
        </p:nvSpPr>
        <p:spPr>
          <a:xfrm>
            <a:off x="4402227" y="529688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31" y="38687"/>
                </a:lnTo>
                <a:lnTo>
                  <a:pt x="38672" y="32243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6" name="object 2376"/>
          <p:cNvSpPr/>
          <p:nvPr/>
        </p:nvSpPr>
        <p:spPr>
          <a:xfrm>
            <a:off x="4402227" y="529688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72" y="32243"/>
                </a:lnTo>
                <a:lnTo>
                  <a:pt x="32231" y="38687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7" name="object 2377"/>
          <p:cNvSpPr/>
          <p:nvPr/>
        </p:nvSpPr>
        <p:spPr>
          <a:xfrm>
            <a:off x="4402227" y="529688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0" y="32243"/>
                </a:lnTo>
                <a:lnTo>
                  <a:pt x="6441" y="38687"/>
                </a:lnTo>
                <a:lnTo>
                  <a:pt x="38672" y="6443"/>
                </a:lnTo>
                <a:lnTo>
                  <a:pt x="3223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8" name="object 2378"/>
          <p:cNvSpPr/>
          <p:nvPr/>
        </p:nvSpPr>
        <p:spPr>
          <a:xfrm>
            <a:off x="4402227" y="529688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38672" y="6443"/>
                </a:lnTo>
                <a:lnTo>
                  <a:pt x="6441" y="38687"/>
                </a:lnTo>
                <a:lnTo>
                  <a:pt x="0" y="32243"/>
                </a:lnTo>
                <a:lnTo>
                  <a:pt x="3223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9" name="object 2379"/>
          <p:cNvSpPr/>
          <p:nvPr/>
        </p:nvSpPr>
        <p:spPr>
          <a:xfrm>
            <a:off x="4183187" y="5282157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06" y="38687"/>
                </a:lnTo>
                <a:lnTo>
                  <a:pt x="38672" y="32243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0" name="object 2380"/>
          <p:cNvSpPr/>
          <p:nvPr/>
        </p:nvSpPr>
        <p:spPr>
          <a:xfrm>
            <a:off x="4183187" y="5282157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72" y="32243"/>
                </a:lnTo>
                <a:lnTo>
                  <a:pt x="32206" y="38687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1" name="object 2381"/>
          <p:cNvSpPr/>
          <p:nvPr/>
        </p:nvSpPr>
        <p:spPr>
          <a:xfrm>
            <a:off x="4183187" y="5282157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43"/>
                </a:lnTo>
                <a:lnTo>
                  <a:pt x="6441" y="38687"/>
                </a:lnTo>
                <a:lnTo>
                  <a:pt x="38672" y="6443"/>
                </a:lnTo>
                <a:lnTo>
                  <a:pt x="32206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2" name="object 2382"/>
          <p:cNvSpPr/>
          <p:nvPr/>
        </p:nvSpPr>
        <p:spPr>
          <a:xfrm>
            <a:off x="4183187" y="5282157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72" y="6443"/>
                </a:lnTo>
                <a:lnTo>
                  <a:pt x="6441" y="38687"/>
                </a:lnTo>
                <a:lnTo>
                  <a:pt x="0" y="32243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3" name="object 2383"/>
          <p:cNvSpPr/>
          <p:nvPr/>
        </p:nvSpPr>
        <p:spPr>
          <a:xfrm>
            <a:off x="3922740" y="526190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06" y="38662"/>
                </a:lnTo>
                <a:lnTo>
                  <a:pt x="3864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4" name="object 2384"/>
          <p:cNvSpPr/>
          <p:nvPr/>
        </p:nvSpPr>
        <p:spPr>
          <a:xfrm>
            <a:off x="3922740" y="526190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47" y="32218"/>
                </a:lnTo>
                <a:lnTo>
                  <a:pt x="32206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5" name="object 2385"/>
          <p:cNvSpPr/>
          <p:nvPr/>
        </p:nvSpPr>
        <p:spPr>
          <a:xfrm>
            <a:off x="3922740" y="526190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47" y="6443"/>
                </a:lnTo>
                <a:lnTo>
                  <a:pt x="32206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6" name="object 2386"/>
          <p:cNvSpPr/>
          <p:nvPr/>
        </p:nvSpPr>
        <p:spPr>
          <a:xfrm>
            <a:off x="3922740" y="526190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47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7" name="object 2387"/>
          <p:cNvSpPr/>
          <p:nvPr/>
        </p:nvSpPr>
        <p:spPr>
          <a:xfrm>
            <a:off x="3939303" y="5109059"/>
            <a:ext cx="2019300" cy="1179195"/>
          </a:xfrm>
          <a:custGeom>
            <a:avLst/>
            <a:gdLst/>
            <a:ahLst/>
            <a:cxnLst/>
            <a:rect l="l" t="t" r="r" b="b"/>
            <a:pathLst>
              <a:path w="2019300" h="1179195">
                <a:moveTo>
                  <a:pt x="2014615" y="0"/>
                </a:moveTo>
                <a:lnTo>
                  <a:pt x="1892207" y="69985"/>
                </a:lnTo>
                <a:lnTo>
                  <a:pt x="0" y="1171239"/>
                </a:lnTo>
                <a:lnTo>
                  <a:pt x="4600" y="1178591"/>
                </a:lnTo>
                <a:lnTo>
                  <a:pt x="1896807" y="77336"/>
                </a:lnTo>
                <a:lnTo>
                  <a:pt x="2019216" y="7364"/>
                </a:lnTo>
                <a:lnTo>
                  <a:pt x="201461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8" name="object 2388"/>
          <p:cNvSpPr/>
          <p:nvPr/>
        </p:nvSpPr>
        <p:spPr>
          <a:xfrm>
            <a:off x="3939303" y="5109059"/>
            <a:ext cx="2019300" cy="1179195"/>
          </a:xfrm>
          <a:custGeom>
            <a:avLst/>
            <a:gdLst/>
            <a:ahLst/>
            <a:cxnLst/>
            <a:rect l="l" t="t" r="r" b="b"/>
            <a:pathLst>
              <a:path w="2019300" h="1179195">
                <a:moveTo>
                  <a:pt x="2014615" y="0"/>
                </a:moveTo>
                <a:lnTo>
                  <a:pt x="2019216" y="7364"/>
                </a:lnTo>
                <a:lnTo>
                  <a:pt x="1896807" y="77336"/>
                </a:lnTo>
                <a:lnTo>
                  <a:pt x="1768891" y="151924"/>
                </a:lnTo>
                <a:lnTo>
                  <a:pt x="1662138" y="214546"/>
                </a:lnTo>
                <a:lnTo>
                  <a:pt x="1528662" y="291895"/>
                </a:lnTo>
                <a:lnTo>
                  <a:pt x="1355657" y="392245"/>
                </a:lnTo>
                <a:lnTo>
                  <a:pt x="1226820" y="466833"/>
                </a:lnTo>
                <a:lnTo>
                  <a:pt x="1189987" y="488005"/>
                </a:lnTo>
                <a:lnTo>
                  <a:pt x="1096104" y="543262"/>
                </a:lnTo>
                <a:lnTo>
                  <a:pt x="736265" y="752285"/>
                </a:lnTo>
                <a:lnTo>
                  <a:pt x="484994" y="898700"/>
                </a:lnTo>
                <a:lnTo>
                  <a:pt x="265048" y="1026666"/>
                </a:lnTo>
                <a:lnTo>
                  <a:pt x="4600" y="1178591"/>
                </a:lnTo>
                <a:lnTo>
                  <a:pt x="0" y="1171239"/>
                </a:lnTo>
                <a:lnTo>
                  <a:pt x="260447" y="1019302"/>
                </a:lnTo>
                <a:lnTo>
                  <a:pt x="480406" y="891336"/>
                </a:lnTo>
                <a:lnTo>
                  <a:pt x="731677" y="744921"/>
                </a:lnTo>
                <a:lnTo>
                  <a:pt x="1091503" y="535898"/>
                </a:lnTo>
                <a:lnTo>
                  <a:pt x="1185386" y="480641"/>
                </a:lnTo>
                <a:lnTo>
                  <a:pt x="1222193" y="459469"/>
                </a:lnTo>
                <a:lnTo>
                  <a:pt x="1351056" y="384881"/>
                </a:lnTo>
                <a:lnTo>
                  <a:pt x="1524061" y="284531"/>
                </a:lnTo>
                <a:lnTo>
                  <a:pt x="1657537" y="207181"/>
                </a:lnTo>
                <a:lnTo>
                  <a:pt x="1764290" y="144560"/>
                </a:lnTo>
                <a:lnTo>
                  <a:pt x="1892207" y="69985"/>
                </a:lnTo>
                <a:lnTo>
                  <a:pt x="2014615" y="0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9" name="object 2389"/>
          <p:cNvSpPr/>
          <p:nvPr/>
        </p:nvSpPr>
        <p:spPr>
          <a:xfrm>
            <a:off x="3941144" y="5287679"/>
            <a:ext cx="2014855" cy="87630"/>
          </a:xfrm>
          <a:custGeom>
            <a:avLst/>
            <a:gdLst/>
            <a:ahLst/>
            <a:cxnLst/>
            <a:rect l="l" t="t" r="r" b="b"/>
            <a:pathLst>
              <a:path w="2014854" h="87629">
                <a:moveTo>
                  <a:pt x="0" y="0"/>
                </a:moveTo>
                <a:lnTo>
                  <a:pt x="0" y="9205"/>
                </a:lnTo>
                <a:lnTo>
                  <a:pt x="1185386" y="55257"/>
                </a:lnTo>
                <a:lnTo>
                  <a:pt x="1222193" y="57098"/>
                </a:lnTo>
                <a:lnTo>
                  <a:pt x="2014615" y="87475"/>
                </a:lnTo>
                <a:lnTo>
                  <a:pt x="2014615" y="78270"/>
                </a:lnTo>
                <a:lnTo>
                  <a:pt x="1222193" y="47892"/>
                </a:lnTo>
                <a:lnTo>
                  <a:pt x="1185386" y="46051"/>
                </a:lnTo>
                <a:lnTo>
                  <a:pt x="0" y="0"/>
                </a:lnTo>
                <a:close/>
              </a:path>
            </a:pathLst>
          </a:custGeom>
          <a:solidFill>
            <a:srgbClr val="00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0" name="object 2390"/>
          <p:cNvSpPr/>
          <p:nvPr/>
        </p:nvSpPr>
        <p:spPr>
          <a:xfrm>
            <a:off x="3941144" y="5287679"/>
            <a:ext cx="2014855" cy="87630"/>
          </a:xfrm>
          <a:custGeom>
            <a:avLst/>
            <a:gdLst/>
            <a:ahLst/>
            <a:cxnLst/>
            <a:rect l="l" t="t" r="r" b="b"/>
            <a:pathLst>
              <a:path w="2014854" h="87629">
                <a:moveTo>
                  <a:pt x="0" y="0"/>
                </a:moveTo>
                <a:lnTo>
                  <a:pt x="260446" y="10125"/>
                </a:lnTo>
                <a:lnTo>
                  <a:pt x="480406" y="18410"/>
                </a:lnTo>
                <a:lnTo>
                  <a:pt x="731664" y="28561"/>
                </a:lnTo>
                <a:lnTo>
                  <a:pt x="1091503" y="42369"/>
                </a:lnTo>
                <a:lnTo>
                  <a:pt x="1185386" y="46051"/>
                </a:lnTo>
                <a:lnTo>
                  <a:pt x="1222193" y="47892"/>
                </a:lnTo>
                <a:lnTo>
                  <a:pt x="1351055" y="52495"/>
                </a:lnTo>
                <a:lnTo>
                  <a:pt x="1524061" y="58939"/>
                </a:lnTo>
                <a:lnTo>
                  <a:pt x="1657537" y="64462"/>
                </a:lnTo>
                <a:lnTo>
                  <a:pt x="1764290" y="68144"/>
                </a:lnTo>
                <a:lnTo>
                  <a:pt x="1892206" y="73667"/>
                </a:lnTo>
                <a:lnTo>
                  <a:pt x="2014615" y="78270"/>
                </a:lnTo>
                <a:lnTo>
                  <a:pt x="2014615" y="87475"/>
                </a:lnTo>
                <a:lnTo>
                  <a:pt x="1892206" y="82872"/>
                </a:lnTo>
                <a:lnTo>
                  <a:pt x="1764290" y="77349"/>
                </a:lnTo>
                <a:lnTo>
                  <a:pt x="1657537" y="73667"/>
                </a:lnTo>
                <a:lnTo>
                  <a:pt x="1524061" y="68144"/>
                </a:lnTo>
                <a:lnTo>
                  <a:pt x="1351055" y="61700"/>
                </a:lnTo>
                <a:lnTo>
                  <a:pt x="1222193" y="57098"/>
                </a:lnTo>
                <a:lnTo>
                  <a:pt x="1185386" y="55257"/>
                </a:lnTo>
                <a:lnTo>
                  <a:pt x="1091503" y="51574"/>
                </a:lnTo>
                <a:lnTo>
                  <a:pt x="731664" y="37767"/>
                </a:lnTo>
                <a:lnTo>
                  <a:pt x="480406" y="27641"/>
                </a:lnTo>
                <a:lnTo>
                  <a:pt x="260446" y="19331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1" name="object 2391"/>
          <p:cNvSpPr/>
          <p:nvPr/>
        </p:nvSpPr>
        <p:spPr>
          <a:xfrm>
            <a:off x="6022957" y="4965408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2" name="object 2392"/>
          <p:cNvSpPr/>
          <p:nvPr/>
        </p:nvSpPr>
        <p:spPr>
          <a:xfrm>
            <a:off x="6041348" y="4947003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09"/>
                </a:moveTo>
                <a:lnTo>
                  <a:pt x="9200" y="23009"/>
                </a:lnTo>
              </a:path>
            </a:pathLst>
          </a:custGeom>
          <a:ln w="47289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3" name="object 2393"/>
          <p:cNvSpPr/>
          <p:nvPr/>
        </p:nvSpPr>
        <p:spPr>
          <a:xfrm>
            <a:off x="5841632" y="5094332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3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4" name="object 2394"/>
          <p:cNvSpPr/>
          <p:nvPr/>
        </p:nvSpPr>
        <p:spPr>
          <a:xfrm>
            <a:off x="5860036" y="5075895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5" name="object 2395"/>
          <p:cNvSpPr/>
          <p:nvPr/>
        </p:nvSpPr>
        <p:spPr>
          <a:xfrm>
            <a:off x="5548966" y="5276634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34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6" name="object 2396"/>
          <p:cNvSpPr/>
          <p:nvPr/>
        </p:nvSpPr>
        <p:spPr>
          <a:xfrm>
            <a:off x="5567370" y="5257594"/>
            <a:ext cx="9525" cy="47625"/>
          </a:xfrm>
          <a:custGeom>
            <a:avLst/>
            <a:gdLst/>
            <a:ahLst/>
            <a:cxnLst/>
            <a:rect l="l" t="t" r="r" b="b"/>
            <a:pathLst>
              <a:path w="9525" h="47625">
                <a:moveTo>
                  <a:pt x="0" y="47289"/>
                </a:moveTo>
                <a:lnTo>
                  <a:pt x="9200" y="47289"/>
                </a:lnTo>
                <a:lnTo>
                  <a:pt x="9200" y="0"/>
                </a:lnTo>
                <a:lnTo>
                  <a:pt x="0" y="0"/>
                </a:lnTo>
                <a:lnTo>
                  <a:pt x="0" y="47289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7" name="object 2397"/>
          <p:cNvSpPr/>
          <p:nvPr/>
        </p:nvSpPr>
        <p:spPr>
          <a:xfrm>
            <a:off x="5583958" y="5253621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8" name="object 2398"/>
          <p:cNvSpPr/>
          <p:nvPr/>
        </p:nvSpPr>
        <p:spPr>
          <a:xfrm>
            <a:off x="5602362" y="5235215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10"/>
                </a:moveTo>
                <a:lnTo>
                  <a:pt x="9200" y="23010"/>
                </a:lnTo>
              </a:path>
            </a:pathLst>
          </a:custGeom>
          <a:ln w="4729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9" name="object 2399"/>
          <p:cNvSpPr/>
          <p:nvPr/>
        </p:nvSpPr>
        <p:spPr>
          <a:xfrm>
            <a:off x="5326246" y="5468180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0" name="object 2400"/>
          <p:cNvSpPr/>
          <p:nvPr/>
        </p:nvSpPr>
        <p:spPr>
          <a:xfrm>
            <a:off x="5344650" y="5449730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1" name="object 2401"/>
          <p:cNvSpPr/>
          <p:nvPr/>
        </p:nvSpPr>
        <p:spPr>
          <a:xfrm>
            <a:off x="5348330" y="5413844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34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2" name="object 2402"/>
          <p:cNvSpPr/>
          <p:nvPr/>
        </p:nvSpPr>
        <p:spPr>
          <a:xfrm>
            <a:off x="5366734" y="5395424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10"/>
                </a:moveTo>
                <a:lnTo>
                  <a:pt x="9232" y="23010"/>
                </a:lnTo>
              </a:path>
            </a:pathLst>
          </a:custGeom>
          <a:ln w="4729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3" name="object 2403"/>
          <p:cNvSpPr/>
          <p:nvPr/>
        </p:nvSpPr>
        <p:spPr>
          <a:xfrm>
            <a:off x="5001374" y="5638516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4" name="object 2404"/>
          <p:cNvSpPr/>
          <p:nvPr/>
        </p:nvSpPr>
        <p:spPr>
          <a:xfrm>
            <a:off x="5019778" y="5620110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09"/>
                </a:moveTo>
                <a:lnTo>
                  <a:pt x="9200" y="23009"/>
                </a:lnTo>
              </a:path>
            </a:pathLst>
          </a:custGeom>
          <a:ln w="47289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5" name="object 2405"/>
          <p:cNvSpPr/>
          <p:nvPr/>
        </p:nvSpPr>
        <p:spPr>
          <a:xfrm>
            <a:off x="5103526" y="5581418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6" name="object 2406"/>
          <p:cNvSpPr/>
          <p:nvPr/>
        </p:nvSpPr>
        <p:spPr>
          <a:xfrm>
            <a:off x="5121929" y="5563012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09"/>
                </a:moveTo>
                <a:lnTo>
                  <a:pt x="9200" y="23009"/>
                </a:lnTo>
              </a:path>
            </a:pathLst>
          </a:custGeom>
          <a:ln w="47289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7" name="object 2407"/>
          <p:cNvSpPr/>
          <p:nvPr/>
        </p:nvSpPr>
        <p:spPr>
          <a:xfrm>
            <a:off x="5124690" y="5549199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34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8" name="object 2408"/>
          <p:cNvSpPr/>
          <p:nvPr/>
        </p:nvSpPr>
        <p:spPr>
          <a:xfrm>
            <a:off x="5143093" y="5530762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9" name="object 2409"/>
          <p:cNvSpPr/>
          <p:nvPr/>
        </p:nvSpPr>
        <p:spPr>
          <a:xfrm>
            <a:off x="4797057" y="5750833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0" name="object 2410"/>
          <p:cNvSpPr/>
          <p:nvPr/>
        </p:nvSpPr>
        <p:spPr>
          <a:xfrm>
            <a:off x="4815461" y="5732434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1" name="object 2411"/>
          <p:cNvSpPr/>
          <p:nvPr/>
        </p:nvSpPr>
        <p:spPr>
          <a:xfrm>
            <a:off x="4547652" y="5935935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2" name="object 2412"/>
          <p:cNvSpPr/>
          <p:nvPr/>
        </p:nvSpPr>
        <p:spPr>
          <a:xfrm>
            <a:off x="4566056" y="5917529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09"/>
                </a:moveTo>
                <a:lnTo>
                  <a:pt x="9200" y="23009"/>
                </a:lnTo>
              </a:path>
            </a:pathLst>
          </a:custGeom>
          <a:ln w="47289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3" name="object 2413"/>
          <p:cNvSpPr/>
          <p:nvPr/>
        </p:nvSpPr>
        <p:spPr>
          <a:xfrm>
            <a:off x="4271537" y="6085098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4" name="object 2414"/>
          <p:cNvSpPr/>
          <p:nvPr/>
        </p:nvSpPr>
        <p:spPr>
          <a:xfrm>
            <a:off x="4289940" y="6066661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5" name="object 2415"/>
          <p:cNvSpPr/>
          <p:nvPr/>
        </p:nvSpPr>
        <p:spPr>
          <a:xfrm>
            <a:off x="4030426" y="6228751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6" name="object 2416"/>
          <p:cNvSpPr/>
          <p:nvPr/>
        </p:nvSpPr>
        <p:spPr>
          <a:xfrm>
            <a:off x="4048829" y="6210314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7" name="object 2417"/>
          <p:cNvSpPr/>
          <p:nvPr/>
        </p:nvSpPr>
        <p:spPr>
          <a:xfrm>
            <a:off x="3795718" y="6332783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34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8" name="object 2418"/>
          <p:cNvSpPr/>
          <p:nvPr/>
        </p:nvSpPr>
        <p:spPr>
          <a:xfrm>
            <a:off x="3814147" y="6313457"/>
            <a:ext cx="9525" cy="46990"/>
          </a:xfrm>
          <a:custGeom>
            <a:avLst/>
            <a:gdLst/>
            <a:ahLst/>
            <a:cxnLst/>
            <a:rect l="l" t="t" r="r" b="b"/>
            <a:pathLst>
              <a:path w="9525" h="46989">
                <a:moveTo>
                  <a:pt x="0" y="23470"/>
                </a:moveTo>
                <a:lnTo>
                  <a:pt x="9200" y="23470"/>
                </a:lnTo>
              </a:path>
            </a:pathLst>
          </a:custGeom>
          <a:ln w="48210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9" name="object 2419"/>
          <p:cNvSpPr/>
          <p:nvPr/>
        </p:nvSpPr>
        <p:spPr>
          <a:xfrm>
            <a:off x="3612591" y="6405530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0" name="object 2420"/>
          <p:cNvSpPr/>
          <p:nvPr/>
        </p:nvSpPr>
        <p:spPr>
          <a:xfrm>
            <a:off x="3630995" y="6387124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10"/>
                </a:moveTo>
                <a:lnTo>
                  <a:pt x="9200" y="23010"/>
                </a:lnTo>
              </a:path>
            </a:pathLst>
          </a:custGeom>
          <a:ln w="47291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1" name="object 2421"/>
          <p:cNvSpPr/>
          <p:nvPr/>
        </p:nvSpPr>
        <p:spPr>
          <a:xfrm>
            <a:off x="6026638" y="49506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28" y="0"/>
                </a:moveTo>
                <a:lnTo>
                  <a:pt x="0" y="6443"/>
                </a:lnTo>
                <a:lnTo>
                  <a:pt x="32193" y="38662"/>
                </a:lnTo>
                <a:lnTo>
                  <a:pt x="38634" y="32218"/>
                </a:lnTo>
                <a:lnTo>
                  <a:pt x="6428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2" name="object 2422"/>
          <p:cNvSpPr/>
          <p:nvPr/>
        </p:nvSpPr>
        <p:spPr>
          <a:xfrm>
            <a:off x="6026638" y="49506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28" y="0"/>
                </a:moveTo>
                <a:lnTo>
                  <a:pt x="38634" y="32218"/>
                </a:lnTo>
                <a:lnTo>
                  <a:pt x="32193" y="38662"/>
                </a:lnTo>
                <a:lnTo>
                  <a:pt x="0" y="6443"/>
                </a:lnTo>
                <a:lnTo>
                  <a:pt x="6428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3" name="object 2423"/>
          <p:cNvSpPr/>
          <p:nvPr/>
        </p:nvSpPr>
        <p:spPr>
          <a:xfrm>
            <a:off x="6026638" y="49506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0" y="32218"/>
                </a:lnTo>
                <a:lnTo>
                  <a:pt x="6428" y="38662"/>
                </a:lnTo>
                <a:lnTo>
                  <a:pt x="38634" y="6443"/>
                </a:lnTo>
                <a:lnTo>
                  <a:pt x="32193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4" name="object 2424"/>
          <p:cNvSpPr/>
          <p:nvPr/>
        </p:nvSpPr>
        <p:spPr>
          <a:xfrm>
            <a:off x="6026638" y="4950678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38634" y="6443"/>
                </a:lnTo>
                <a:lnTo>
                  <a:pt x="6428" y="38662"/>
                </a:lnTo>
                <a:lnTo>
                  <a:pt x="0" y="32218"/>
                </a:lnTo>
                <a:lnTo>
                  <a:pt x="32193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5" name="object 2425"/>
          <p:cNvSpPr/>
          <p:nvPr/>
        </p:nvSpPr>
        <p:spPr>
          <a:xfrm>
            <a:off x="5846233" y="507957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6441" y="0"/>
                </a:moveTo>
                <a:lnTo>
                  <a:pt x="0" y="6469"/>
                </a:lnTo>
                <a:lnTo>
                  <a:pt x="32206" y="39608"/>
                </a:lnTo>
                <a:lnTo>
                  <a:pt x="38647" y="33164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6" name="object 2426"/>
          <p:cNvSpPr/>
          <p:nvPr/>
        </p:nvSpPr>
        <p:spPr>
          <a:xfrm>
            <a:off x="5846233" y="507957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6441" y="0"/>
                </a:moveTo>
                <a:lnTo>
                  <a:pt x="38647" y="33164"/>
                </a:lnTo>
                <a:lnTo>
                  <a:pt x="32206" y="39608"/>
                </a:lnTo>
                <a:lnTo>
                  <a:pt x="0" y="6469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7" name="object 2427"/>
          <p:cNvSpPr/>
          <p:nvPr/>
        </p:nvSpPr>
        <p:spPr>
          <a:xfrm>
            <a:off x="5846233" y="507957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32206" y="0"/>
                </a:moveTo>
                <a:lnTo>
                  <a:pt x="0" y="33164"/>
                </a:lnTo>
                <a:lnTo>
                  <a:pt x="6441" y="39608"/>
                </a:lnTo>
                <a:lnTo>
                  <a:pt x="38647" y="6469"/>
                </a:lnTo>
                <a:lnTo>
                  <a:pt x="32206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8" name="object 2428"/>
          <p:cNvSpPr/>
          <p:nvPr/>
        </p:nvSpPr>
        <p:spPr>
          <a:xfrm>
            <a:off x="5846233" y="5079577"/>
            <a:ext cx="38735" cy="40005"/>
          </a:xfrm>
          <a:custGeom>
            <a:avLst/>
            <a:gdLst/>
            <a:ahLst/>
            <a:cxnLst/>
            <a:rect l="l" t="t" r="r" b="b"/>
            <a:pathLst>
              <a:path w="38735" h="40004">
                <a:moveTo>
                  <a:pt x="32206" y="0"/>
                </a:moveTo>
                <a:lnTo>
                  <a:pt x="38647" y="6469"/>
                </a:lnTo>
                <a:lnTo>
                  <a:pt x="6441" y="39608"/>
                </a:lnTo>
                <a:lnTo>
                  <a:pt x="0" y="33164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9" name="object 2429"/>
          <p:cNvSpPr/>
          <p:nvPr/>
        </p:nvSpPr>
        <p:spPr>
          <a:xfrm>
            <a:off x="5552647" y="52628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31" y="38662"/>
                </a:lnTo>
                <a:lnTo>
                  <a:pt x="38672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0" name="object 2430"/>
          <p:cNvSpPr/>
          <p:nvPr/>
        </p:nvSpPr>
        <p:spPr>
          <a:xfrm>
            <a:off x="5552647" y="52628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72" y="32218"/>
                </a:lnTo>
                <a:lnTo>
                  <a:pt x="32231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1" name="object 2431"/>
          <p:cNvSpPr/>
          <p:nvPr/>
        </p:nvSpPr>
        <p:spPr>
          <a:xfrm>
            <a:off x="5552647" y="52628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72" y="6443"/>
                </a:lnTo>
                <a:lnTo>
                  <a:pt x="3223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2" name="object 2432"/>
          <p:cNvSpPr/>
          <p:nvPr/>
        </p:nvSpPr>
        <p:spPr>
          <a:xfrm>
            <a:off x="5552647" y="52628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38672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23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3" name="object 2433"/>
          <p:cNvSpPr/>
          <p:nvPr/>
        </p:nvSpPr>
        <p:spPr>
          <a:xfrm>
            <a:off x="5587639" y="5238892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06" y="38662"/>
                </a:lnTo>
                <a:lnTo>
                  <a:pt x="3864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4" name="object 2434"/>
          <p:cNvSpPr/>
          <p:nvPr/>
        </p:nvSpPr>
        <p:spPr>
          <a:xfrm>
            <a:off x="5587639" y="5238892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47" y="32218"/>
                </a:lnTo>
                <a:lnTo>
                  <a:pt x="32206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5" name="object 2435"/>
          <p:cNvSpPr/>
          <p:nvPr/>
        </p:nvSpPr>
        <p:spPr>
          <a:xfrm>
            <a:off x="5587639" y="5238892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47" y="6443"/>
                </a:lnTo>
                <a:lnTo>
                  <a:pt x="32206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6" name="object 2436"/>
          <p:cNvSpPr/>
          <p:nvPr/>
        </p:nvSpPr>
        <p:spPr>
          <a:xfrm>
            <a:off x="5587639" y="5238892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47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7" name="object 2437"/>
          <p:cNvSpPr/>
          <p:nvPr/>
        </p:nvSpPr>
        <p:spPr>
          <a:xfrm>
            <a:off x="5329927" y="545433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0" y="6482"/>
                </a:lnTo>
                <a:lnTo>
                  <a:pt x="33126" y="38687"/>
                </a:lnTo>
                <a:lnTo>
                  <a:pt x="39567" y="32243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8" name="object 2438"/>
          <p:cNvSpPr/>
          <p:nvPr/>
        </p:nvSpPr>
        <p:spPr>
          <a:xfrm>
            <a:off x="5329927" y="545433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39567" y="32243"/>
                </a:lnTo>
                <a:lnTo>
                  <a:pt x="33126" y="38687"/>
                </a:lnTo>
                <a:lnTo>
                  <a:pt x="0" y="6482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9" name="object 2439"/>
          <p:cNvSpPr/>
          <p:nvPr/>
        </p:nvSpPr>
        <p:spPr>
          <a:xfrm>
            <a:off x="5329927" y="545433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6" y="0"/>
                </a:moveTo>
                <a:lnTo>
                  <a:pt x="0" y="32243"/>
                </a:lnTo>
                <a:lnTo>
                  <a:pt x="6441" y="38687"/>
                </a:lnTo>
                <a:lnTo>
                  <a:pt x="39567" y="6482"/>
                </a:lnTo>
                <a:lnTo>
                  <a:pt x="33126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0" name="object 2440"/>
          <p:cNvSpPr/>
          <p:nvPr/>
        </p:nvSpPr>
        <p:spPr>
          <a:xfrm>
            <a:off x="5329927" y="545433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6" y="0"/>
                </a:moveTo>
                <a:lnTo>
                  <a:pt x="39567" y="6482"/>
                </a:lnTo>
                <a:lnTo>
                  <a:pt x="6441" y="38687"/>
                </a:lnTo>
                <a:lnTo>
                  <a:pt x="0" y="32243"/>
                </a:lnTo>
                <a:lnTo>
                  <a:pt x="33126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1" name="object 2441"/>
          <p:cNvSpPr/>
          <p:nvPr/>
        </p:nvSpPr>
        <p:spPr>
          <a:xfrm>
            <a:off x="5352931" y="540003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31" y="38649"/>
                </a:lnTo>
                <a:lnTo>
                  <a:pt x="38672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2" name="object 2442"/>
          <p:cNvSpPr/>
          <p:nvPr/>
        </p:nvSpPr>
        <p:spPr>
          <a:xfrm>
            <a:off x="5352931" y="540003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72" y="32218"/>
                </a:lnTo>
                <a:lnTo>
                  <a:pt x="32231" y="38649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3" name="object 2443"/>
          <p:cNvSpPr/>
          <p:nvPr/>
        </p:nvSpPr>
        <p:spPr>
          <a:xfrm>
            <a:off x="5352931" y="540003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0" y="32218"/>
                </a:lnTo>
                <a:lnTo>
                  <a:pt x="6441" y="38649"/>
                </a:lnTo>
                <a:lnTo>
                  <a:pt x="38672" y="6443"/>
                </a:lnTo>
                <a:lnTo>
                  <a:pt x="3223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4" name="object 2444"/>
          <p:cNvSpPr/>
          <p:nvPr/>
        </p:nvSpPr>
        <p:spPr>
          <a:xfrm>
            <a:off x="5352931" y="5400035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38672" y="6443"/>
                </a:lnTo>
                <a:lnTo>
                  <a:pt x="6441" y="38649"/>
                </a:lnTo>
                <a:lnTo>
                  <a:pt x="0" y="32218"/>
                </a:lnTo>
                <a:lnTo>
                  <a:pt x="3223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5" name="object 2445"/>
          <p:cNvSpPr/>
          <p:nvPr/>
        </p:nvSpPr>
        <p:spPr>
          <a:xfrm>
            <a:off x="5005975" y="562378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193" y="38662"/>
                </a:lnTo>
                <a:lnTo>
                  <a:pt x="38634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6" name="object 2446"/>
          <p:cNvSpPr/>
          <p:nvPr/>
        </p:nvSpPr>
        <p:spPr>
          <a:xfrm>
            <a:off x="5005975" y="562378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34" y="32218"/>
                </a:lnTo>
                <a:lnTo>
                  <a:pt x="32193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7" name="object 2447"/>
          <p:cNvSpPr/>
          <p:nvPr/>
        </p:nvSpPr>
        <p:spPr>
          <a:xfrm>
            <a:off x="5005975" y="562378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8634" y="6443"/>
                </a:lnTo>
                <a:lnTo>
                  <a:pt x="32193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8" name="object 2448"/>
          <p:cNvSpPr/>
          <p:nvPr/>
        </p:nvSpPr>
        <p:spPr>
          <a:xfrm>
            <a:off x="5005975" y="562378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193" y="0"/>
                </a:moveTo>
                <a:lnTo>
                  <a:pt x="38634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2193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9" name="object 2449"/>
          <p:cNvSpPr/>
          <p:nvPr/>
        </p:nvSpPr>
        <p:spPr>
          <a:xfrm>
            <a:off x="5107207" y="5567608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0" y="6443"/>
                </a:lnTo>
                <a:lnTo>
                  <a:pt x="33126" y="38662"/>
                </a:lnTo>
                <a:lnTo>
                  <a:pt x="3956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0" name="object 2450"/>
          <p:cNvSpPr/>
          <p:nvPr/>
        </p:nvSpPr>
        <p:spPr>
          <a:xfrm>
            <a:off x="5107207" y="5567608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39567" y="32218"/>
                </a:lnTo>
                <a:lnTo>
                  <a:pt x="33126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1" name="object 2451"/>
          <p:cNvSpPr/>
          <p:nvPr/>
        </p:nvSpPr>
        <p:spPr>
          <a:xfrm>
            <a:off x="5107207" y="5567608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6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9567" y="6443"/>
                </a:lnTo>
                <a:lnTo>
                  <a:pt x="33126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2" name="object 2452"/>
          <p:cNvSpPr/>
          <p:nvPr/>
        </p:nvSpPr>
        <p:spPr>
          <a:xfrm>
            <a:off x="5107207" y="5567608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6" y="0"/>
                </a:moveTo>
                <a:lnTo>
                  <a:pt x="39567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3126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3" name="object 2453"/>
          <p:cNvSpPr/>
          <p:nvPr/>
        </p:nvSpPr>
        <p:spPr>
          <a:xfrm>
            <a:off x="5128371" y="5534444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69"/>
                </a:lnTo>
                <a:lnTo>
                  <a:pt x="32206" y="38687"/>
                </a:lnTo>
                <a:lnTo>
                  <a:pt x="38672" y="32243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4" name="object 2454"/>
          <p:cNvSpPr/>
          <p:nvPr/>
        </p:nvSpPr>
        <p:spPr>
          <a:xfrm>
            <a:off x="5128371" y="5534444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72" y="32243"/>
                </a:lnTo>
                <a:lnTo>
                  <a:pt x="32206" y="38687"/>
                </a:lnTo>
                <a:lnTo>
                  <a:pt x="0" y="6469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5" name="object 2455"/>
          <p:cNvSpPr/>
          <p:nvPr/>
        </p:nvSpPr>
        <p:spPr>
          <a:xfrm>
            <a:off x="5128371" y="5534444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43"/>
                </a:lnTo>
                <a:lnTo>
                  <a:pt x="6441" y="38687"/>
                </a:lnTo>
                <a:lnTo>
                  <a:pt x="38672" y="6469"/>
                </a:lnTo>
                <a:lnTo>
                  <a:pt x="32206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6" name="object 2456"/>
          <p:cNvSpPr/>
          <p:nvPr/>
        </p:nvSpPr>
        <p:spPr>
          <a:xfrm>
            <a:off x="5128371" y="5534444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72" y="6469"/>
                </a:lnTo>
                <a:lnTo>
                  <a:pt x="6441" y="38687"/>
                </a:lnTo>
                <a:lnTo>
                  <a:pt x="0" y="32243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7" name="object 2457"/>
          <p:cNvSpPr/>
          <p:nvPr/>
        </p:nvSpPr>
        <p:spPr>
          <a:xfrm>
            <a:off x="4800738" y="573702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0" y="6443"/>
                </a:lnTo>
                <a:lnTo>
                  <a:pt x="33113" y="38700"/>
                </a:lnTo>
                <a:lnTo>
                  <a:pt x="39554" y="32256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8" name="object 2458"/>
          <p:cNvSpPr/>
          <p:nvPr/>
        </p:nvSpPr>
        <p:spPr>
          <a:xfrm>
            <a:off x="4800738" y="573702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39554" y="32256"/>
                </a:lnTo>
                <a:lnTo>
                  <a:pt x="33113" y="38700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9" name="object 2459"/>
          <p:cNvSpPr/>
          <p:nvPr/>
        </p:nvSpPr>
        <p:spPr>
          <a:xfrm>
            <a:off x="4800738" y="573702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13" y="0"/>
                </a:moveTo>
                <a:lnTo>
                  <a:pt x="0" y="32256"/>
                </a:lnTo>
                <a:lnTo>
                  <a:pt x="6441" y="38700"/>
                </a:lnTo>
                <a:lnTo>
                  <a:pt x="39554" y="6443"/>
                </a:lnTo>
                <a:lnTo>
                  <a:pt x="33113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0" name="object 2460"/>
          <p:cNvSpPr/>
          <p:nvPr/>
        </p:nvSpPr>
        <p:spPr>
          <a:xfrm>
            <a:off x="4800738" y="573702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13" y="0"/>
                </a:moveTo>
                <a:lnTo>
                  <a:pt x="39554" y="6443"/>
                </a:lnTo>
                <a:lnTo>
                  <a:pt x="6441" y="38700"/>
                </a:lnTo>
                <a:lnTo>
                  <a:pt x="0" y="32256"/>
                </a:lnTo>
                <a:lnTo>
                  <a:pt x="33113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1" name="object 2461"/>
          <p:cNvSpPr/>
          <p:nvPr/>
        </p:nvSpPr>
        <p:spPr>
          <a:xfrm>
            <a:off x="4551333" y="59221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06" y="38661"/>
                </a:lnTo>
                <a:lnTo>
                  <a:pt x="3864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2" name="object 2462"/>
          <p:cNvSpPr/>
          <p:nvPr/>
        </p:nvSpPr>
        <p:spPr>
          <a:xfrm>
            <a:off x="4551333" y="59221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47" y="32218"/>
                </a:lnTo>
                <a:lnTo>
                  <a:pt x="32206" y="38661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3" name="object 2463"/>
          <p:cNvSpPr/>
          <p:nvPr/>
        </p:nvSpPr>
        <p:spPr>
          <a:xfrm>
            <a:off x="4551333" y="59221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18"/>
                </a:lnTo>
                <a:lnTo>
                  <a:pt x="6441" y="38661"/>
                </a:lnTo>
                <a:lnTo>
                  <a:pt x="38647" y="6443"/>
                </a:lnTo>
                <a:lnTo>
                  <a:pt x="32206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4" name="object 2464"/>
          <p:cNvSpPr/>
          <p:nvPr/>
        </p:nvSpPr>
        <p:spPr>
          <a:xfrm>
            <a:off x="4551333" y="592212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47" y="6443"/>
                </a:lnTo>
                <a:lnTo>
                  <a:pt x="6441" y="38661"/>
                </a:lnTo>
                <a:lnTo>
                  <a:pt x="0" y="32218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5" name="object 2465"/>
          <p:cNvSpPr/>
          <p:nvPr/>
        </p:nvSpPr>
        <p:spPr>
          <a:xfrm>
            <a:off x="4275217" y="6070381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43"/>
                </a:lnTo>
                <a:lnTo>
                  <a:pt x="32206" y="38649"/>
                </a:lnTo>
                <a:lnTo>
                  <a:pt x="38647" y="32205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6" name="object 2466"/>
          <p:cNvSpPr/>
          <p:nvPr/>
        </p:nvSpPr>
        <p:spPr>
          <a:xfrm>
            <a:off x="4275217" y="6070381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47" y="32205"/>
                </a:lnTo>
                <a:lnTo>
                  <a:pt x="32206" y="38649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7" name="object 2467"/>
          <p:cNvSpPr/>
          <p:nvPr/>
        </p:nvSpPr>
        <p:spPr>
          <a:xfrm>
            <a:off x="4275217" y="6070381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0" y="32205"/>
                </a:lnTo>
                <a:lnTo>
                  <a:pt x="6441" y="38649"/>
                </a:lnTo>
                <a:lnTo>
                  <a:pt x="38647" y="6443"/>
                </a:lnTo>
                <a:lnTo>
                  <a:pt x="32206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8" name="object 2468"/>
          <p:cNvSpPr/>
          <p:nvPr/>
        </p:nvSpPr>
        <p:spPr>
          <a:xfrm>
            <a:off x="4275217" y="6070381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6" y="0"/>
                </a:moveTo>
                <a:lnTo>
                  <a:pt x="38647" y="6443"/>
                </a:lnTo>
                <a:lnTo>
                  <a:pt x="6441" y="38649"/>
                </a:lnTo>
                <a:lnTo>
                  <a:pt x="0" y="32205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9" name="object 2469"/>
          <p:cNvSpPr/>
          <p:nvPr/>
        </p:nvSpPr>
        <p:spPr>
          <a:xfrm>
            <a:off x="4035027" y="62149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0" y="6469"/>
                </a:lnTo>
                <a:lnTo>
                  <a:pt x="32205" y="38687"/>
                </a:lnTo>
                <a:lnTo>
                  <a:pt x="38634" y="32243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0" name="object 2470"/>
          <p:cNvSpPr/>
          <p:nvPr/>
        </p:nvSpPr>
        <p:spPr>
          <a:xfrm>
            <a:off x="4035027" y="62149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41" y="0"/>
                </a:moveTo>
                <a:lnTo>
                  <a:pt x="38634" y="32243"/>
                </a:lnTo>
                <a:lnTo>
                  <a:pt x="32205" y="38687"/>
                </a:lnTo>
                <a:lnTo>
                  <a:pt x="0" y="6469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1" name="object 2471"/>
          <p:cNvSpPr/>
          <p:nvPr/>
        </p:nvSpPr>
        <p:spPr>
          <a:xfrm>
            <a:off x="4035027" y="62149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5" y="0"/>
                </a:moveTo>
                <a:lnTo>
                  <a:pt x="0" y="32243"/>
                </a:lnTo>
                <a:lnTo>
                  <a:pt x="6441" y="38687"/>
                </a:lnTo>
                <a:lnTo>
                  <a:pt x="38634" y="6469"/>
                </a:lnTo>
                <a:lnTo>
                  <a:pt x="32205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2" name="object 2472"/>
          <p:cNvSpPr/>
          <p:nvPr/>
        </p:nvSpPr>
        <p:spPr>
          <a:xfrm>
            <a:off x="4035027" y="621491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05" y="0"/>
                </a:moveTo>
                <a:lnTo>
                  <a:pt x="38634" y="6469"/>
                </a:lnTo>
                <a:lnTo>
                  <a:pt x="6441" y="38687"/>
                </a:lnTo>
                <a:lnTo>
                  <a:pt x="0" y="32243"/>
                </a:lnTo>
                <a:lnTo>
                  <a:pt x="32205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3" name="object 2473"/>
          <p:cNvSpPr/>
          <p:nvPr/>
        </p:nvSpPr>
        <p:spPr>
          <a:xfrm>
            <a:off x="3799399" y="631806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67" y="0"/>
                </a:moveTo>
                <a:lnTo>
                  <a:pt x="0" y="6443"/>
                </a:lnTo>
                <a:lnTo>
                  <a:pt x="32231" y="38649"/>
                </a:lnTo>
                <a:lnTo>
                  <a:pt x="38672" y="32205"/>
                </a:lnTo>
                <a:lnTo>
                  <a:pt x="6467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4" name="object 2474"/>
          <p:cNvSpPr/>
          <p:nvPr/>
        </p:nvSpPr>
        <p:spPr>
          <a:xfrm>
            <a:off x="3799399" y="631806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6467" y="0"/>
                </a:moveTo>
                <a:lnTo>
                  <a:pt x="38672" y="32205"/>
                </a:lnTo>
                <a:lnTo>
                  <a:pt x="32231" y="38649"/>
                </a:lnTo>
                <a:lnTo>
                  <a:pt x="0" y="6443"/>
                </a:lnTo>
                <a:lnTo>
                  <a:pt x="6467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5" name="object 2475"/>
          <p:cNvSpPr/>
          <p:nvPr/>
        </p:nvSpPr>
        <p:spPr>
          <a:xfrm>
            <a:off x="3799399" y="631806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0" y="32205"/>
                </a:lnTo>
                <a:lnTo>
                  <a:pt x="6467" y="38649"/>
                </a:lnTo>
                <a:lnTo>
                  <a:pt x="38672" y="6443"/>
                </a:lnTo>
                <a:lnTo>
                  <a:pt x="3223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6" name="object 2476"/>
          <p:cNvSpPr/>
          <p:nvPr/>
        </p:nvSpPr>
        <p:spPr>
          <a:xfrm>
            <a:off x="3799399" y="6318066"/>
            <a:ext cx="38735" cy="38735"/>
          </a:xfrm>
          <a:custGeom>
            <a:avLst/>
            <a:gdLst/>
            <a:ahLst/>
            <a:cxnLst/>
            <a:rect l="l" t="t" r="r" b="b"/>
            <a:pathLst>
              <a:path w="38735" h="38735">
                <a:moveTo>
                  <a:pt x="32231" y="0"/>
                </a:moveTo>
                <a:lnTo>
                  <a:pt x="38672" y="6443"/>
                </a:lnTo>
                <a:lnTo>
                  <a:pt x="6467" y="38649"/>
                </a:lnTo>
                <a:lnTo>
                  <a:pt x="0" y="32205"/>
                </a:lnTo>
                <a:lnTo>
                  <a:pt x="3223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7" name="object 2477"/>
          <p:cNvSpPr/>
          <p:nvPr/>
        </p:nvSpPr>
        <p:spPr>
          <a:xfrm>
            <a:off x="3616272" y="6390800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0" y="6443"/>
                </a:lnTo>
                <a:lnTo>
                  <a:pt x="33125" y="38662"/>
                </a:lnTo>
                <a:lnTo>
                  <a:pt x="39567" y="32218"/>
                </a:lnTo>
                <a:lnTo>
                  <a:pt x="6441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8" name="object 2478"/>
          <p:cNvSpPr/>
          <p:nvPr/>
        </p:nvSpPr>
        <p:spPr>
          <a:xfrm>
            <a:off x="3616272" y="6390800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6441" y="0"/>
                </a:moveTo>
                <a:lnTo>
                  <a:pt x="39567" y="32218"/>
                </a:lnTo>
                <a:lnTo>
                  <a:pt x="33125" y="38662"/>
                </a:lnTo>
                <a:lnTo>
                  <a:pt x="0" y="6443"/>
                </a:lnTo>
                <a:lnTo>
                  <a:pt x="6441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9" name="object 2479"/>
          <p:cNvSpPr/>
          <p:nvPr/>
        </p:nvSpPr>
        <p:spPr>
          <a:xfrm>
            <a:off x="3616272" y="6390800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5" y="0"/>
                </a:moveTo>
                <a:lnTo>
                  <a:pt x="0" y="32218"/>
                </a:lnTo>
                <a:lnTo>
                  <a:pt x="6441" y="38662"/>
                </a:lnTo>
                <a:lnTo>
                  <a:pt x="39567" y="6443"/>
                </a:lnTo>
                <a:lnTo>
                  <a:pt x="33125" y="0"/>
                </a:lnTo>
                <a:close/>
              </a:path>
            </a:pathLst>
          </a:custGeom>
          <a:solidFill>
            <a:srgbClr val="BF00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0" name="object 2480"/>
          <p:cNvSpPr/>
          <p:nvPr/>
        </p:nvSpPr>
        <p:spPr>
          <a:xfrm>
            <a:off x="3616272" y="6390800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3125" y="0"/>
                </a:moveTo>
                <a:lnTo>
                  <a:pt x="39567" y="6443"/>
                </a:lnTo>
                <a:lnTo>
                  <a:pt x="6441" y="38662"/>
                </a:lnTo>
                <a:lnTo>
                  <a:pt x="0" y="32218"/>
                </a:lnTo>
                <a:lnTo>
                  <a:pt x="33125" y="0"/>
                </a:lnTo>
                <a:close/>
              </a:path>
            </a:pathLst>
          </a:custGeom>
          <a:ln w="3175">
            <a:solidFill>
              <a:srgbClr val="BF00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1" name="object 2481"/>
          <p:cNvSpPr/>
          <p:nvPr/>
        </p:nvSpPr>
        <p:spPr>
          <a:xfrm>
            <a:off x="6022957" y="5266509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2" name="object 2482"/>
          <p:cNvSpPr/>
          <p:nvPr/>
        </p:nvSpPr>
        <p:spPr>
          <a:xfrm>
            <a:off x="6041348" y="5248102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10"/>
                </a:moveTo>
                <a:lnTo>
                  <a:pt x="9200" y="23010"/>
                </a:lnTo>
              </a:path>
            </a:pathLst>
          </a:custGeom>
          <a:ln w="4729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3" name="object 2483"/>
          <p:cNvSpPr/>
          <p:nvPr/>
        </p:nvSpPr>
        <p:spPr>
          <a:xfrm>
            <a:off x="5841632" y="5257303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3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4" name="object 2484"/>
          <p:cNvSpPr/>
          <p:nvPr/>
        </p:nvSpPr>
        <p:spPr>
          <a:xfrm>
            <a:off x="5860036" y="5237978"/>
            <a:ext cx="9525" cy="46990"/>
          </a:xfrm>
          <a:custGeom>
            <a:avLst/>
            <a:gdLst/>
            <a:ahLst/>
            <a:cxnLst/>
            <a:rect l="l" t="t" r="r" b="b"/>
            <a:pathLst>
              <a:path w="9525" h="46989">
                <a:moveTo>
                  <a:pt x="0" y="23470"/>
                </a:moveTo>
                <a:lnTo>
                  <a:pt x="9200" y="23470"/>
                </a:lnTo>
              </a:path>
            </a:pathLst>
          </a:custGeom>
          <a:ln w="48210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5" name="object 2485"/>
          <p:cNvSpPr/>
          <p:nvPr/>
        </p:nvSpPr>
        <p:spPr>
          <a:xfrm>
            <a:off x="5548966" y="5304244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17"/>
                </a:moveTo>
                <a:lnTo>
                  <a:pt x="46034" y="4617"/>
                </a:lnTo>
              </a:path>
            </a:pathLst>
          </a:custGeom>
          <a:ln w="10505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6" name="object 2486"/>
          <p:cNvSpPr/>
          <p:nvPr/>
        </p:nvSpPr>
        <p:spPr>
          <a:xfrm>
            <a:off x="5567370" y="5285204"/>
            <a:ext cx="9525" cy="47625"/>
          </a:xfrm>
          <a:custGeom>
            <a:avLst/>
            <a:gdLst/>
            <a:ahLst/>
            <a:cxnLst/>
            <a:rect l="l" t="t" r="r" b="b"/>
            <a:pathLst>
              <a:path w="9525" h="47625">
                <a:moveTo>
                  <a:pt x="0" y="47321"/>
                </a:moveTo>
                <a:lnTo>
                  <a:pt x="9200" y="47321"/>
                </a:lnTo>
                <a:lnTo>
                  <a:pt x="9200" y="0"/>
                </a:lnTo>
                <a:lnTo>
                  <a:pt x="0" y="0"/>
                </a:lnTo>
                <a:lnTo>
                  <a:pt x="0" y="47321"/>
                </a:lnTo>
                <a:close/>
              </a:path>
            </a:pathLst>
          </a:custGeom>
          <a:solidFill>
            <a:srgbClr val="BFB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7" name="object 2487"/>
          <p:cNvSpPr/>
          <p:nvPr/>
        </p:nvSpPr>
        <p:spPr>
          <a:xfrm>
            <a:off x="5583958" y="5307926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17"/>
                </a:moveTo>
                <a:lnTo>
                  <a:pt x="46002" y="4617"/>
                </a:lnTo>
              </a:path>
            </a:pathLst>
          </a:custGeom>
          <a:ln w="10505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8" name="object 2488"/>
          <p:cNvSpPr/>
          <p:nvPr/>
        </p:nvSpPr>
        <p:spPr>
          <a:xfrm>
            <a:off x="5602362" y="5289521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9" name="object 2489"/>
          <p:cNvSpPr/>
          <p:nvPr/>
        </p:nvSpPr>
        <p:spPr>
          <a:xfrm>
            <a:off x="5326246" y="5326369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0" name="object 2490"/>
          <p:cNvSpPr/>
          <p:nvPr/>
        </p:nvSpPr>
        <p:spPr>
          <a:xfrm>
            <a:off x="5344650" y="5307931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1" name="object 2491"/>
          <p:cNvSpPr/>
          <p:nvPr/>
        </p:nvSpPr>
        <p:spPr>
          <a:xfrm>
            <a:off x="5348330" y="5303323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17"/>
                </a:moveTo>
                <a:lnTo>
                  <a:pt x="46034" y="4617"/>
                </a:lnTo>
              </a:path>
            </a:pathLst>
          </a:custGeom>
          <a:ln w="10505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2" name="object 2492"/>
          <p:cNvSpPr/>
          <p:nvPr/>
        </p:nvSpPr>
        <p:spPr>
          <a:xfrm>
            <a:off x="5366734" y="5284918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32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3" name="object 2493"/>
          <p:cNvSpPr/>
          <p:nvPr/>
        </p:nvSpPr>
        <p:spPr>
          <a:xfrm>
            <a:off x="5001374" y="5316242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4" name="object 2494"/>
          <p:cNvSpPr/>
          <p:nvPr/>
        </p:nvSpPr>
        <p:spPr>
          <a:xfrm>
            <a:off x="5019778" y="5297806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5" name="object 2495"/>
          <p:cNvSpPr/>
          <p:nvPr/>
        </p:nvSpPr>
        <p:spPr>
          <a:xfrm>
            <a:off x="5103526" y="5310720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6" name="object 2496"/>
          <p:cNvSpPr/>
          <p:nvPr/>
        </p:nvSpPr>
        <p:spPr>
          <a:xfrm>
            <a:off x="5121929" y="5291362"/>
            <a:ext cx="9525" cy="46990"/>
          </a:xfrm>
          <a:custGeom>
            <a:avLst/>
            <a:gdLst/>
            <a:ahLst/>
            <a:cxnLst/>
            <a:rect l="l" t="t" r="r" b="b"/>
            <a:pathLst>
              <a:path w="9525" h="46989">
                <a:moveTo>
                  <a:pt x="0" y="23486"/>
                </a:moveTo>
                <a:lnTo>
                  <a:pt x="9200" y="23486"/>
                </a:lnTo>
              </a:path>
            </a:pathLst>
          </a:custGeom>
          <a:ln w="48242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7" name="object 2497"/>
          <p:cNvSpPr/>
          <p:nvPr/>
        </p:nvSpPr>
        <p:spPr>
          <a:xfrm>
            <a:off x="5124690" y="5305164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17"/>
                </a:moveTo>
                <a:lnTo>
                  <a:pt x="46034" y="4617"/>
                </a:lnTo>
              </a:path>
            </a:pathLst>
          </a:custGeom>
          <a:ln w="10505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8" name="object 2498"/>
          <p:cNvSpPr/>
          <p:nvPr/>
        </p:nvSpPr>
        <p:spPr>
          <a:xfrm>
            <a:off x="5143093" y="5286759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9" name="object 2499"/>
          <p:cNvSpPr/>
          <p:nvPr/>
        </p:nvSpPr>
        <p:spPr>
          <a:xfrm>
            <a:off x="4797057" y="5302403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17"/>
                </a:moveTo>
                <a:lnTo>
                  <a:pt x="46002" y="4617"/>
                </a:lnTo>
              </a:path>
            </a:pathLst>
          </a:custGeom>
          <a:ln w="10505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0" name="object 2500"/>
          <p:cNvSpPr/>
          <p:nvPr/>
        </p:nvSpPr>
        <p:spPr>
          <a:xfrm>
            <a:off x="4815461" y="5283998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1" name="object 2501"/>
          <p:cNvSpPr/>
          <p:nvPr/>
        </p:nvSpPr>
        <p:spPr>
          <a:xfrm>
            <a:off x="4547652" y="5272032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2" name="object 2502"/>
          <p:cNvSpPr/>
          <p:nvPr/>
        </p:nvSpPr>
        <p:spPr>
          <a:xfrm>
            <a:off x="4566056" y="5253626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09"/>
                </a:moveTo>
                <a:lnTo>
                  <a:pt x="9200" y="23009"/>
                </a:lnTo>
              </a:path>
            </a:pathLst>
          </a:custGeom>
          <a:ln w="47289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3" name="object 2503"/>
          <p:cNvSpPr/>
          <p:nvPr/>
        </p:nvSpPr>
        <p:spPr>
          <a:xfrm>
            <a:off x="4271537" y="5254542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4" name="object 2504"/>
          <p:cNvSpPr/>
          <p:nvPr/>
        </p:nvSpPr>
        <p:spPr>
          <a:xfrm>
            <a:off x="4289940" y="5236135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10"/>
                </a:moveTo>
                <a:lnTo>
                  <a:pt x="9200" y="23010"/>
                </a:lnTo>
              </a:path>
            </a:pathLst>
          </a:custGeom>
          <a:ln w="4729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5" name="object 2505"/>
          <p:cNvSpPr/>
          <p:nvPr/>
        </p:nvSpPr>
        <p:spPr>
          <a:xfrm>
            <a:off x="4030426" y="5221377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02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6" name="object 2506"/>
          <p:cNvSpPr/>
          <p:nvPr/>
        </p:nvSpPr>
        <p:spPr>
          <a:xfrm>
            <a:off x="4048829" y="5202966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7" name="object 2507"/>
          <p:cNvSpPr/>
          <p:nvPr/>
        </p:nvSpPr>
        <p:spPr>
          <a:xfrm>
            <a:off x="3795718" y="5199285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02"/>
                </a:moveTo>
                <a:lnTo>
                  <a:pt x="46034" y="4602"/>
                </a:lnTo>
              </a:path>
            </a:pathLst>
          </a:custGeom>
          <a:ln w="10474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8" name="object 2508"/>
          <p:cNvSpPr/>
          <p:nvPr/>
        </p:nvSpPr>
        <p:spPr>
          <a:xfrm>
            <a:off x="3814147" y="5180878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10"/>
                </a:moveTo>
                <a:lnTo>
                  <a:pt x="9200" y="23010"/>
                </a:lnTo>
              </a:path>
            </a:pathLst>
          </a:custGeom>
          <a:ln w="4729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9" name="object 2509"/>
          <p:cNvSpPr/>
          <p:nvPr/>
        </p:nvSpPr>
        <p:spPr>
          <a:xfrm>
            <a:off x="3612591" y="5153240"/>
            <a:ext cx="46355" cy="9525"/>
          </a:xfrm>
          <a:custGeom>
            <a:avLst/>
            <a:gdLst/>
            <a:ahLst/>
            <a:cxnLst/>
            <a:rect l="l" t="t" r="r" b="b"/>
            <a:pathLst>
              <a:path w="46354" h="9525">
                <a:moveTo>
                  <a:pt x="0" y="4617"/>
                </a:moveTo>
                <a:lnTo>
                  <a:pt x="46002" y="4617"/>
                </a:lnTo>
              </a:path>
            </a:pathLst>
          </a:custGeom>
          <a:ln w="10505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0" name="object 2510"/>
          <p:cNvSpPr/>
          <p:nvPr/>
        </p:nvSpPr>
        <p:spPr>
          <a:xfrm>
            <a:off x="3630995" y="5134834"/>
            <a:ext cx="9525" cy="46355"/>
          </a:xfrm>
          <a:custGeom>
            <a:avLst/>
            <a:gdLst/>
            <a:ahLst/>
            <a:cxnLst/>
            <a:rect l="l" t="t" r="r" b="b"/>
            <a:pathLst>
              <a:path w="9525" h="46354">
                <a:moveTo>
                  <a:pt x="0" y="23025"/>
                </a:moveTo>
                <a:lnTo>
                  <a:pt x="9200" y="23025"/>
                </a:lnTo>
              </a:path>
            </a:pathLst>
          </a:custGeom>
          <a:ln w="47321">
            <a:solidFill>
              <a:srgbClr val="BFB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1" name="object 2511"/>
          <p:cNvSpPr/>
          <p:nvPr/>
        </p:nvSpPr>
        <p:spPr>
          <a:xfrm>
            <a:off x="3636516" y="5004989"/>
            <a:ext cx="2412365" cy="1465580"/>
          </a:xfrm>
          <a:custGeom>
            <a:avLst/>
            <a:gdLst/>
            <a:ahLst/>
            <a:cxnLst/>
            <a:rect l="l" t="t" r="r" b="b"/>
            <a:pathLst>
              <a:path w="2412365" h="1465579">
                <a:moveTo>
                  <a:pt x="23924" y="1442909"/>
                </a:moveTo>
                <a:lnTo>
                  <a:pt x="0" y="1457638"/>
                </a:lnTo>
                <a:lnTo>
                  <a:pt x="4600" y="1465002"/>
                </a:lnTo>
                <a:lnTo>
                  <a:pt x="28525" y="1450273"/>
                </a:lnTo>
                <a:lnTo>
                  <a:pt x="23924" y="1442909"/>
                </a:lnTo>
                <a:close/>
              </a:path>
              <a:path w="2412365" h="1465579">
                <a:moveTo>
                  <a:pt x="71799" y="1414347"/>
                </a:moveTo>
                <a:lnTo>
                  <a:pt x="47836" y="1429076"/>
                </a:lnTo>
                <a:lnTo>
                  <a:pt x="52437" y="1436440"/>
                </a:lnTo>
                <a:lnTo>
                  <a:pt x="76399" y="1421711"/>
                </a:lnTo>
                <a:lnTo>
                  <a:pt x="71799" y="1414347"/>
                </a:lnTo>
                <a:close/>
              </a:path>
              <a:path w="2412365" h="1465579">
                <a:moveTo>
                  <a:pt x="118714" y="1385811"/>
                </a:moveTo>
                <a:lnTo>
                  <a:pt x="94790" y="1400539"/>
                </a:lnTo>
                <a:lnTo>
                  <a:pt x="99391" y="1407904"/>
                </a:lnTo>
                <a:lnTo>
                  <a:pt x="123315" y="1393175"/>
                </a:lnTo>
                <a:lnTo>
                  <a:pt x="118714" y="1385811"/>
                </a:lnTo>
                <a:close/>
              </a:path>
              <a:path w="2412365" h="1465579">
                <a:moveTo>
                  <a:pt x="165643" y="1357249"/>
                </a:moveTo>
                <a:lnTo>
                  <a:pt x="142639" y="1372016"/>
                </a:lnTo>
                <a:lnTo>
                  <a:pt x="147240" y="1379380"/>
                </a:lnTo>
                <a:lnTo>
                  <a:pt x="170270" y="1364652"/>
                </a:lnTo>
                <a:lnTo>
                  <a:pt x="165643" y="1357249"/>
                </a:lnTo>
                <a:close/>
              </a:path>
              <a:path w="2412365" h="1465579">
                <a:moveTo>
                  <a:pt x="213518" y="1328726"/>
                </a:moveTo>
                <a:lnTo>
                  <a:pt x="189593" y="1343441"/>
                </a:lnTo>
                <a:lnTo>
                  <a:pt x="194194" y="1350806"/>
                </a:lnTo>
                <a:lnTo>
                  <a:pt x="218119" y="1336077"/>
                </a:lnTo>
                <a:lnTo>
                  <a:pt x="213518" y="1328726"/>
                </a:lnTo>
                <a:close/>
              </a:path>
              <a:path w="2412365" h="1465579">
                <a:moveTo>
                  <a:pt x="260434" y="1300189"/>
                </a:moveTo>
                <a:lnTo>
                  <a:pt x="237430" y="1313997"/>
                </a:lnTo>
                <a:lnTo>
                  <a:pt x="242030" y="1321362"/>
                </a:lnTo>
                <a:lnTo>
                  <a:pt x="265034" y="1307554"/>
                </a:lnTo>
                <a:lnTo>
                  <a:pt x="260434" y="1300189"/>
                </a:lnTo>
                <a:close/>
              </a:path>
              <a:path w="2412365" h="1465579">
                <a:moveTo>
                  <a:pt x="308308" y="1271628"/>
                </a:moveTo>
                <a:lnTo>
                  <a:pt x="284384" y="1285423"/>
                </a:lnTo>
                <a:lnTo>
                  <a:pt x="288985" y="1292825"/>
                </a:lnTo>
                <a:lnTo>
                  <a:pt x="312909" y="1278992"/>
                </a:lnTo>
                <a:lnTo>
                  <a:pt x="308308" y="1271628"/>
                </a:lnTo>
                <a:close/>
              </a:path>
              <a:path w="2412365" h="1465579">
                <a:moveTo>
                  <a:pt x="355237" y="1242171"/>
                </a:moveTo>
                <a:lnTo>
                  <a:pt x="331313" y="1256899"/>
                </a:lnTo>
                <a:lnTo>
                  <a:pt x="335913" y="1264263"/>
                </a:lnTo>
                <a:lnTo>
                  <a:pt x="359838" y="1249535"/>
                </a:lnTo>
                <a:lnTo>
                  <a:pt x="355237" y="1242171"/>
                </a:lnTo>
                <a:close/>
              </a:path>
              <a:path w="2412365" h="1465579">
                <a:moveTo>
                  <a:pt x="402192" y="1213635"/>
                </a:moveTo>
                <a:lnTo>
                  <a:pt x="379187" y="1228363"/>
                </a:lnTo>
                <a:lnTo>
                  <a:pt x="383788" y="1235727"/>
                </a:lnTo>
                <a:lnTo>
                  <a:pt x="406792" y="1220999"/>
                </a:lnTo>
                <a:lnTo>
                  <a:pt x="402192" y="1213635"/>
                </a:lnTo>
                <a:close/>
              </a:path>
              <a:path w="2412365" h="1465579">
                <a:moveTo>
                  <a:pt x="450028" y="1185073"/>
                </a:moveTo>
                <a:lnTo>
                  <a:pt x="426116" y="1199801"/>
                </a:lnTo>
                <a:lnTo>
                  <a:pt x="430717" y="1207165"/>
                </a:lnTo>
                <a:lnTo>
                  <a:pt x="454628" y="1192437"/>
                </a:lnTo>
                <a:lnTo>
                  <a:pt x="450028" y="1185073"/>
                </a:lnTo>
                <a:close/>
              </a:path>
              <a:path w="2412365" h="1465579">
                <a:moveTo>
                  <a:pt x="496982" y="1156536"/>
                </a:moveTo>
                <a:lnTo>
                  <a:pt x="473032" y="1170344"/>
                </a:lnTo>
                <a:lnTo>
                  <a:pt x="477633" y="1177709"/>
                </a:lnTo>
                <a:lnTo>
                  <a:pt x="501583" y="1163901"/>
                </a:lnTo>
                <a:lnTo>
                  <a:pt x="496982" y="1156536"/>
                </a:lnTo>
                <a:close/>
              </a:path>
              <a:path w="2412365" h="1465579">
                <a:moveTo>
                  <a:pt x="544831" y="1127975"/>
                </a:moveTo>
                <a:lnTo>
                  <a:pt x="520906" y="1141808"/>
                </a:lnTo>
                <a:lnTo>
                  <a:pt x="525507" y="1149172"/>
                </a:lnTo>
                <a:lnTo>
                  <a:pt x="549432" y="1135339"/>
                </a:lnTo>
                <a:lnTo>
                  <a:pt x="544831" y="1127975"/>
                </a:lnTo>
                <a:close/>
              </a:path>
              <a:path w="2412365" h="1465579">
                <a:moveTo>
                  <a:pt x="591785" y="1099438"/>
                </a:moveTo>
                <a:lnTo>
                  <a:pt x="567835" y="1113246"/>
                </a:lnTo>
                <a:lnTo>
                  <a:pt x="572436" y="1120610"/>
                </a:lnTo>
                <a:lnTo>
                  <a:pt x="596386" y="1106803"/>
                </a:lnTo>
                <a:lnTo>
                  <a:pt x="591785" y="1099438"/>
                </a:lnTo>
                <a:close/>
              </a:path>
              <a:path w="2412365" h="1465579">
                <a:moveTo>
                  <a:pt x="639622" y="1070915"/>
                </a:moveTo>
                <a:lnTo>
                  <a:pt x="615710" y="1084710"/>
                </a:lnTo>
                <a:lnTo>
                  <a:pt x="620311" y="1092074"/>
                </a:lnTo>
                <a:lnTo>
                  <a:pt x="644222" y="1078279"/>
                </a:lnTo>
                <a:lnTo>
                  <a:pt x="639622" y="1070915"/>
                </a:lnTo>
                <a:close/>
              </a:path>
              <a:path w="2412365" h="1465579">
                <a:moveTo>
                  <a:pt x="686550" y="1042340"/>
                </a:moveTo>
                <a:lnTo>
                  <a:pt x="662626" y="1056148"/>
                </a:lnTo>
                <a:lnTo>
                  <a:pt x="667227" y="1063551"/>
                </a:lnTo>
                <a:lnTo>
                  <a:pt x="691177" y="1049704"/>
                </a:lnTo>
                <a:lnTo>
                  <a:pt x="686550" y="1042340"/>
                </a:lnTo>
                <a:close/>
              </a:path>
              <a:path w="2412365" h="1465579">
                <a:moveTo>
                  <a:pt x="733505" y="1013817"/>
                </a:moveTo>
                <a:lnTo>
                  <a:pt x="710500" y="1027625"/>
                </a:lnTo>
                <a:lnTo>
                  <a:pt x="715101" y="1034976"/>
                </a:lnTo>
                <a:lnTo>
                  <a:pt x="738106" y="1021181"/>
                </a:lnTo>
                <a:lnTo>
                  <a:pt x="733505" y="1013817"/>
                </a:lnTo>
                <a:close/>
              </a:path>
              <a:path w="2412365" h="1465579">
                <a:moveTo>
                  <a:pt x="781354" y="984322"/>
                </a:moveTo>
                <a:lnTo>
                  <a:pt x="757429" y="999088"/>
                </a:lnTo>
                <a:lnTo>
                  <a:pt x="762030" y="1006453"/>
                </a:lnTo>
                <a:lnTo>
                  <a:pt x="785942" y="991724"/>
                </a:lnTo>
                <a:lnTo>
                  <a:pt x="781354" y="984322"/>
                </a:lnTo>
                <a:close/>
              </a:path>
              <a:path w="2412365" h="1465579">
                <a:moveTo>
                  <a:pt x="828308" y="955798"/>
                </a:moveTo>
                <a:lnTo>
                  <a:pt x="804383" y="970527"/>
                </a:lnTo>
                <a:lnTo>
                  <a:pt x="808984" y="977891"/>
                </a:lnTo>
                <a:lnTo>
                  <a:pt x="832909" y="963162"/>
                </a:lnTo>
                <a:lnTo>
                  <a:pt x="828308" y="955798"/>
                </a:lnTo>
                <a:close/>
              </a:path>
              <a:path w="2412365" h="1465579">
                <a:moveTo>
                  <a:pt x="875224" y="927262"/>
                </a:moveTo>
                <a:lnTo>
                  <a:pt x="852220" y="941990"/>
                </a:lnTo>
                <a:lnTo>
                  <a:pt x="856820" y="949354"/>
                </a:lnTo>
                <a:lnTo>
                  <a:pt x="879825" y="934626"/>
                </a:lnTo>
                <a:lnTo>
                  <a:pt x="875224" y="927262"/>
                </a:lnTo>
                <a:close/>
              </a:path>
              <a:path w="2412365" h="1465579">
                <a:moveTo>
                  <a:pt x="923098" y="898700"/>
                </a:moveTo>
                <a:lnTo>
                  <a:pt x="899174" y="912533"/>
                </a:lnTo>
                <a:lnTo>
                  <a:pt x="903775" y="919898"/>
                </a:lnTo>
                <a:lnTo>
                  <a:pt x="927699" y="906064"/>
                </a:lnTo>
                <a:lnTo>
                  <a:pt x="923098" y="898700"/>
                </a:lnTo>
                <a:close/>
              </a:path>
              <a:path w="2412365" h="1465579">
                <a:moveTo>
                  <a:pt x="970027" y="870164"/>
                </a:moveTo>
                <a:lnTo>
                  <a:pt x="947023" y="883972"/>
                </a:lnTo>
                <a:lnTo>
                  <a:pt x="951624" y="891336"/>
                </a:lnTo>
                <a:lnTo>
                  <a:pt x="974628" y="877528"/>
                </a:lnTo>
                <a:lnTo>
                  <a:pt x="970027" y="870164"/>
                </a:lnTo>
                <a:close/>
              </a:path>
              <a:path w="2412365" h="1465579">
                <a:moveTo>
                  <a:pt x="1017902" y="841628"/>
                </a:moveTo>
                <a:lnTo>
                  <a:pt x="993939" y="855435"/>
                </a:lnTo>
                <a:lnTo>
                  <a:pt x="998540" y="862800"/>
                </a:lnTo>
                <a:lnTo>
                  <a:pt x="1022503" y="848992"/>
                </a:lnTo>
                <a:lnTo>
                  <a:pt x="1017902" y="841628"/>
                </a:lnTo>
                <a:close/>
              </a:path>
              <a:path w="2412365" h="1465579">
                <a:moveTo>
                  <a:pt x="1064818" y="813066"/>
                </a:moveTo>
                <a:lnTo>
                  <a:pt x="1040893" y="826874"/>
                </a:lnTo>
                <a:lnTo>
                  <a:pt x="1045494" y="834238"/>
                </a:lnTo>
                <a:lnTo>
                  <a:pt x="1069419" y="820430"/>
                </a:lnTo>
                <a:lnTo>
                  <a:pt x="1064818" y="813066"/>
                </a:lnTo>
                <a:close/>
              </a:path>
              <a:path w="2412365" h="1465579">
                <a:moveTo>
                  <a:pt x="1111772" y="783609"/>
                </a:moveTo>
                <a:lnTo>
                  <a:pt x="1088742" y="798337"/>
                </a:lnTo>
                <a:lnTo>
                  <a:pt x="1093343" y="805701"/>
                </a:lnTo>
                <a:lnTo>
                  <a:pt x="1116373" y="790973"/>
                </a:lnTo>
                <a:lnTo>
                  <a:pt x="1111772" y="783609"/>
                </a:lnTo>
                <a:close/>
              </a:path>
              <a:path w="2412365" h="1465579">
                <a:moveTo>
                  <a:pt x="1159621" y="755047"/>
                </a:moveTo>
                <a:lnTo>
                  <a:pt x="1135697" y="769814"/>
                </a:lnTo>
                <a:lnTo>
                  <a:pt x="1140298" y="777178"/>
                </a:lnTo>
                <a:lnTo>
                  <a:pt x="1164222" y="762450"/>
                </a:lnTo>
                <a:lnTo>
                  <a:pt x="1159621" y="755047"/>
                </a:lnTo>
                <a:close/>
              </a:path>
              <a:path w="2412365" h="1465579">
                <a:moveTo>
                  <a:pt x="1206537" y="726524"/>
                </a:moveTo>
                <a:lnTo>
                  <a:pt x="1183546" y="741239"/>
                </a:lnTo>
                <a:lnTo>
                  <a:pt x="1188134" y="748603"/>
                </a:lnTo>
                <a:lnTo>
                  <a:pt x="1211138" y="733875"/>
                </a:lnTo>
                <a:lnTo>
                  <a:pt x="1206537" y="726524"/>
                </a:lnTo>
                <a:close/>
              </a:path>
              <a:path w="2412365" h="1465579">
                <a:moveTo>
                  <a:pt x="1254412" y="697987"/>
                </a:moveTo>
                <a:lnTo>
                  <a:pt x="1230500" y="712716"/>
                </a:lnTo>
                <a:lnTo>
                  <a:pt x="1235101" y="720080"/>
                </a:lnTo>
                <a:lnTo>
                  <a:pt x="1259013" y="705352"/>
                </a:lnTo>
                <a:lnTo>
                  <a:pt x="1254412" y="697987"/>
                </a:lnTo>
                <a:close/>
              </a:path>
              <a:path w="2412365" h="1465579">
                <a:moveTo>
                  <a:pt x="1301341" y="669425"/>
                </a:moveTo>
                <a:lnTo>
                  <a:pt x="1277416" y="683259"/>
                </a:lnTo>
                <a:lnTo>
                  <a:pt x="1282017" y="690623"/>
                </a:lnTo>
                <a:lnTo>
                  <a:pt x="1305941" y="676790"/>
                </a:lnTo>
                <a:lnTo>
                  <a:pt x="1301341" y="669425"/>
                </a:lnTo>
                <a:close/>
              </a:path>
              <a:path w="2412365" h="1465579">
                <a:moveTo>
                  <a:pt x="1348295" y="640889"/>
                </a:moveTo>
                <a:lnTo>
                  <a:pt x="1325291" y="654697"/>
                </a:lnTo>
                <a:lnTo>
                  <a:pt x="1329891" y="662061"/>
                </a:lnTo>
                <a:lnTo>
                  <a:pt x="1352896" y="648253"/>
                </a:lnTo>
                <a:lnTo>
                  <a:pt x="1348295" y="640889"/>
                </a:lnTo>
                <a:close/>
              </a:path>
              <a:path w="2412365" h="1465579">
                <a:moveTo>
                  <a:pt x="1409014" y="604043"/>
                </a:moveTo>
                <a:lnTo>
                  <a:pt x="1386022" y="617876"/>
                </a:lnTo>
                <a:lnTo>
                  <a:pt x="1385102" y="618797"/>
                </a:lnTo>
                <a:lnTo>
                  <a:pt x="1372219" y="626161"/>
                </a:lnTo>
                <a:lnTo>
                  <a:pt x="1376820" y="633525"/>
                </a:lnTo>
                <a:lnTo>
                  <a:pt x="1400732" y="619717"/>
                </a:lnTo>
                <a:lnTo>
                  <a:pt x="1413614" y="611432"/>
                </a:lnTo>
                <a:lnTo>
                  <a:pt x="1409014" y="604043"/>
                </a:lnTo>
                <a:close/>
              </a:path>
              <a:path w="2412365" h="1465579">
                <a:moveTo>
                  <a:pt x="1455968" y="575506"/>
                </a:moveTo>
                <a:lnTo>
                  <a:pt x="1443085" y="582871"/>
                </a:lnTo>
                <a:lnTo>
                  <a:pt x="1419135" y="597599"/>
                </a:lnTo>
                <a:lnTo>
                  <a:pt x="1409934" y="603122"/>
                </a:lnTo>
                <a:lnTo>
                  <a:pt x="1414535" y="610512"/>
                </a:lnTo>
                <a:lnTo>
                  <a:pt x="1460569" y="582871"/>
                </a:lnTo>
                <a:lnTo>
                  <a:pt x="1455968" y="575506"/>
                </a:lnTo>
                <a:close/>
              </a:path>
              <a:path w="2412365" h="1465579">
                <a:moveTo>
                  <a:pt x="1527741" y="532242"/>
                </a:moveTo>
                <a:lnTo>
                  <a:pt x="1503817" y="546050"/>
                </a:lnTo>
                <a:lnTo>
                  <a:pt x="1490934" y="554334"/>
                </a:lnTo>
                <a:lnTo>
                  <a:pt x="1485413" y="557096"/>
                </a:lnTo>
                <a:lnTo>
                  <a:pt x="1479892" y="560778"/>
                </a:lnTo>
                <a:lnTo>
                  <a:pt x="1456888" y="574586"/>
                </a:lnTo>
                <a:lnTo>
                  <a:pt x="1461489" y="581950"/>
                </a:lnTo>
                <a:lnTo>
                  <a:pt x="1471611" y="576427"/>
                </a:lnTo>
                <a:lnTo>
                  <a:pt x="1479892" y="570904"/>
                </a:lnTo>
                <a:lnTo>
                  <a:pt x="1485413" y="568142"/>
                </a:lnTo>
                <a:lnTo>
                  <a:pt x="1490014" y="564460"/>
                </a:lnTo>
                <a:lnTo>
                  <a:pt x="1492775" y="563540"/>
                </a:lnTo>
                <a:lnTo>
                  <a:pt x="1508418" y="553414"/>
                </a:lnTo>
                <a:lnTo>
                  <a:pt x="1532368" y="539606"/>
                </a:lnTo>
                <a:lnTo>
                  <a:pt x="1527741" y="532242"/>
                </a:lnTo>
                <a:close/>
              </a:path>
              <a:path w="2412365" h="1465579">
                <a:moveTo>
                  <a:pt x="1574696" y="502759"/>
                </a:moveTo>
                <a:lnTo>
                  <a:pt x="1551691" y="517488"/>
                </a:lnTo>
                <a:lnTo>
                  <a:pt x="1556292" y="524852"/>
                </a:lnTo>
                <a:lnTo>
                  <a:pt x="1579297" y="510124"/>
                </a:lnTo>
                <a:lnTo>
                  <a:pt x="1574696" y="502759"/>
                </a:lnTo>
                <a:close/>
              </a:path>
              <a:path w="2412365" h="1465579">
                <a:moveTo>
                  <a:pt x="1622532" y="474236"/>
                </a:moveTo>
                <a:lnTo>
                  <a:pt x="1598607" y="488952"/>
                </a:lnTo>
                <a:lnTo>
                  <a:pt x="1603208" y="496316"/>
                </a:lnTo>
                <a:lnTo>
                  <a:pt x="1627133" y="481587"/>
                </a:lnTo>
                <a:lnTo>
                  <a:pt x="1622532" y="474236"/>
                </a:lnTo>
                <a:close/>
              </a:path>
              <a:path w="2412365" h="1465579">
                <a:moveTo>
                  <a:pt x="1669486" y="445661"/>
                </a:moveTo>
                <a:lnTo>
                  <a:pt x="1646482" y="460428"/>
                </a:lnTo>
                <a:lnTo>
                  <a:pt x="1651083" y="467792"/>
                </a:lnTo>
                <a:lnTo>
                  <a:pt x="1674087" y="453025"/>
                </a:lnTo>
                <a:lnTo>
                  <a:pt x="1669486" y="445661"/>
                </a:lnTo>
                <a:close/>
              </a:path>
              <a:path w="2412365" h="1465579">
                <a:moveTo>
                  <a:pt x="1717335" y="417138"/>
                </a:moveTo>
                <a:lnTo>
                  <a:pt x="1693411" y="431866"/>
                </a:lnTo>
                <a:lnTo>
                  <a:pt x="1698012" y="439218"/>
                </a:lnTo>
                <a:lnTo>
                  <a:pt x="1713655" y="430025"/>
                </a:lnTo>
                <a:lnTo>
                  <a:pt x="1715495" y="429105"/>
                </a:lnTo>
                <a:lnTo>
                  <a:pt x="1729297" y="420820"/>
                </a:lnTo>
                <a:lnTo>
                  <a:pt x="1727572" y="418058"/>
                </a:lnTo>
                <a:lnTo>
                  <a:pt x="1717335" y="418058"/>
                </a:lnTo>
                <a:lnTo>
                  <a:pt x="1717335" y="417138"/>
                </a:lnTo>
                <a:close/>
              </a:path>
              <a:path w="2412365" h="1465579">
                <a:moveTo>
                  <a:pt x="1724697" y="413456"/>
                </a:moveTo>
                <a:lnTo>
                  <a:pt x="1717335" y="418058"/>
                </a:lnTo>
                <a:lnTo>
                  <a:pt x="1727572" y="418058"/>
                </a:lnTo>
                <a:lnTo>
                  <a:pt x="1724697" y="413456"/>
                </a:lnTo>
                <a:close/>
              </a:path>
              <a:path w="2412365" h="1465579">
                <a:moveTo>
                  <a:pt x="1767050" y="387681"/>
                </a:moveTo>
                <a:lnTo>
                  <a:pt x="1744046" y="401489"/>
                </a:lnTo>
                <a:lnTo>
                  <a:pt x="1748647" y="408853"/>
                </a:lnTo>
                <a:lnTo>
                  <a:pt x="1771651" y="395045"/>
                </a:lnTo>
                <a:lnTo>
                  <a:pt x="1767050" y="387681"/>
                </a:lnTo>
                <a:close/>
              </a:path>
              <a:path w="2412365" h="1465579">
                <a:moveTo>
                  <a:pt x="1814886" y="358199"/>
                </a:moveTo>
                <a:lnTo>
                  <a:pt x="1790975" y="372927"/>
                </a:lnTo>
                <a:lnTo>
                  <a:pt x="1795563" y="380317"/>
                </a:lnTo>
                <a:lnTo>
                  <a:pt x="1819487" y="365563"/>
                </a:lnTo>
                <a:lnTo>
                  <a:pt x="1814886" y="358199"/>
                </a:lnTo>
                <a:close/>
              </a:path>
              <a:path w="2412365" h="1465579">
                <a:moveTo>
                  <a:pt x="1861841" y="329662"/>
                </a:moveTo>
                <a:lnTo>
                  <a:pt x="1837891" y="344391"/>
                </a:lnTo>
                <a:lnTo>
                  <a:pt x="1842517" y="351755"/>
                </a:lnTo>
                <a:lnTo>
                  <a:pt x="1866442" y="337027"/>
                </a:lnTo>
                <a:lnTo>
                  <a:pt x="1861841" y="329662"/>
                </a:lnTo>
                <a:close/>
              </a:path>
              <a:path w="2412365" h="1465579">
                <a:moveTo>
                  <a:pt x="1908769" y="301101"/>
                </a:moveTo>
                <a:lnTo>
                  <a:pt x="1885765" y="315855"/>
                </a:lnTo>
                <a:lnTo>
                  <a:pt x="1890366" y="323219"/>
                </a:lnTo>
                <a:lnTo>
                  <a:pt x="1913370" y="308490"/>
                </a:lnTo>
                <a:lnTo>
                  <a:pt x="1908769" y="301101"/>
                </a:lnTo>
                <a:close/>
              </a:path>
              <a:path w="2412365" h="1465579">
                <a:moveTo>
                  <a:pt x="1956644" y="272564"/>
                </a:moveTo>
                <a:lnTo>
                  <a:pt x="1932694" y="286372"/>
                </a:lnTo>
                <a:lnTo>
                  <a:pt x="1932694" y="287293"/>
                </a:lnTo>
                <a:lnTo>
                  <a:pt x="1930854" y="290054"/>
                </a:lnTo>
                <a:lnTo>
                  <a:pt x="1932694" y="292816"/>
                </a:lnTo>
                <a:lnTo>
                  <a:pt x="1935454" y="294657"/>
                </a:lnTo>
                <a:lnTo>
                  <a:pt x="1938215" y="293736"/>
                </a:lnTo>
                <a:lnTo>
                  <a:pt x="1961245" y="279928"/>
                </a:lnTo>
                <a:lnTo>
                  <a:pt x="1956644" y="272564"/>
                </a:lnTo>
                <a:close/>
              </a:path>
              <a:path w="2412365" h="1465579">
                <a:moveTo>
                  <a:pt x="1981489" y="256915"/>
                </a:moveTo>
                <a:lnTo>
                  <a:pt x="1957564" y="271644"/>
                </a:lnTo>
                <a:lnTo>
                  <a:pt x="1962165" y="279008"/>
                </a:lnTo>
                <a:lnTo>
                  <a:pt x="1986090" y="264280"/>
                </a:lnTo>
                <a:lnTo>
                  <a:pt x="1981489" y="256915"/>
                </a:lnTo>
                <a:close/>
              </a:path>
              <a:path w="2412365" h="1465579">
                <a:moveTo>
                  <a:pt x="2028405" y="228392"/>
                </a:moveTo>
                <a:lnTo>
                  <a:pt x="2004480" y="243108"/>
                </a:lnTo>
                <a:lnTo>
                  <a:pt x="2009081" y="250472"/>
                </a:lnTo>
                <a:lnTo>
                  <a:pt x="2033006" y="235743"/>
                </a:lnTo>
                <a:lnTo>
                  <a:pt x="2028405" y="228392"/>
                </a:lnTo>
                <a:close/>
              </a:path>
              <a:path w="2412365" h="1465579">
                <a:moveTo>
                  <a:pt x="2075359" y="199817"/>
                </a:moveTo>
                <a:lnTo>
                  <a:pt x="2052355" y="214546"/>
                </a:lnTo>
                <a:lnTo>
                  <a:pt x="2056956" y="221910"/>
                </a:lnTo>
                <a:lnTo>
                  <a:pt x="2079960" y="207181"/>
                </a:lnTo>
                <a:lnTo>
                  <a:pt x="2075359" y="199817"/>
                </a:lnTo>
                <a:close/>
              </a:path>
              <a:path w="2412365" h="1465579">
                <a:moveTo>
                  <a:pt x="2123208" y="171294"/>
                </a:moveTo>
                <a:lnTo>
                  <a:pt x="2099284" y="186009"/>
                </a:lnTo>
                <a:lnTo>
                  <a:pt x="2103884" y="193374"/>
                </a:lnTo>
                <a:lnTo>
                  <a:pt x="2127809" y="178658"/>
                </a:lnTo>
                <a:lnTo>
                  <a:pt x="2123208" y="171294"/>
                </a:lnTo>
                <a:close/>
              </a:path>
              <a:path w="2412365" h="1465579">
                <a:moveTo>
                  <a:pt x="2170162" y="142719"/>
                </a:moveTo>
                <a:lnTo>
                  <a:pt x="2146200" y="156565"/>
                </a:lnTo>
                <a:lnTo>
                  <a:pt x="2150800" y="163930"/>
                </a:lnTo>
                <a:lnTo>
                  <a:pt x="2174763" y="150083"/>
                </a:lnTo>
                <a:lnTo>
                  <a:pt x="2170162" y="142719"/>
                </a:lnTo>
                <a:close/>
              </a:path>
              <a:path w="2412365" h="1465579">
                <a:moveTo>
                  <a:pt x="2217078" y="114196"/>
                </a:moveTo>
                <a:lnTo>
                  <a:pt x="2194074" y="128004"/>
                </a:lnTo>
                <a:lnTo>
                  <a:pt x="2198675" y="135355"/>
                </a:lnTo>
                <a:lnTo>
                  <a:pt x="2221679" y="121560"/>
                </a:lnTo>
                <a:lnTo>
                  <a:pt x="2217078" y="114196"/>
                </a:lnTo>
                <a:close/>
              </a:path>
              <a:path w="2412365" h="1465579">
                <a:moveTo>
                  <a:pt x="2264953" y="85659"/>
                </a:moveTo>
                <a:lnTo>
                  <a:pt x="2241003" y="99467"/>
                </a:lnTo>
                <a:lnTo>
                  <a:pt x="2245604" y="106832"/>
                </a:lnTo>
                <a:lnTo>
                  <a:pt x="2269554" y="93024"/>
                </a:lnTo>
                <a:lnTo>
                  <a:pt x="2264953" y="85659"/>
                </a:lnTo>
                <a:close/>
              </a:path>
              <a:path w="2412365" h="1465579">
                <a:moveTo>
                  <a:pt x="2311882" y="57098"/>
                </a:moveTo>
                <a:lnTo>
                  <a:pt x="2288877" y="70905"/>
                </a:lnTo>
                <a:lnTo>
                  <a:pt x="2293478" y="78295"/>
                </a:lnTo>
                <a:lnTo>
                  <a:pt x="2316483" y="64462"/>
                </a:lnTo>
                <a:lnTo>
                  <a:pt x="2311882" y="57098"/>
                </a:lnTo>
                <a:close/>
              </a:path>
              <a:path w="2412365" h="1465579">
                <a:moveTo>
                  <a:pt x="2359718" y="28561"/>
                </a:moveTo>
                <a:lnTo>
                  <a:pt x="2335806" y="42369"/>
                </a:lnTo>
                <a:lnTo>
                  <a:pt x="2340407" y="49733"/>
                </a:lnTo>
                <a:lnTo>
                  <a:pt x="2364357" y="35926"/>
                </a:lnTo>
                <a:lnTo>
                  <a:pt x="2359718" y="28561"/>
                </a:lnTo>
                <a:close/>
              </a:path>
              <a:path w="2412365" h="1465579">
                <a:moveTo>
                  <a:pt x="2407592" y="0"/>
                </a:moveTo>
                <a:lnTo>
                  <a:pt x="2383681" y="13833"/>
                </a:lnTo>
                <a:lnTo>
                  <a:pt x="2388282" y="21197"/>
                </a:lnTo>
                <a:lnTo>
                  <a:pt x="2412193" y="7389"/>
                </a:lnTo>
                <a:lnTo>
                  <a:pt x="2407592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2" name="object 2512"/>
          <p:cNvSpPr/>
          <p:nvPr/>
        </p:nvSpPr>
        <p:spPr>
          <a:xfrm>
            <a:off x="3636516" y="6447899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3" name="object 2513"/>
          <p:cNvSpPr/>
          <p:nvPr/>
        </p:nvSpPr>
        <p:spPr>
          <a:xfrm>
            <a:off x="3684352" y="6419337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62" y="0"/>
                </a:moveTo>
                <a:lnTo>
                  <a:pt x="28563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62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4" name="object 2514"/>
          <p:cNvSpPr/>
          <p:nvPr/>
        </p:nvSpPr>
        <p:spPr>
          <a:xfrm>
            <a:off x="3731306" y="6390800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5" name="object 2515"/>
          <p:cNvSpPr/>
          <p:nvPr/>
        </p:nvSpPr>
        <p:spPr>
          <a:xfrm>
            <a:off x="3779155" y="6362239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04" y="0"/>
                </a:moveTo>
                <a:lnTo>
                  <a:pt x="27630" y="7402"/>
                </a:lnTo>
                <a:lnTo>
                  <a:pt x="4600" y="22130"/>
                </a:lnTo>
                <a:lnTo>
                  <a:pt x="0" y="14766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6" name="object 2516"/>
          <p:cNvSpPr/>
          <p:nvPr/>
        </p:nvSpPr>
        <p:spPr>
          <a:xfrm>
            <a:off x="3826109" y="6333715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51"/>
                </a:lnTo>
                <a:lnTo>
                  <a:pt x="4600" y="22079"/>
                </a:lnTo>
                <a:lnTo>
                  <a:pt x="0" y="14715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7" name="object 2517"/>
          <p:cNvSpPr/>
          <p:nvPr/>
        </p:nvSpPr>
        <p:spPr>
          <a:xfrm>
            <a:off x="3873946" y="6305179"/>
            <a:ext cx="27940" cy="21590"/>
          </a:xfrm>
          <a:custGeom>
            <a:avLst/>
            <a:gdLst/>
            <a:ahLst/>
            <a:cxnLst/>
            <a:rect l="l" t="t" r="r" b="b"/>
            <a:pathLst>
              <a:path w="27939" h="21589">
                <a:moveTo>
                  <a:pt x="23003" y="0"/>
                </a:moveTo>
                <a:lnTo>
                  <a:pt x="27604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003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8" name="object 2518"/>
          <p:cNvSpPr/>
          <p:nvPr/>
        </p:nvSpPr>
        <p:spPr>
          <a:xfrm>
            <a:off x="3920900" y="6276617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24" y="0"/>
                </a:moveTo>
                <a:lnTo>
                  <a:pt x="28525" y="7364"/>
                </a:lnTo>
                <a:lnTo>
                  <a:pt x="4600" y="21197"/>
                </a:lnTo>
                <a:lnTo>
                  <a:pt x="0" y="13795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9" name="object 2519"/>
          <p:cNvSpPr/>
          <p:nvPr/>
        </p:nvSpPr>
        <p:spPr>
          <a:xfrm>
            <a:off x="3967829" y="6247160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0" name="object 2520"/>
          <p:cNvSpPr/>
          <p:nvPr/>
        </p:nvSpPr>
        <p:spPr>
          <a:xfrm>
            <a:off x="4015703" y="6218624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04" y="0"/>
                </a:moveTo>
                <a:lnTo>
                  <a:pt x="2760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1" name="object 2521"/>
          <p:cNvSpPr/>
          <p:nvPr/>
        </p:nvSpPr>
        <p:spPr>
          <a:xfrm>
            <a:off x="4062632" y="6190062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11" y="0"/>
                </a:moveTo>
                <a:lnTo>
                  <a:pt x="28512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11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2" name="object 2522"/>
          <p:cNvSpPr/>
          <p:nvPr/>
        </p:nvSpPr>
        <p:spPr>
          <a:xfrm>
            <a:off x="4109548" y="6161526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50" y="0"/>
                </a:moveTo>
                <a:lnTo>
                  <a:pt x="28550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950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3" name="object 2523"/>
          <p:cNvSpPr/>
          <p:nvPr/>
        </p:nvSpPr>
        <p:spPr>
          <a:xfrm>
            <a:off x="4157422" y="6132964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24" y="0"/>
                </a:moveTo>
                <a:lnTo>
                  <a:pt x="28525" y="7364"/>
                </a:lnTo>
                <a:lnTo>
                  <a:pt x="4600" y="21197"/>
                </a:lnTo>
                <a:lnTo>
                  <a:pt x="0" y="13833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4" name="object 2524"/>
          <p:cNvSpPr/>
          <p:nvPr/>
        </p:nvSpPr>
        <p:spPr>
          <a:xfrm>
            <a:off x="4204351" y="6104428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50" y="0"/>
                </a:moveTo>
                <a:lnTo>
                  <a:pt x="28551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950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5" name="object 2525"/>
          <p:cNvSpPr/>
          <p:nvPr/>
        </p:nvSpPr>
        <p:spPr>
          <a:xfrm>
            <a:off x="4252226" y="6075905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11" y="0"/>
                </a:moveTo>
                <a:lnTo>
                  <a:pt x="28512" y="7364"/>
                </a:lnTo>
                <a:lnTo>
                  <a:pt x="4600" y="21159"/>
                </a:lnTo>
                <a:lnTo>
                  <a:pt x="0" y="13795"/>
                </a:lnTo>
                <a:lnTo>
                  <a:pt x="23911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6" name="object 2526"/>
          <p:cNvSpPr/>
          <p:nvPr/>
        </p:nvSpPr>
        <p:spPr>
          <a:xfrm>
            <a:off x="4299142" y="6047330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24" y="0"/>
                </a:moveTo>
                <a:lnTo>
                  <a:pt x="28550" y="7364"/>
                </a:lnTo>
                <a:lnTo>
                  <a:pt x="4600" y="21210"/>
                </a:lnTo>
                <a:lnTo>
                  <a:pt x="0" y="13807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7" name="object 2527"/>
          <p:cNvSpPr/>
          <p:nvPr/>
        </p:nvSpPr>
        <p:spPr>
          <a:xfrm>
            <a:off x="4347016" y="6018807"/>
            <a:ext cx="27940" cy="21590"/>
          </a:xfrm>
          <a:custGeom>
            <a:avLst/>
            <a:gdLst/>
            <a:ahLst/>
            <a:cxnLst/>
            <a:rect l="l" t="t" r="r" b="b"/>
            <a:pathLst>
              <a:path w="27939" h="21589">
                <a:moveTo>
                  <a:pt x="23004" y="0"/>
                </a:moveTo>
                <a:lnTo>
                  <a:pt x="27605" y="7364"/>
                </a:lnTo>
                <a:lnTo>
                  <a:pt x="4600" y="21159"/>
                </a:lnTo>
                <a:lnTo>
                  <a:pt x="0" y="13807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8" name="object 2528"/>
          <p:cNvSpPr/>
          <p:nvPr/>
        </p:nvSpPr>
        <p:spPr>
          <a:xfrm>
            <a:off x="4393945" y="5989311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12" y="7402"/>
                </a:lnTo>
                <a:lnTo>
                  <a:pt x="4600" y="22130"/>
                </a:lnTo>
                <a:lnTo>
                  <a:pt x="0" y="14766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9" name="object 2529"/>
          <p:cNvSpPr/>
          <p:nvPr/>
        </p:nvSpPr>
        <p:spPr>
          <a:xfrm>
            <a:off x="4440899" y="5960788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0" name="object 2530"/>
          <p:cNvSpPr/>
          <p:nvPr/>
        </p:nvSpPr>
        <p:spPr>
          <a:xfrm>
            <a:off x="4488736" y="5932251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04" y="0"/>
                </a:moveTo>
                <a:lnTo>
                  <a:pt x="2760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1" name="object 2531"/>
          <p:cNvSpPr/>
          <p:nvPr/>
        </p:nvSpPr>
        <p:spPr>
          <a:xfrm>
            <a:off x="4535690" y="5903690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24" y="0"/>
                </a:moveTo>
                <a:lnTo>
                  <a:pt x="28525" y="7364"/>
                </a:lnTo>
                <a:lnTo>
                  <a:pt x="4600" y="21197"/>
                </a:lnTo>
                <a:lnTo>
                  <a:pt x="0" y="13833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2" name="object 2532"/>
          <p:cNvSpPr/>
          <p:nvPr/>
        </p:nvSpPr>
        <p:spPr>
          <a:xfrm>
            <a:off x="4583539" y="5875153"/>
            <a:ext cx="27940" cy="21590"/>
          </a:xfrm>
          <a:custGeom>
            <a:avLst/>
            <a:gdLst/>
            <a:ahLst/>
            <a:cxnLst/>
            <a:rect l="l" t="t" r="r" b="b"/>
            <a:pathLst>
              <a:path w="27939" h="21589">
                <a:moveTo>
                  <a:pt x="23004" y="0"/>
                </a:moveTo>
                <a:lnTo>
                  <a:pt x="27605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3" name="object 2533"/>
          <p:cNvSpPr/>
          <p:nvPr/>
        </p:nvSpPr>
        <p:spPr>
          <a:xfrm>
            <a:off x="4630455" y="5846617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62" y="0"/>
                </a:moveTo>
                <a:lnTo>
                  <a:pt x="28563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962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4" name="object 2534"/>
          <p:cNvSpPr/>
          <p:nvPr/>
        </p:nvSpPr>
        <p:spPr>
          <a:xfrm>
            <a:off x="4677409" y="5818055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24" y="0"/>
                </a:moveTo>
                <a:lnTo>
                  <a:pt x="28525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5" name="object 2535"/>
          <p:cNvSpPr/>
          <p:nvPr/>
        </p:nvSpPr>
        <p:spPr>
          <a:xfrm>
            <a:off x="4725258" y="5788598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29" y="0"/>
                </a:moveTo>
                <a:lnTo>
                  <a:pt x="27630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029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6" name="object 2536"/>
          <p:cNvSpPr/>
          <p:nvPr/>
        </p:nvSpPr>
        <p:spPr>
          <a:xfrm>
            <a:off x="4772213" y="5760037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402"/>
                </a:lnTo>
                <a:lnTo>
                  <a:pt x="4600" y="22130"/>
                </a:lnTo>
                <a:lnTo>
                  <a:pt x="0" y="14766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7" name="object 2537"/>
          <p:cNvSpPr/>
          <p:nvPr/>
        </p:nvSpPr>
        <p:spPr>
          <a:xfrm>
            <a:off x="4820062" y="5731513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2991" y="0"/>
                </a:moveTo>
                <a:lnTo>
                  <a:pt x="27592" y="7351"/>
                </a:lnTo>
                <a:lnTo>
                  <a:pt x="4588" y="22079"/>
                </a:lnTo>
                <a:lnTo>
                  <a:pt x="0" y="14715"/>
                </a:lnTo>
                <a:lnTo>
                  <a:pt x="22991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8" name="object 2538"/>
          <p:cNvSpPr/>
          <p:nvPr/>
        </p:nvSpPr>
        <p:spPr>
          <a:xfrm>
            <a:off x="4867016" y="5702977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11" y="0"/>
                </a:moveTo>
                <a:lnTo>
                  <a:pt x="28512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11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9" name="object 2539"/>
          <p:cNvSpPr/>
          <p:nvPr/>
        </p:nvSpPr>
        <p:spPr>
          <a:xfrm>
            <a:off x="4913932" y="5674415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24" y="0"/>
                </a:moveTo>
                <a:lnTo>
                  <a:pt x="28525" y="7364"/>
                </a:lnTo>
                <a:lnTo>
                  <a:pt x="4600" y="21197"/>
                </a:lnTo>
                <a:lnTo>
                  <a:pt x="0" y="13833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0" name="object 2540"/>
          <p:cNvSpPr/>
          <p:nvPr/>
        </p:nvSpPr>
        <p:spPr>
          <a:xfrm>
            <a:off x="4961807" y="5645879"/>
            <a:ext cx="27940" cy="21590"/>
          </a:xfrm>
          <a:custGeom>
            <a:avLst/>
            <a:gdLst/>
            <a:ahLst/>
            <a:cxnLst/>
            <a:rect l="l" t="t" r="r" b="b"/>
            <a:pathLst>
              <a:path w="27939" h="21589">
                <a:moveTo>
                  <a:pt x="23004" y="0"/>
                </a:moveTo>
                <a:lnTo>
                  <a:pt x="27605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1" name="object 2541"/>
          <p:cNvSpPr/>
          <p:nvPr/>
        </p:nvSpPr>
        <p:spPr>
          <a:xfrm>
            <a:off x="5008735" y="5609032"/>
            <a:ext cx="41910" cy="29845"/>
          </a:xfrm>
          <a:custGeom>
            <a:avLst/>
            <a:gdLst/>
            <a:ahLst/>
            <a:cxnLst/>
            <a:rect l="l" t="t" r="r" b="b"/>
            <a:pathLst>
              <a:path w="41910" h="29845">
                <a:moveTo>
                  <a:pt x="36794" y="0"/>
                </a:moveTo>
                <a:lnTo>
                  <a:pt x="41394" y="7389"/>
                </a:lnTo>
                <a:lnTo>
                  <a:pt x="28512" y="15674"/>
                </a:lnTo>
                <a:lnTo>
                  <a:pt x="4600" y="29482"/>
                </a:lnTo>
                <a:lnTo>
                  <a:pt x="0" y="22118"/>
                </a:lnTo>
                <a:lnTo>
                  <a:pt x="12882" y="14753"/>
                </a:lnTo>
                <a:lnTo>
                  <a:pt x="13802" y="13833"/>
                </a:lnTo>
                <a:lnTo>
                  <a:pt x="3679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2" name="object 2542"/>
          <p:cNvSpPr/>
          <p:nvPr/>
        </p:nvSpPr>
        <p:spPr>
          <a:xfrm>
            <a:off x="5046450" y="5580496"/>
            <a:ext cx="50800" cy="35560"/>
          </a:xfrm>
          <a:custGeom>
            <a:avLst/>
            <a:gdLst/>
            <a:ahLst/>
            <a:cxnLst/>
            <a:rect l="l" t="t" r="r" b="b"/>
            <a:pathLst>
              <a:path w="50800" h="35560">
                <a:moveTo>
                  <a:pt x="46034" y="0"/>
                </a:moveTo>
                <a:lnTo>
                  <a:pt x="50635" y="7364"/>
                </a:lnTo>
                <a:lnTo>
                  <a:pt x="27643" y="21172"/>
                </a:lnTo>
                <a:lnTo>
                  <a:pt x="13802" y="29456"/>
                </a:lnTo>
                <a:lnTo>
                  <a:pt x="4600" y="35005"/>
                </a:lnTo>
                <a:lnTo>
                  <a:pt x="0" y="27615"/>
                </a:lnTo>
                <a:lnTo>
                  <a:pt x="9201" y="22092"/>
                </a:lnTo>
                <a:lnTo>
                  <a:pt x="33151" y="7364"/>
                </a:lnTo>
                <a:lnTo>
                  <a:pt x="4603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3" name="object 2543"/>
          <p:cNvSpPr/>
          <p:nvPr/>
        </p:nvSpPr>
        <p:spPr>
          <a:xfrm>
            <a:off x="5093404" y="5537231"/>
            <a:ext cx="75565" cy="50165"/>
          </a:xfrm>
          <a:custGeom>
            <a:avLst/>
            <a:gdLst/>
            <a:ahLst/>
            <a:cxnLst/>
            <a:rect l="l" t="t" r="r" b="b"/>
            <a:pathLst>
              <a:path w="75564" h="50164">
                <a:moveTo>
                  <a:pt x="70853" y="0"/>
                </a:moveTo>
                <a:lnTo>
                  <a:pt x="75479" y="7364"/>
                </a:lnTo>
                <a:lnTo>
                  <a:pt x="51529" y="21172"/>
                </a:lnTo>
                <a:lnTo>
                  <a:pt x="35886" y="31297"/>
                </a:lnTo>
                <a:lnTo>
                  <a:pt x="33126" y="32218"/>
                </a:lnTo>
                <a:lnTo>
                  <a:pt x="28525" y="35900"/>
                </a:lnTo>
                <a:lnTo>
                  <a:pt x="23004" y="38662"/>
                </a:lnTo>
                <a:lnTo>
                  <a:pt x="14722" y="44185"/>
                </a:lnTo>
                <a:lnTo>
                  <a:pt x="4600" y="49708"/>
                </a:lnTo>
                <a:lnTo>
                  <a:pt x="0" y="42344"/>
                </a:lnTo>
                <a:lnTo>
                  <a:pt x="18403" y="31297"/>
                </a:lnTo>
                <a:lnTo>
                  <a:pt x="23004" y="28536"/>
                </a:lnTo>
                <a:lnTo>
                  <a:pt x="28525" y="24854"/>
                </a:lnTo>
                <a:lnTo>
                  <a:pt x="34046" y="22092"/>
                </a:lnTo>
                <a:lnTo>
                  <a:pt x="46928" y="13807"/>
                </a:lnTo>
                <a:lnTo>
                  <a:pt x="70853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4" name="object 2544"/>
          <p:cNvSpPr/>
          <p:nvPr/>
        </p:nvSpPr>
        <p:spPr>
          <a:xfrm>
            <a:off x="5188207" y="5507749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04" y="0"/>
                </a:moveTo>
                <a:lnTo>
                  <a:pt x="2760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5" name="object 2545"/>
          <p:cNvSpPr/>
          <p:nvPr/>
        </p:nvSpPr>
        <p:spPr>
          <a:xfrm>
            <a:off x="5235123" y="5479226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51"/>
                </a:lnTo>
                <a:lnTo>
                  <a:pt x="4600" y="22079"/>
                </a:lnTo>
                <a:lnTo>
                  <a:pt x="0" y="14715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6" name="object 2546"/>
          <p:cNvSpPr/>
          <p:nvPr/>
        </p:nvSpPr>
        <p:spPr>
          <a:xfrm>
            <a:off x="5282998" y="5450651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04" y="0"/>
                </a:moveTo>
                <a:lnTo>
                  <a:pt x="27605" y="7364"/>
                </a:lnTo>
                <a:lnTo>
                  <a:pt x="4600" y="22130"/>
                </a:lnTo>
                <a:lnTo>
                  <a:pt x="0" y="14766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7" name="object 2547"/>
          <p:cNvSpPr/>
          <p:nvPr/>
        </p:nvSpPr>
        <p:spPr>
          <a:xfrm>
            <a:off x="5329927" y="5418445"/>
            <a:ext cx="36195" cy="26034"/>
          </a:xfrm>
          <a:custGeom>
            <a:avLst/>
            <a:gdLst/>
            <a:ahLst/>
            <a:cxnLst/>
            <a:rect l="l" t="t" r="r" b="b"/>
            <a:pathLst>
              <a:path w="36195" h="26035">
                <a:moveTo>
                  <a:pt x="31285" y="0"/>
                </a:moveTo>
                <a:lnTo>
                  <a:pt x="35886" y="7364"/>
                </a:lnTo>
                <a:lnTo>
                  <a:pt x="22084" y="15648"/>
                </a:lnTo>
                <a:lnTo>
                  <a:pt x="20243" y="16569"/>
                </a:lnTo>
                <a:lnTo>
                  <a:pt x="4600" y="25761"/>
                </a:lnTo>
                <a:lnTo>
                  <a:pt x="0" y="18410"/>
                </a:lnTo>
                <a:lnTo>
                  <a:pt x="23924" y="3682"/>
                </a:lnTo>
                <a:lnTo>
                  <a:pt x="23924" y="4602"/>
                </a:lnTo>
                <a:lnTo>
                  <a:pt x="31285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8" name="object 2548"/>
          <p:cNvSpPr/>
          <p:nvPr/>
        </p:nvSpPr>
        <p:spPr>
          <a:xfrm>
            <a:off x="5380562" y="5392671"/>
            <a:ext cx="27940" cy="21590"/>
          </a:xfrm>
          <a:custGeom>
            <a:avLst/>
            <a:gdLst/>
            <a:ahLst/>
            <a:cxnLst/>
            <a:rect l="l" t="t" r="r" b="b"/>
            <a:pathLst>
              <a:path w="27939" h="21589">
                <a:moveTo>
                  <a:pt x="23004" y="0"/>
                </a:moveTo>
                <a:lnTo>
                  <a:pt x="27605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9" name="object 2549"/>
          <p:cNvSpPr/>
          <p:nvPr/>
        </p:nvSpPr>
        <p:spPr>
          <a:xfrm>
            <a:off x="5427491" y="5363188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11" y="0"/>
                </a:moveTo>
                <a:lnTo>
                  <a:pt x="28512" y="7364"/>
                </a:lnTo>
                <a:lnTo>
                  <a:pt x="4588" y="22118"/>
                </a:lnTo>
                <a:lnTo>
                  <a:pt x="0" y="14728"/>
                </a:lnTo>
                <a:lnTo>
                  <a:pt x="23911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0" name="object 2550"/>
          <p:cNvSpPr/>
          <p:nvPr/>
        </p:nvSpPr>
        <p:spPr>
          <a:xfrm>
            <a:off x="5474407" y="5334652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50" y="0"/>
                </a:moveTo>
                <a:lnTo>
                  <a:pt x="28550" y="7364"/>
                </a:lnTo>
                <a:lnTo>
                  <a:pt x="4626" y="22092"/>
                </a:lnTo>
                <a:lnTo>
                  <a:pt x="0" y="14728"/>
                </a:lnTo>
                <a:lnTo>
                  <a:pt x="23950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1" name="object 2551"/>
          <p:cNvSpPr/>
          <p:nvPr/>
        </p:nvSpPr>
        <p:spPr>
          <a:xfrm>
            <a:off x="5522281" y="5306090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04" y="0"/>
                </a:moveTo>
                <a:lnTo>
                  <a:pt x="27605" y="7389"/>
                </a:lnTo>
                <a:lnTo>
                  <a:pt x="4600" y="22118"/>
                </a:lnTo>
                <a:lnTo>
                  <a:pt x="0" y="14753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2" name="object 2552"/>
          <p:cNvSpPr/>
          <p:nvPr/>
        </p:nvSpPr>
        <p:spPr>
          <a:xfrm>
            <a:off x="5567370" y="5277554"/>
            <a:ext cx="30480" cy="22225"/>
          </a:xfrm>
          <a:custGeom>
            <a:avLst/>
            <a:gdLst/>
            <a:ahLst/>
            <a:cxnLst/>
            <a:rect l="l" t="t" r="r" b="b"/>
            <a:pathLst>
              <a:path w="30479" h="22225">
                <a:moveTo>
                  <a:pt x="25790" y="0"/>
                </a:moveTo>
                <a:lnTo>
                  <a:pt x="30391" y="7364"/>
                </a:lnTo>
                <a:lnTo>
                  <a:pt x="7361" y="21172"/>
                </a:lnTo>
                <a:lnTo>
                  <a:pt x="4600" y="22092"/>
                </a:lnTo>
                <a:lnTo>
                  <a:pt x="1840" y="20251"/>
                </a:lnTo>
                <a:lnTo>
                  <a:pt x="0" y="17489"/>
                </a:lnTo>
                <a:lnTo>
                  <a:pt x="1840" y="14728"/>
                </a:lnTo>
                <a:lnTo>
                  <a:pt x="1840" y="13807"/>
                </a:lnTo>
                <a:lnTo>
                  <a:pt x="25790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3" name="object 2553"/>
          <p:cNvSpPr/>
          <p:nvPr/>
        </p:nvSpPr>
        <p:spPr>
          <a:xfrm>
            <a:off x="5594080" y="5261905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4" name="object 2554"/>
          <p:cNvSpPr/>
          <p:nvPr/>
        </p:nvSpPr>
        <p:spPr>
          <a:xfrm>
            <a:off x="5640996" y="5233382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51"/>
                </a:lnTo>
                <a:lnTo>
                  <a:pt x="4600" y="22079"/>
                </a:lnTo>
                <a:lnTo>
                  <a:pt x="0" y="14715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5" name="object 2555"/>
          <p:cNvSpPr/>
          <p:nvPr/>
        </p:nvSpPr>
        <p:spPr>
          <a:xfrm>
            <a:off x="5688871" y="5204807"/>
            <a:ext cx="27940" cy="22225"/>
          </a:xfrm>
          <a:custGeom>
            <a:avLst/>
            <a:gdLst/>
            <a:ahLst/>
            <a:cxnLst/>
            <a:rect l="l" t="t" r="r" b="b"/>
            <a:pathLst>
              <a:path w="27939" h="22225">
                <a:moveTo>
                  <a:pt x="23004" y="0"/>
                </a:moveTo>
                <a:lnTo>
                  <a:pt x="27605" y="7364"/>
                </a:lnTo>
                <a:lnTo>
                  <a:pt x="4600" y="22092"/>
                </a:lnTo>
                <a:lnTo>
                  <a:pt x="0" y="14728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6" name="object 2556"/>
          <p:cNvSpPr/>
          <p:nvPr/>
        </p:nvSpPr>
        <p:spPr>
          <a:xfrm>
            <a:off x="5735799" y="5176284"/>
            <a:ext cx="28575" cy="22225"/>
          </a:xfrm>
          <a:custGeom>
            <a:avLst/>
            <a:gdLst/>
            <a:ahLst/>
            <a:cxnLst/>
            <a:rect l="l" t="t" r="r" b="b"/>
            <a:pathLst>
              <a:path w="28575" h="22225">
                <a:moveTo>
                  <a:pt x="23924" y="0"/>
                </a:moveTo>
                <a:lnTo>
                  <a:pt x="28525" y="7364"/>
                </a:lnTo>
                <a:lnTo>
                  <a:pt x="4600" y="22079"/>
                </a:lnTo>
                <a:lnTo>
                  <a:pt x="0" y="14715"/>
                </a:lnTo>
                <a:lnTo>
                  <a:pt x="2392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7" name="object 2557"/>
          <p:cNvSpPr/>
          <p:nvPr/>
        </p:nvSpPr>
        <p:spPr>
          <a:xfrm>
            <a:off x="5782716" y="5147709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62" y="0"/>
                </a:moveTo>
                <a:lnTo>
                  <a:pt x="28563" y="7364"/>
                </a:lnTo>
                <a:lnTo>
                  <a:pt x="4600" y="21210"/>
                </a:lnTo>
                <a:lnTo>
                  <a:pt x="0" y="13846"/>
                </a:lnTo>
                <a:lnTo>
                  <a:pt x="23962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8" name="object 2558"/>
          <p:cNvSpPr/>
          <p:nvPr/>
        </p:nvSpPr>
        <p:spPr>
          <a:xfrm>
            <a:off x="5830590" y="5119185"/>
            <a:ext cx="27940" cy="21590"/>
          </a:xfrm>
          <a:custGeom>
            <a:avLst/>
            <a:gdLst/>
            <a:ahLst/>
            <a:cxnLst/>
            <a:rect l="l" t="t" r="r" b="b"/>
            <a:pathLst>
              <a:path w="27939" h="21589">
                <a:moveTo>
                  <a:pt x="23004" y="0"/>
                </a:moveTo>
                <a:lnTo>
                  <a:pt x="27605" y="7364"/>
                </a:lnTo>
                <a:lnTo>
                  <a:pt x="4600" y="21159"/>
                </a:lnTo>
                <a:lnTo>
                  <a:pt x="0" y="13807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9" name="object 2559"/>
          <p:cNvSpPr/>
          <p:nvPr/>
        </p:nvSpPr>
        <p:spPr>
          <a:xfrm>
            <a:off x="5877519" y="5090649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50" y="0"/>
                </a:moveTo>
                <a:lnTo>
                  <a:pt x="28550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950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0" name="object 2560"/>
          <p:cNvSpPr/>
          <p:nvPr/>
        </p:nvSpPr>
        <p:spPr>
          <a:xfrm>
            <a:off x="5925394" y="5062087"/>
            <a:ext cx="27940" cy="21590"/>
          </a:xfrm>
          <a:custGeom>
            <a:avLst/>
            <a:gdLst/>
            <a:ahLst/>
            <a:cxnLst/>
            <a:rect l="l" t="t" r="r" b="b"/>
            <a:pathLst>
              <a:path w="27939" h="21589">
                <a:moveTo>
                  <a:pt x="23004" y="0"/>
                </a:moveTo>
                <a:lnTo>
                  <a:pt x="27605" y="7364"/>
                </a:lnTo>
                <a:lnTo>
                  <a:pt x="4600" y="21197"/>
                </a:lnTo>
                <a:lnTo>
                  <a:pt x="0" y="13807"/>
                </a:lnTo>
                <a:lnTo>
                  <a:pt x="23004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1" name="object 2561"/>
          <p:cNvSpPr/>
          <p:nvPr/>
        </p:nvSpPr>
        <p:spPr>
          <a:xfrm>
            <a:off x="5972322" y="5033551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11" y="0"/>
                </a:moveTo>
                <a:lnTo>
                  <a:pt x="28550" y="7364"/>
                </a:lnTo>
                <a:lnTo>
                  <a:pt x="4600" y="21172"/>
                </a:lnTo>
                <a:lnTo>
                  <a:pt x="0" y="13807"/>
                </a:lnTo>
                <a:lnTo>
                  <a:pt x="23911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2" name="object 2562"/>
          <p:cNvSpPr/>
          <p:nvPr/>
        </p:nvSpPr>
        <p:spPr>
          <a:xfrm>
            <a:off x="6020197" y="5004989"/>
            <a:ext cx="28575" cy="21590"/>
          </a:xfrm>
          <a:custGeom>
            <a:avLst/>
            <a:gdLst/>
            <a:ahLst/>
            <a:cxnLst/>
            <a:rect l="l" t="t" r="r" b="b"/>
            <a:pathLst>
              <a:path w="28575" h="21589">
                <a:moveTo>
                  <a:pt x="23911" y="0"/>
                </a:moveTo>
                <a:lnTo>
                  <a:pt x="28512" y="7389"/>
                </a:lnTo>
                <a:lnTo>
                  <a:pt x="4600" y="21197"/>
                </a:lnTo>
                <a:lnTo>
                  <a:pt x="0" y="13833"/>
                </a:lnTo>
                <a:lnTo>
                  <a:pt x="23911" y="0"/>
                </a:lnTo>
                <a:close/>
              </a:path>
            </a:pathLst>
          </a:custGeom>
          <a:ln w="317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3" name="object 2563"/>
          <p:cNvSpPr/>
          <p:nvPr/>
        </p:nvSpPr>
        <p:spPr>
          <a:xfrm>
            <a:off x="3635595" y="5210330"/>
            <a:ext cx="2410460" cy="124460"/>
          </a:xfrm>
          <a:custGeom>
            <a:avLst/>
            <a:gdLst/>
            <a:ahLst/>
            <a:cxnLst/>
            <a:rect l="l" t="t" r="r" b="b"/>
            <a:pathLst>
              <a:path w="2410460" h="124460">
                <a:moveTo>
                  <a:pt x="2382761" y="114196"/>
                </a:moveTo>
                <a:lnTo>
                  <a:pt x="2382761" y="123401"/>
                </a:lnTo>
                <a:lnTo>
                  <a:pt x="2410353" y="124321"/>
                </a:lnTo>
                <a:lnTo>
                  <a:pt x="2410353" y="115116"/>
                </a:lnTo>
                <a:lnTo>
                  <a:pt x="2382761" y="114196"/>
                </a:lnTo>
                <a:close/>
              </a:path>
              <a:path w="2410460" h="124460">
                <a:moveTo>
                  <a:pt x="2327525" y="111434"/>
                </a:moveTo>
                <a:lnTo>
                  <a:pt x="2327525" y="120639"/>
                </a:lnTo>
                <a:lnTo>
                  <a:pt x="2355117" y="121560"/>
                </a:lnTo>
                <a:lnTo>
                  <a:pt x="2355117" y="112355"/>
                </a:lnTo>
                <a:lnTo>
                  <a:pt x="2327525" y="111434"/>
                </a:lnTo>
                <a:close/>
              </a:path>
              <a:path w="2410460" h="124460">
                <a:moveTo>
                  <a:pt x="2272314" y="108673"/>
                </a:moveTo>
                <a:lnTo>
                  <a:pt x="2272314" y="117878"/>
                </a:lnTo>
                <a:lnTo>
                  <a:pt x="2299919" y="119719"/>
                </a:lnTo>
                <a:lnTo>
                  <a:pt x="2299919" y="110514"/>
                </a:lnTo>
                <a:lnTo>
                  <a:pt x="2272314" y="108673"/>
                </a:lnTo>
                <a:close/>
              </a:path>
              <a:path w="2410460" h="124460">
                <a:moveTo>
                  <a:pt x="2217078" y="105911"/>
                </a:moveTo>
                <a:lnTo>
                  <a:pt x="2217078" y="115116"/>
                </a:lnTo>
                <a:lnTo>
                  <a:pt x="2229041" y="116037"/>
                </a:lnTo>
                <a:lnTo>
                  <a:pt x="2244684" y="116957"/>
                </a:lnTo>
                <a:lnTo>
                  <a:pt x="2244684" y="107752"/>
                </a:lnTo>
                <a:lnTo>
                  <a:pt x="2229041" y="106832"/>
                </a:lnTo>
                <a:lnTo>
                  <a:pt x="2217078" y="105911"/>
                </a:lnTo>
                <a:close/>
              </a:path>
              <a:path w="2410460" h="124460">
                <a:moveTo>
                  <a:pt x="2161881" y="104070"/>
                </a:moveTo>
                <a:lnTo>
                  <a:pt x="2161881" y="113275"/>
                </a:lnTo>
                <a:lnTo>
                  <a:pt x="2189486" y="114196"/>
                </a:lnTo>
                <a:lnTo>
                  <a:pt x="2189486" y="104990"/>
                </a:lnTo>
                <a:lnTo>
                  <a:pt x="2161881" y="104070"/>
                </a:lnTo>
                <a:close/>
              </a:path>
              <a:path w="2410460" h="124460">
                <a:moveTo>
                  <a:pt x="2106645" y="101308"/>
                </a:moveTo>
                <a:lnTo>
                  <a:pt x="2106645" y="110514"/>
                </a:lnTo>
                <a:lnTo>
                  <a:pt x="2134250" y="111434"/>
                </a:lnTo>
                <a:lnTo>
                  <a:pt x="2134250" y="102229"/>
                </a:lnTo>
                <a:lnTo>
                  <a:pt x="2106645" y="101308"/>
                </a:lnTo>
                <a:close/>
              </a:path>
              <a:path w="2410460" h="124460">
                <a:moveTo>
                  <a:pt x="2051435" y="98547"/>
                </a:moveTo>
                <a:lnTo>
                  <a:pt x="2051435" y="107752"/>
                </a:lnTo>
                <a:lnTo>
                  <a:pt x="2079040" y="108673"/>
                </a:lnTo>
                <a:lnTo>
                  <a:pt x="2079040" y="99467"/>
                </a:lnTo>
                <a:lnTo>
                  <a:pt x="2051435" y="98547"/>
                </a:lnTo>
                <a:close/>
              </a:path>
              <a:path w="2410460" h="124460">
                <a:moveTo>
                  <a:pt x="1996199" y="95760"/>
                </a:moveTo>
                <a:lnTo>
                  <a:pt x="1996199" y="104990"/>
                </a:lnTo>
                <a:lnTo>
                  <a:pt x="2023804" y="106832"/>
                </a:lnTo>
                <a:lnTo>
                  <a:pt x="2023804" y="97601"/>
                </a:lnTo>
                <a:lnTo>
                  <a:pt x="1996199" y="95760"/>
                </a:lnTo>
                <a:close/>
              </a:path>
              <a:path w="2410460" h="124460">
                <a:moveTo>
                  <a:pt x="1940975" y="92998"/>
                </a:moveTo>
                <a:lnTo>
                  <a:pt x="1940975" y="102229"/>
                </a:lnTo>
                <a:lnTo>
                  <a:pt x="1968606" y="104070"/>
                </a:lnTo>
                <a:lnTo>
                  <a:pt x="1968606" y="103149"/>
                </a:lnTo>
                <a:lnTo>
                  <a:pt x="1971367" y="103149"/>
                </a:lnTo>
                <a:lnTo>
                  <a:pt x="1975047" y="101308"/>
                </a:lnTo>
                <a:lnTo>
                  <a:pt x="1975968" y="98547"/>
                </a:lnTo>
                <a:lnTo>
                  <a:pt x="1975047" y="95760"/>
                </a:lnTo>
                <a:lnTo>
                  <a:pt x="1971367" y="93919"/>
                </a:lnTo>
                <a:lnTo>
                  <a:pt x="1955724" y="93919"/>
                </a:lnTo>
                <a:lnTo>
                  <a:pt x="1940975" y="92998"/>
                </a:lnTo>
                <a:close/>
              </a:path>
              <a:path w="2410460" h="124460">
                <a:moveTo>
                  <a:pt x="1955724" y="92998"/>
                </a:moveTo>
                <a:lnTo>
                  <a:pt x="1955724" y="93919"/>
                </a:lnTo>
                <a:lnTo>
                  <a:pt x="1971367" y="93919"/>
                </a:lnTo>
                <a:lnTo>
                  <a:pt x="1955724" y="92998"/>
                </a:lnTo>
                <a:close/>
              </a:path>
              <a:path w="2410460" h="124460">
                <a:moveTo>
                  <a:pt x="1900488" y="90236"/>
                </a:moveTo>
                <a:lnTo>
                  <a:pt x="1900488" y="99467"/>
                </a:lnTo>
                <a:lnTo>
                  <a:pt x="1928093" y="101308"/>
                </a:lnTo>
                <a:lnTo>
                  <a:pt x="1928093" y="92078"/>
                </a:lnTo>
                <a:lnTo>
                  <a:pt x="1900488" y="90236"/>
                </a:lnTo>
                <a:close/>
              </a:path>
              <a:path w="2410460" h="124460">
                <a:moveTo>
                  <a:pt x="1845278" y="88395"/>
                </a:moveTo>
                <a:lnTo>
                  <a:pt x="1845278" y="97601"/>
                </a:lnTo>
                <a:lnTo>
                  <a:pt x="1872883" y="98547"/>
                </a:lnTo>
                <a:lnTo>
                  <a:pt x="1872883" y="89316"/>
                </a:lnTo>
                <a:lnTo>
                  <a:pt x="1845278" y="88395"/>
                </a:lnTo>
                <a:close/>
              </a:path>
              <a:path w="2410460" h="124460">
                <a:moveTo>
                  <a:pt x="1790054" y="85634"/>
                </a:moveTo>
                <a:lnTo>
                  <a:pt x="1790054" y="94839"/>
                </a:lnTo>
                <a:lnTo>
                  <a:pt x="1817647" y="95760"/>
                </a:lnTo>
                <a:lnTo>
                  <a:pt x="1817647" y="86554"/>
                </a:lnTo>
                <a:lnTo>
                  <a:pt x="1790054" y="85634"/>
                </a:lnTo>
                <a:close/>
              </a:path>
              <a:path w="2410460" h="124460">
                <a:moveTo>
                  <a:pt x="1723776" y="81952"/>
                </a:moveTo>
                <a:lnTo>
                  <a:pt x="1720096" y="81952"/>
                </a:lnTo>
                <a:lnTo>
                  <a:pt x="1720096" y="91157"/>
                </a:lnTo>
                <a:lnTo>
                  <a:pt x="1734818" y="92078"/>
                </a:lnTo>
                <a:lnTo>
                  <a:pt x="1762449" y="92998"/>
                </a:lnTo>
                <a:lnTo>
                  <a:pt x="1762449" y="83793"/>
                </a:lnTo>
                <a:lnTo>
                  <a:pt x="1735739" y="82872"/>
                </a:lnTo>
                <a:lnTo>
                  <a:pt x="1723776" y="81952"/>
                </a:lnTo>
                <a:close/>
              </a:path>
              <a:path w="2410460" h="124460">
                <a:moveTo>
                  <a:pt x="1668566" y="80111"/>
                </a:moveTo>
                <a:lnTo>
                  <a:pt x="1668566" y="89316"/>
                </a:lnTo>
                <a:lnTo>
                  <a:pt x="1696171" y="90236"/>
                </a:lnTo>
                <a:lnTo>
                  <a:pt x="1696171" y="81031"/>
                </a:lnTo>
                <a:lnTo>
                  <a:pt x="1668566" y="80111"/>
                </a:lnTo>
                <a:close/>
              </a:path>
              <a:path w="2410460" h="124460">
                <a:moveTo>
                  <a:pt x="1613330" y="77349"/>
                </a:moveTo>
                <a:lnTo>
                  <a:pt x="1613330" y="86554"/>
                </a:lnTo>
                <a:lnTo>
                  <a:pt x="1640961" y="87475"/>
                </a:lnTo>
                <a:lnTo>
                  <a:pt x="1640961" y="78270"/>
                </a:lnTo>
                <a:lnTo>
                  <a:pt x="1613330" y="77349"/>
                </a:lnTo>
                <a:close/>
              </a:path>
              <a:path w="2410460" h="124460">
                <a:moveTo>
                  <a:pt x="1558133" y="74588"/>
                </a:moveTo>
                <a:lnTo>
                  <a:pt x="1558133" y="83793"/>
                </a:lnTo>
                <a:lnTo>
                  <a:pt x="1585738" y="84713"/>
                </a:lnTo>
                <a:lnTo>
                  <a:pt x="1585738" y="75508"/>
                </a:lnTo>
                <a:lnTo>
                  <a:pt x="1558133" y="74588"/>
                </a:lnTo>
                <a:close/>
              </a:path>
              <a:path w="2410460" h="124460">
                <a:moveTo>
                  <a:pt x="1502897" y="71826"/>
                </a:moveTo>
                <a:lnTo>
                  <a:pt x="1502897" y="81031"/>
                </a:lnTo>
                <a:lnTo>
                  <a:pt x="1530527" y="81952"/>
                </a:lnTo>
                <a:lnTo>
                  <a:pt x="1530527" y="72747"/>
                </a:lnTo>
                <a:lnTo>
                  <a:pt x="1502897" y="71826"/>
                </a:lnTo>
                <a:close/>
              </a:path>
              <a:path w="2410460" h="124460">
                <a:moveTo>
                  <a:pt x="1447686" y="69064"/>
                </a:moveTo>
                <a:lnTo>
                  <a:pt x="1447686" y="78270"/>
                </a:lnTo>
                <a:lnTo>
                  <a:pt x="1490934" y="80111"/>
                </a:lnTo>
                <a:lnTo>
                  <a:pt x="1500136" y="80111"/>
                </a:lnTo>
                <a:lnTo>
                  <a:pt x="1500136" y="70905"/>
                </a:lnTo>
                <a:lnTo>
                  <a:pt x="1447686" y="69064"/>
                </a:lnTo>
                <a:close/>
              </a:path>
              <a:path w="2410460" h="124460">
                <a:moveTo>
                  <a:pt x="1444926" y="76429"/>
                </a:moveTo>
                <a:lnTo>
                  <a:pt x="1419135" y="76429"/>
                </a:lnTo>
                <a:lnTo>
                  <a:pt x="1441245" y="78270"/>
                </a:lnTo>
                <a:lnTo>
                  <a:pt x="1444926" y="78270"/>
                </a:lnTo>
                <a:lnTo>
                  <a:pt x="1444926" y="76429"/>
                </a:lnTo>
                <a:close/>
              </a:path>
              <a:path w="2410460" h="124460">
                <a:moveTo>
                  <a:pt x="1391530" y="66303"/>
                </a:moveTo>
                <a:lnTo>
                  <a:pt x="1391530" y="75508"/>
                </a:lnTo>
                <a:lnTo>
                  <a:pt x="1419135" y="77349"/>
                </a:lnTo>
                <a:lnTo>
                  <a:pt x="1419135" y="76429"/>
                </a:lnTo>
                <a:lnTo>
                  <a:pt x="1444926" y="76429"/>
                </a:lnTo>
                <a:lnTo>
                  <a:pt x="1444926" y="69064"/>
                </a:lnTo>
                <a:lnTo>
                  <a:pt x="1431110" y="68144"/>
                </a:lnTo>
                <a:lnTo>
                  <a:pt x="1413614" y="68144"/>
                </a:lnTo>
                <a:lnTo>
                  <a:pt x="1391530" y="66303"/>
                </a:lnTo>
                <a:close/>
              </a:path>
              <a:path w="2410460" h="124460">
                <a:moveTo>
                  <a:pt x="1417295" y="67223"/>
                </a:moveTo>
                <a:lnTo>
                  <a:pt x="1413614" y="67223"/>
                </a:lnTo>
                <a:lnTo>
                  <a:pt x="1413614" y="68144"/>
                </a:lnTo>
                <a:lnTo>
                  <a:pt x="1431110" y="68144"/>
                </a:lnTo>
                <a:lnTo>
                  <a:pt x="1417295" y="67223"/>
                </a:lnTo>
                <a:close/>
              </a:path>
              <a:path w="2410460" h="124460">
                <a:moveTo>
                  <a:pt x="1362097" y="64462"/>
                </a:moveTo>
                <a:lnTo>
                  <a:pt x="1362097" y="73667"/>
                </a:lnTo>
                <a:lnTo>
                  <a:pt x="1389690" y="75508"/>
                </a:lnTo>
                <a:lnTo>
                  <a:pt x="1389690" y="66303"/>
                </a:lnTo>
                <a:lnTo>
                  <a:pt x="1362097" y="64462"/>
                </a:lnTo>
                <a:close/>
              </a:path>
              <a:path w="2410460" h="124460">
                <a:moveTo>
                  <a:pt x="1306862" y="61700"/>
                </a:moveTo>
                <a:lnTo>
                  <a:pt x="1306862" y="70905"/>
                </a:lnTo>
                <a:lnTo>
                  <a:pt x="1334492" y="72747"/>
                </a:lnTo>
                <a:lnTo>
                  <a:pt x="1334492" y="63541"/>
                </a:lnTo>
                <a:lnTo>
                  <a:pt x="1306862" y="61700"/>
                </a:lnTo>
                <a:close/>
              </a:path>
              <a:path w="2410460" h="124460">
                <a:moveTo>
                  <a:pt x="1251651" y="59859"/>
                </a:moveTo>
                <a:lnTo>
                  <a:pt x="1251651" y="69064"/>
                </a:lnTo>
                <a:lnTo>
                  <a:pt x="1279256" y="69985"/>
                </a:lnTo>
                <a:lnTo>
                  <a:pt x="1279256" y="60780"/>
                </a:lnTo>
                <a:lnTo>
                  <a:pt x="1251651" y="59859"/>
                </a:lnTo>
                <a:close/>
              </a:path>
              <a:path w="2410460" h="124460">
                <a:moveTo>
                  <a:pt x="1196415" y="57098"/>
                </a:moveTo>
                <a:lnTo>
                  <a:pt x="1196415" y="66303"/>
                </a:lnTo>
                <a:lnTo>
                  <a:pt x="1224059" y="67223"/>
                </a:lnTo>
                <a:lnTo>
                  <a:pt x="1224059" y="58018"/>
                </a:lnTo>
                <a:lnTo>
                  <a:pt x="1196415" y="57098"/>
                </a:lnTo>
                <a:close/>
              </a:path>
              <a:path w="2410460" h="124460">
                <a:moveTo>
                  <a:pt x="1141218" y="54336"/>
                </a:moveTo>
                <a:lnTo>
                  <a:pt x="1141218" y="63541"/>
                </a:lnTo>
                <a:lnTo>
                  <a:pt x="1168823" y="64462"/>
                </a:lnTo>
                <a:lnTo>
                  <a:pt x="1168823" y="55257"/>
                </a:lnTo>
                <a:lnTo>
                  <a:pt x="1141218" y="54336"/>
                </a:lnTo>
                <a:close/>
              </a:path>
              <a:path w="2410460" h="124460">
                <a:moveTo>
                  <a:pt x="1085982" y="51574"/>
                </a:moveTo>
                <a:lnTo>
                  <a:pt x="1085982" y="60780"/>
                </a:lnTo>
                <a:lnTo>
                  <a:pt x="1113613" y="62621"/>
                </a:lnTo>
                <a:lnTo>
                  <a:pt x="1113613" y="53416"/>
                </a:lnTo>
                <a:lnTo>
                  <a:pt x="1085982" y="51574"/>
                </a:lnTo>
                <a:close/>
              </a:path>
              <a:path w="2410460" h="124460">
                <a:moveTo>
                  <a:pt x="1030784" y="49733"/>
                </a:moveTo>
                <a:lnTo>
                  <a:pt x="1030784" y="58939"/>
                </a:lnTo>
                <a:lnTo>
                  <a:pt x="1058377" y="59859"/>
                </a:lnTo>
                <a:lnTo>
                  <a:pt x="1058377" y="50654"/>
                </a:lnTo>
                <a:lnTo>
                  <a:pt x="1030784" y="49733"/>
                </a:lnTo>
                <a:close/>
              </a:path>
              <a:path w="2410460" h="124460">
                <a:moveTo>
                  <a:pt x="975548" y="46972"/>
                </a:moveTo>
                <a:lnTo>
                  <a:pt x="975548" y="56177"/>
                </a:lnTo>
                <a:lnTo>
                  <a:pt x="1003179" y="57098"/>
                </a:lnTo>
                <a:lnTo>
                  <a:pt x="1003179" y="47892"/>
                </a:lnTo>
                <a:lnTo>
                  <a:pt x="975548" y="46972"/>
                </a:lnTo>
                <a:close/>
              </a:path>
              <a:path w="2410460" h="124460">
                <a:moveTo>
                  <a:pt x="920338" y="44210"/>
                </a:moveTo>
                <a:lnTo>
                  <a:pt x="920338" y="53416"/>
                </a:lnTo>
                <a:lnTo>
                  <a:pt x="947943" y="55257"/>
                </a:lnTo>
                <a:lnTo>
                  <a:pt x="947943" y="46051"/>
                </a:lnTo>
                <a:lnTo>
                  <a:pt x="920338" y="44210"/>
                </a:lnTo>
                <a:close/>
              </a:path>
              <a:path w="2410460" h="124460">
                <a:moveTo>
                  <a:pt x="865102" y="41449"/>
                </a:moveTo>
                <a:lnTo>
                  <a:pt x="865102" y="50654"/>
                </a:lnTo>
                <a:lnTo>
                  <a:pt x="892707" y="52495"/>
                </a:lnTo>
                <a:lnTo>
                  <a:pt x="892707" y="43290"/>
                </a:lnTo>
                <a:lnTo>
                  <a:pt x="865102" y="41449"/>
                </a:lnTo>
                <a:close/>
              </a:path>
              <a:path w="2410460" h="124460">
                <a:moveTo>
                  <a:pt x="809904" y="38687"/>
                </a:moveTo>
                <a:lnTo>
                  <a:pt x="809904" y="47892"/>
                </a:lnTo>
                <a:lnTo>
                  <a:pt x="837497" y="49733"/>
                </a:lnTo>
                <a:lnTo>
                  <a:pt x="837497" y="40528"/>
                </a:lnTo>
                <a:lnTo>
                  <a:pt x="809904" y="38687"/>
                </a:lnTo>
                <a:close/>
              </a:path>
              <a:path w="2410460" h="124460">
                <a:moveTo>
                  <a:pt x="754669" y="35926"/>
                </a:moveTo>
                <a:lnTo>
                  <a:pt x="754669" y="45131"/>
                </a:lnTo>
                <a:lnTo>
                  <a:pt x="782274" y="46972"/>
                </a:lnTo>
                <a:lnTo>
                  <a:pt x="782274" y="37767"/>
                </a:lnTo>
                <a:lnTo>
                  <a:pt x="754669" y="35926"/>
                </a:lnTo>
                <a:close/>
              </a:path>
              <a:path w="2410460" h="124460">
                <a:moveTo>
                  <a:pt x="699458" y="33164"/>
                </a:moveTo>
                <a:lnTo>
                  <a:pt x="699458" y="42369"/>
                </a:lnTo>
                <a:lnTo>
                  <a:pt x="727063" y="44210"/>
                </a:lnTo>
                <a:lnTo>
                  <a:pt x="727063" y="35005"/>
                </a:lnTo>
                <a:lnTo>
                  <a:pt x="699458" y="33164"/>
                </a:lnTo>
                <a:close/>
              </a:path>
              <a:path w="2410460" h="124460">
                <a:moveTo>
                  <a:pt x="644222" y="30402"/>
                </a:moveTo>
                <a:lnTo>
                  <a:pt x="644222" y="39608"/>
                </a:lnTo>
                <a:lnTo>
                  <a:pt x="671828" y="41449"/>
                </a:lnTo>
                <a:lnTo>
                  <a:pt x="671828" y="32243"/>
                </a:lnTo>
                <a:lnTo>
                  <a:pt x="644222" y="30402"/>
                </a:lnTo>
                <a:close/>
              </a:path>
              <a:path w="2410460" h="124460">
                <a:moveTo>
                  <a:pt x="589025" y="28561"/>
                </a:moveTo>
                <a:lnTo>
                  <a:pt x="589025" y="37767"/>
                </a:lnTo>
                <a:lnTo>
                  <a:pt x="616630" y="38687"/>
                </a:lnTo>
                <a:lnTo>
                  <a:pt x="616630" y="29482"/>
                </a:lnTo>
                <a:lnTo>
                  <a:pt x="589025" y="28561"/>
                </a:lnTo>
                <a:close/>
              </a:path>
              <a:path w="2410460" h="124460">
                <a:moveTo>
                  <a:pt x="533789" y="25800"/>
                </a:moveTo>
                <a:lnTo>
                  <a:pt x="533789" y="35005"/>
                </a:lnTo>
                <a:lnTo>
                  <a:pt x="561394" y="35926"/>
                </a:lnTo>
                <a:lnTo>
                  <a:pt x="561394" y="26720"/>
                </a:lnTo>
                <a:lnTo>
                  <a:pt x="533789" y="25800"/>
                </a:lnTo>
                <a:close/>
              </a:path>
              <a:path w="2410460" h="124460">
                <a:moveTo>
                  <a:pt x="478553" y="23051"/>
                </a:moveTo>
                <a:lnTo>
                  <a:pt x="478553" y="32243"/>
                </a:lnTo>
                <a:lnTo>
                  <a:pt x="506184" y="33164"/>
                </a:lnTo>
                <a:lnTo>
                  <a:pt x="506184" y="23971"/>
                </a:lnTo>
                <a:lnTo>
                  <a:pt x="478553" y="23051"/>
                </a:lnTo>
                <a:close/>
              </a:path>
              <a:path w="2410460" h="124460">
                <a:moveTo>
                  <a:pt x="423356" y="20251"/>
                </a:moveTo>
                <a:lnTo>
                  <a:pt x="423356" y="29482"/>
                </a:lnTo>
                <a:lnTo>
                  <a:pt x="450948" y="31323"/>
                </a:lnTo>
                <a:lnTo>
                  <a:pt x="450948" y="22092"/>
                </a:lnTo>
                <a:lnTo>
                  <a:pt x="423356" y="20251"/>
                </a:lnTo>
                <a:close/>
              </a:path>
              <a:path w="2410460" h="124460">
                <a:moveTo>
                  <a:pt x="368119" y="17489"/>
                </a:moveTo>
                <a:lnTo>
                  <a:pt x="368119" y="26720"/>
                </a:lnTo>
                <a:lnTo>
                  <a:pt x="395750" y="28561"/>
                </a:lnTo>
                <a:lnTo>
                  <a:pt x="395750" y="19331"/>
                </a:lnTo>
                <a:lnTo>
                  <a:pt x="368119" y="17489"/>
                </a:lnTo>
                <a:close/>
              </a:path>
              <a:path w="2410460" h="124460">
                <a:moveTo>
                  <a:pt x="312909" y="15648"/>
                </a:moveTo>
                <a:lnTo>
                  <a:pt x="312909" y="24879"/>
                </a:lnTo>
                <a:lnTo>
                  <a:pt x="340514" y="25800"/>
                </a:lnTo>
                <a:lnTo>
                  <a:pt x="340514" y="16569"/>
                </a:lnTo>
                <a:lnTo>
                  <a:pt x="312909" y="15648"/>
                </a:lnTo>
                <a:close/>
              </a:path>
              <a:path w="2410460" h="124460">
                <a:moveTo>
                  <a:pt x="257673" y="12887"/>
                </a:moveTo>
                <a:lnTo>
                  <a:pt x="257673" y="22092"/>
                </a:lnTo>
                <a:lnTo>
                  <a:pt x="285304" y="23051"/>
                </a:lnTo>
                <a:lnTo>
                  <a:pt x="285304" y="13807"/>
                </a:lnTo>
                <a:lnTo>
                  <a:pt x="257673" y="12887"/>
                </a:lnTo>
                <a:close/>
              </a:path>
              <a:path w="2410460" h="124460">
                <a:moveTo>
                  <a:pt x="202476" y="10125"/>
                </a:moveTo>
                <a:lnTo>
                  <a:pt x="202476" y="19331"/>
                </a:lnTo>
                <a:lnTo>
                  <a:pt x="230081" y="20251"/>
                </a:lnTo>
                <a:lnTo>
                  <a:pt x="230081" y="11046"/>
                </a:lnTo>
                <a:lnTo>
                  <a:pt x="202476" y="10125"/>
                </a:lnTo>
                <a:close/>
              </a:path>
              <a:path w="2410460" h="124460">
                <a:moveTo>
                  <a:pt x="147240" y="7364"/>
                </a:moveTo>
                <a:lnTo>
                  <a:pt x="147240" y="16569"/>
                </a:lnTo>
                <a:lnTo>
                  <a:pt x="174871" y="18410"/>
                </a:lnTo>
                <a:lnTo>
                  <a:pt x="174871" y="9205"/>
                </a:lnTo>
                <a:lnTo>
                  <a:pt x="147240" y="7364"/>
                </a:lnTo>
                <a:close/>
              </a:path>
              <a:path w="2410460" h="124460">
                <a:moveTo>
                  <a:pt x="92029" y="4602"/>
                </a:moveTo>
                <a:lnTo>
                  <a:pt x="92029" y="13807"/>
                </a:lnTo>
                <a:lnTo>
                  <a:pt x="119634" y="15648"/>
                </a:lnTo>
                <a:lnTo>
                  <a:pt x="119634" y="6443"/>
                </a:lnTo>
                <a:lnTo>
                  <a:pt x="92029" y="4602"/>
                </a:lnTo>
                <a:close/>
              </a:path>
              <a:path w="2410460" h="124460">
                <a:moveTo>
                  <a:pt x="36793" y="1841"/>
                </a:moveTo>
                <a:lnTo>
                  <a:pt x="36793" y="11046"/>
                </a:lnTo>
                <a:lnTo>
                  <a:pt x="64437" y="12887"/>
                </a:lnTo>
                <a:lnTo>
                  <a:pt x="64437" y="3682"/>
                </a:lnTo>
                <a:lnTo>
                  <a:pt x="36793" y="1841"/>
                </a:lnTo>
                <a:close/>
              </a:path>
              <a:path w="2410460" h="124460">
                <a:moveTo>
                  <a:pt x="0" y="0"/>
                </a:moveTo>
                <a:lnTo>
                  <a:pt x="0" y="9205"/>
                </a:lnTo>
                <a:lnTo>
                  <a:pt x="9201" y="10125"/>
                </a:lnTo>
                <a:lnTo>
                  <a:pt x="9201" y="92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4" name="object 2564"/>
          <p:cNvSpPr/>
          <p:nvPr/>
        </p:nvSpPr>
        <p:spPr>
          <a:xfrm>
            <a:off x="6018357" y="5324526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592" y="920"/>
                </a:lnTo>
                <a:lnTo>
                  <a:pt x="2759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5" name="object 2565"/>
          <p:cNvSpPr/>
          <p:nvPr/>
        </p:nvSpPr>
        <p:spPr>
          <a:xfrm>
            <a:off x="5963120" y="5321765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592" y="920"/>
                </a:lnTo>
                <a:lnTo>
                  <a:pt x="2759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6" name="object 2566"/>
          <p:cNvSpPr/>
          <p:nvPr/>
        </p:nvSpPr>
        <p:spPr>
          <a:xfrm>
            <a:off x="5907910" y="5319003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05" y="1841"/>
                </a:lnTo>
                <a:lnTo>
                  <a:pt x="27605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7" name="object 2567"/>
          <p:cNvSpPr/>
          <p:nvPr/>
        </p:nvSpPr>
        <p:spPr>
          <a:xfrm>
            <a:off x="5852674" y="5316241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11962" y="920"/>
                </a:lnTo>
                <a:lnTo>
                  <a:pt x="27605" y="1841"/>
                </a:lnTo>
                <a:lnTo>
                  <a:pt x="27605" y="11046"/>
                </a:lnTo>
                <a:lnTo>
                  <a:pt x="1196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8" name="object 2568"/>
          <p:cNvSpPr/>
          <p:nvPr/>
        </p:nvSpPr>
        <p:spPr>
          <a:xfrm>
            <a:off x="5797477" y="5314400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9" name="object 2569"/>
          <p:cNvSpPr/>
          <p:nvPr/>
        </p:nvSpPr>
        <p:spPr>
          <a:xfrm>
            <a:off x="5742241" y="5311639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0" name="object 2570"/>
          <p:cNvSpPr/>
          <p:nvPr/>
        </p:nvSpPr>
        <p:spPr>
          <a:xfrm>
            <a:off x="5687030" y="5308877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1" name="object 2571"/>
          <p:cNvSpPr/>
          <p:nvPr/>
        </p:nvSpPr>
        <p:spPr>
          <a:xfrm>
            <a:off x="5631795" y="5306090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05" y="1841"/>
                </a:lnTo>
                <a:lnTo>
                  <a:pt x="27605" y="11071"/>
                </a:lnTo>
                <a:lnTo>
                  <a:pt x="0" y="923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2" name="object 2572"/>
          <p:cNvSpPr/>
          <p:nvPr/>
        </p:nvSpPr>
        <p:spPr>
          <a:xfrm>
            <a:off x="5576572" y="5303329"/>
            <a:ext cx="35560" cy="11430"/>
          </a:xfrm>
          <a:custGeom>
            <a:avLst/>
            <a:gdLst/>
            <a:ahLst/>
            <a:cxnLst/>
            <a:rect l="l" t="t" r="r" b="b"/>
            <a:pathLst>
              <a:path w="35560" h="11429">
                <a:moveTo>
                  <a:pt x="0" y="0"/>
                </a:moveTo>
                <a:lnTo>
                  <a:pt x="14748" y="920"/>
                </a:lnTo>
                <a:lnTo>
                  <a:pt x="14748" y="0"/>
                </a:lnTo>
                <a:lnTo>
                  <a:pt x="30391" y="920"/>
                </a:lnTo>
                <a:lnTo>
                  <a:pt x="34071" y="2761"/>
                </a:lnTo>
                <a:lnTo>
                  <a:pt x="34992" y="5548"/>
                </a:lnTo>
                <a:lnTo>
                  <a:pt x="34071" y="8310"/>
                </a:lnTo>
                <a:lnTo>
                  <a:pt x="30391" y="10151"/>
                </a:lnTo>
                <a:lnTo>
                  <a:pt x="27630" y="10151"/>
                </a:lnTo>
                <a:lnTo>
                  <a:pt x="27630" y="11071"/>
                </a:lnTo>
                <a:lnTo>
                  <a:pt x="0" y="923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3" name="object 2573"/>
          <p:cNvSpPr/>
          <p:nvPr/>
        </p:nvSpPr>
        <p:spPr>
          <a:xfrm>
            <a:off x="5536084" y="5300567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05" y="1841"/>
                </a:lnTo>
                <a:lnTo>
                  <a:pt x="27605" y="11071"/>
                </a:lnTo>
                <a:lnTo>
                  <a:pt x="0" y="923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4" name="object 2574"/>
          <p:cNvSpPr/>
          <p:nvPr/>
        </p:nvSpPr>
        <p:spPr>
          <a:xfrm>
            <a:off x="5480873" y="5298726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51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5" name="object 2575"/>
          <p:cNvSpPr/>
          <p:nvPr/>
        </p:nvSpPr>
        <p:spPr>
          <a:xfrm>
            <a:off x="5425650" y="5295964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592" y="920"/>
                </a:lnTo>
                <a:lnTo>
                  <a:pt x="2759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6" name="object 2576"/>
          <p:cNvSpPr/>
          <p:nvPr/>
        </p:nvSpPr>
        <p:spPr>
          <a:xfrm>
            <a:off x="5355692" y="5292282"/>
            <a:ext cx="42545" cy="11430"/>
          </a:xfrm>
          <a:custGeom>
            <a:avLst/>
            <a:gdLst/>
            <a:ahLst/>
            <a:cxnLst/>
            <a:rect l="l" t="t" r="r" b="b"/>
            <a:pathLst>
              <a:path w="42545" h="11429">
                <a:moveTo>
                  <a:pt x="0" y="0"/>
                </a:moveTo>
                <a:lnTo>
                  <a:pt x="3680" y="0"/>
                </a:lnTo>
                <a:lnTo>
                  <a:pt x="15642" y="920"/>
                </a:lnTo>
                <a:lnTo>
                  <a:pt x="42353" y="1841"/>
                </a:lnTo>
                <a:lnTo>
                  <a:pt x="42353" y="11046"/>
                </a:lnTo>
                <a:lnTo>
                  <a:pt x="1472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7" name="object 2577"/>
          <p:cNvSpPr/>
          <p:nvPr/>
        </p:nvSpPr>
        <p:spPr>
          <a:xfrm>
            <a:off x="5304162" y="5290441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8" name="object 2578"/>
          <p:cNvSpPr/>
          <p:nvPr/>
        </p:nvSpPr>
        <p:spPr>
          <a:xfrm>
            <a:off x="5248926" y="5287679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30" y="920"/>
                </a:lnTo>
                <a:lnTo>
                  <a:pt x="27630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9" name="object 2579"/>
          <p:cNvSpPr/>
          <p:nvPr/>
        </p:nvSpPr>
        <p:spPr>
          <a:xfrm>
            <a:off x="5193729" y="5284918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0" name="object 2580"/>
          <p:cNvSpPr/>
          <p:nvPr/>
        </p:nvSpPr>
        <p:spPr>
          <a:xfrm>
            <a:off x="5138492" y="5282157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30" y="920"/>
                </a:lnTo>
                <a:lnTo>
                  <a:pt x="27630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1" name="object 2581"/>
          <p:cNvSpPr/>
          <p:nvPr/>
        </p:nvSpPr>
        <p:spPr>
          <a:xfrm>
            <a:off x="5083282" y="5279395"/>
            <a:ext cx="52705" cy="11430"/>
          </a:xfrm>
          <a:custGeom>
            <a:avLst/>
            <a:gdLst/>
            <a:ahLst/>
            <a:cxnLst/>
            <a:rect l="l" t="t" r="r" b="b"/>
            <a:pathLst>
              <a:path w="52704" h="11429">
                <a:moveTo>
                  <a:pt x="0" y="0"/>
                </a:moveTo>
                <a:lnTo>
                  <a:pt x="27605" y="920"/>
                </a:lnTo>
                <a:lnTo>
                  <a:pt x="52449" y="1841"/>
                </a:lnTo>
                <a:lnTo>
                  <a:pt x="52449" y="11046"/>
                </a:lnTo>
                <a:lnTo>
                  <a:pt x="48769" y="11046"/>
                </a:lnTo>
                <a:lnTo>
                  <a:pt x="43248" y="11046"/>
                </a:lnTo>
                <a:lnTo>
                  <a:pt x="21163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2" name="object 2582"/>
          <p:cNvSpPr/>
          <p:nvPr/>
        </p:nvSpPr>
        <p:spPr>
          <a:xfrm>
            <a:off x="5027126" y="5276633"/>
            <a:ext cx="53975" cy="12065"/>
          </a:xfrm>
          <a:custGeom>
            <a:avLst/>
            <a:gdLst/>
            <a:ahLst/>
            <a:cxnLst/>
            <a:rect l="l" t="t" r="r" b="b"/>
            <a:pathLst>
              <a:path w="53975" h="12064">
                <a:moveTo>
                  <a:pt x="0" y="0"/>
                </a:moveTo>
                <a:lnTo>
                  <a:pt x="22084" y="1841"/>
                </a:lnTo>
                <a:lnTo>
                  <a:pt x="22084" y="920"/>
                </a:lnTo>
                <a:lnTo>
                  <a:pt x="25764" y="920"/>
                </a:lnTo>
                <a:lnTo>
                  <a:pt x="53395" y="2761"/>
                </a:lnTo>
                <a:lnTo>
                  <a:pt x="53395" y="11966"/>
                </a:lnTo>
                <a:lnTo>
                  <a:pt x="49714" y="11966"/>
                </a:lnTo>
                <a:lnTo>
                  <a:pt x="27605" y="10125"/>
                </a:lnTo>
                <a:lnTo>
                  <a:pt x="27605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3" name="object 2583"/>
          <p:cNvSpPr/>
          <p:nvPr/>
        </p:nvSpPr>
        <p:spPr>
          <a:xfrm>
            <a:off x="4997693" y="5274792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592" y="1841"/>
                </a:lnTo>
                <a:lnTo>
                  <a:pt x="27592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4" name="object 2584"/>
          <p:cNvSpPr/>
          <p:nvPr/>
        </p:nvSpPr>
        <p:spPr>
          <a:xfrm>
            <a:off x="4942458" y="5272031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30" y="1841"/>
                </a:lnTo>
                <a:lnTo>
                  <a:pt x="27630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5" name="object 2585"/>
          <p:cNvSpPr/>
          <p:nvPr/>
        </p:nvSpPr>
        <p:spPr>
          <a:xfrm>
            <a:off x="4887247" y="5270190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6" name="object 2586"/>
          <p:cNvSpPr/>
          <p:nvPr/>
        </p:nvSpPr>
        <p:spPr>
          <a:xfrm>
            <a:off x="4832011" y="5267428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43" y="920"/>
                </a:lnTo>
                <a:lnTo>
                  <a:pt x="27643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7" name="object 2587"/>
          <p:cNvSpPr/>
          <p:nvPr/>
        </p:nvSpPr>
        <p:spPr>
          <a:xfrm>
            <a:off x="4776814" y="5264667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8" name="object 2588"/>
          <p:cNvSpPr/>
          <p:nvPr/>
        </p:nvSpPr>
        <p:spPr>
          <a:xfrm>
            <a:off x="4721578" y="5261905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30" y="1841"/>
                </a:lnTo>
                <a:lnTo>
                  <a:pt x="27630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9" name="object 2589"/>
          <p:cNvSpPr/>
          <p:nvPr/>
        </p:nvSpPr>
        <p:spPr>
          <a:xfrm>
            <a:off x="4666380" y="5260064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592" y="920"/>
                </a:lnTo>
                <a:lnTo>
                  <a:pt x="2759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0" name="object 2590"/>
          <p:cNvSpPr/>
          <p:nvPr/>
        </p:nvSpPr>
        <p:spPr>
          <a:xfrm>
            <a:off x="4611144" y="5257302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30" y="920"/>
                </a:lnTo>
                <a:lnTo>
                  <a:pt x="27630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1" name="object 2591"/>
          <p:cNvSpPr/>
          <p:nvPr/>
        </p:nvSpPr>
        <p:spPr>
          <a:xfrm>
            <a:off x="4555934" y="5254541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14722" y="920"/>
                </a:lnTo>
                <a:lnTo>
                  <a:pt x="27605" y="1841"/>
                </a:lnTo>
                <a:lnTo>
                  <a:pt x="27605" y="11046"/>
                </a:lnTo>
                <a:lnTo>
                  <a:pt x="1472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2" name="object 2592"/>
          <p:cNvSpPr/>
          <p:nvPr/>
        </p:nvSpPr>
        <p:spPr>
          <a:xfrm>
            <a:off x="4500698" y="5251779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05" y="1841"/>
                </a:lnTo>
                <a:lnTo>
                  <a:pt x="27605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3" name="object 2593"/>
          <p:cNvSpPr/>
          <p:nvPr/>
        </p:nvSpPr>
        <p:spPr>
          <a:xfrm>
            <a:off x="4445500" y="5249017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592" y="1841"/>
                </a:lnTo>
                <a:lnTo>
                  <a:pt x="27592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4" name="object 2594"/>
          <p:cNvSpPr/>
          <p:nvPr/>
        </p:nvSpPr>
        <p:spPr>
          <a:xfrm>
            <a:off x="4390264" y="5246256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05" y="1841"/>
                </a:lnTo>
                <a:lnTo>
                  <a:pt x="27605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5" name="object 2595"/>
          <p:cNvSpPr/>
          <p:nvPr/>
        </p:nvSpPr>
        <p:spPr>
          <a:xfrm>
            <a:off x="4335054" y="5243495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04" y="1841"/>
                </a:lnTo>
                <a:lnTo>
                  <a:pt x="27604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6" name="object 2596"/>
          <p:cNvSpPr/>
          <p:nvPr/>
        </p:nvSpPr>
        <p:spPr>
          <a:xfrm>
            <a:off x="4279818" y="5240733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14722" y="920"/>
                </a:lnTo>
                <a:lnTo>
                  <a:pt x="27605" y="1841"/>
                </a:lnTo>
                <a:lnTo>
                  <a:pt x="27605" y="11046"/>
                </a:lnTo>
                <a:lnTo>
                  <a:pt x="14722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7" name="object 2597"/>
          <p:cNvSpPr/>
          <p:nvPr/>
        </p:nvSpPr>
        <p:spPr>
          <a:xfrm>
            <a:off x="4224621" y="5238892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8" name="object 2598"/>
          <p:cNvSpPr/>
          <p:nvPr/>
        </p:nvSpPr>
        <p:spPr>
          <a:xfrm>
            <a:off x="4169385" y="5236130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9" name="object 2599"/>
          <p:cNvSpPr/>
          <p:nvPr/>
        </p:nvSpPr>
        <p:spPr>
          <a:xfrm>
            <a:off x="4114149" y="5233382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30" y="920"/>
                </a:lnTo>
                <a:lnTo>
                  <a:pt x="27630" y="10112"/>
                </a:lnTo>
                <a:lnTo>
                  <a:pt x="0" y="9192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0" name="object 2600"/>
          <p:cNvSpPr/>
          <p:nvPr/>
        </p:nvSpPr>
        <p:spPr>
          <a:xfrm>
            <a:off x="4058951" y="5230581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592" y="1841"/>
                </a:lnTo>
                <a:lnTo>
                  <a:pt x="27592" y="11071"/>
                </a:lnTo>
                <a:lnTo>
                  <a:pt x="0" y="923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1" name="object 2601"/>
          <p:cNvSpPr/>
          <p:nvPr/>
        </p:nvSpPr>
        <p:spPr>
          <a:xfrm>
            <a:off x="4003715" y="5227820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30" y="1841"/>
                </a:lnTo>
                <a:lnTo>
                  <a:pt x="27630" y="11071"/>
                </a:lnTo>
                <a:lnTo>
                  <a:pt x="0" y="923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2" name="object 2602"/>
          <p:cNvSpPr/>
          <p:nvPr/>
        </p:nvSpPr>
        <p:spPr>
          <a:xfrm>
            <a:off x="3948505" y="5225979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51"/>
                </a:lnTo>
                <a:lnTo>
                  <a:pt x="0" y="923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3" name="object 2603"/>
          <p:cNvSpPr/>
          <p:nvPr/>
        </p:nvSpPr>
        <p:spPr>
          <a:xfrm>
            <a:off x="3893269" y="5223218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30" y="920"/>
                </a:lnTo>
                <a:lnTo>
                  <a:pt x="27630" y="10164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4" name="object 2604"/>
          <p:cNvSpPr/>
          <p:nvPr/>
        </p:nvSpPr>
        <p:spPr>
          <a:xfrm>
            <a:off x="3838071" y="5220456"/>
            <a:ext cx="27940" cy="10160"/>
          </a:xfrm>
          <a:custGeom>
            <a:avLst/>
            <a:gdLst/>
            <a:ahLst/>
            <a:cxnLst/>
            <a:rect l="l" t="t" r="r" b="b"/>
            <a:pathLst>
              <a:path w="27939" h="10160">
                <a:moveTo>
                  <a:pt x="0" y="0"/>
                </a:moveTo>
                <a:lnTo>
                  <a:pt x="27605" y="920"/>
                </a:lnTo>
                <a:lnTo>
                  <a:pt x="27605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5" name="object 2605"/>
          <p:cNvSpPr/>
          <p:nvPr/>
        </p:nvSpPr>
        <p:spPr>
          <a:xfrm>
            <a:off x="3782836" y="5217694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30" y="1841"/>
                </a:lnTo>
                <a:lnTo>
                  <a:pt x="27630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6" name="object 2606"/>
          <p:cNvSpPr/>
          <p:nvPr/>
        </p:nvSpPr>
        <p:spPr>
          <a:xfrm>
            <a:off x="3727625" y="5214933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05" y="1841"/>
                </a:lnTo>
                <a:lnTo>
                  <a:pt x="27605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7" name="object 2607"/>
          <p:cNvSpPr/>
          <p:nvPr/>
        </p:nvSpPr>
        <p:spPr>
          <a:xfrm>
            <a:off x="3672389" y="5212171"/>
            <a:ext cx="27940" cy="11430"/>
          </a:xfrm>
          <a:custGeom>
            <a:avLst/>
            <a:gdLst/>
            <a:ahLst/>
            <a:cxnLst/>
            <a:rect l="l" t="t" r="r" b="b"/>
            <a:pathLst>
              <a:path w="27939" h="11429">
                <a:moveTo>
                  <a:pt x="0" y="0"/>
                </a:moveTo>
                <a:lnTo>
                  <a:pt x="27643" y="1841"/>
                </a:lnTo>
                <a:lnTo>
                  <a:pt x="27643" y="11046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8" name="object 2608"/>
          <p:cNvSpPr/>
          <p:nvPr/>
        </p:nvSpPr>
        <p:spPr>
          <a:xfrm>
            <a:off x="3635595" y="5210330"/>
            <a:ext cx="9525" cy="10160"/>
          </a:xfrm>
          <a:custGeom>
            <a:avLst/>
            <a:gdLst/>
            <a:ahLst/>
            <a:cxnLst/>
            <a:rect l="l" t="t" r="r" b="b"/>
            <a:pathLst>
              <a:path w="9525" h="10160">
                <a:moveTo>
                  <a:pt x="0" y="0"/>
                </a:moveTo>
                <a:lnTo>
                  <a:pt x="9201" y="920"/>
                </a:lnTo>
                <a:lnTo>
                  <a:pt x="9201" y="10125"/>
                </a:lnTo>
                <a:lnTo>
                  <a:pt x="0" y="920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9" name="object 2609"/>
          <p:cNvSpPr/>
          <p:nvPr/>
        </p:nvSpPr>
        <p:spPr>
          <a:xfrm>
            <a:off x="4646136" y="6745291"/>
            <a:ext cx="60325" cy="57150"/>
          </a:xfrm>
          <a:custGeom>
            <a:avLst/>
            <a:gdLst/>
            <a:ahLst/>
            <a:cxnLst/>
            <a:rect l="l" t="t" r="r" b="b"/>
            <a:pathLst>
              <a:path w="60325" h="57150">
                <a:moveTo>
                  <a:pt x="20243" y="0"/>
                </a:moveTo>
                <a:lnTo>
                  <a:pt x="2760" y="0"/>
                </a:lnTo>
                <a:lnTo>
                  <a:pt x="21163" y="27643"/>
                </a:lnTo>
                <a:lnTo>
                  <a:pt x="0" y="57096"/>
                </a:lnTo>
                <a:lnTo>
                  <a:pt x="18403" y="57096"/>
                </a:lnTo>
                <a:lnTo>
                  <a:pt x="29432" y="39609"/>
                </a:lnTo>
                <a:lnTo>
                  <a:pt x="47613" y="39609"/>
                </a:lnTo>
                <a:lnTo>
                  <a:pt x="38634" y="26723"/>
                </a:lnTo>
                <a:lnTo>
                  <a:pt x="46620" y="15679"/>
                </a:lnTo>
                <a:lnTo>
                  <a:pt x="29432" y="15679"/>
                </a:lnTo>
                <a:lnTo>
                  <a:pt x="20243" y="0"/>
                </a:lnTo>
                <a:close/>
              </a:path>
              <a:path w="60325" h="57150">
                <a:moveTo>
                  <a:pt x="47613" y="39609"/>
                </a:moveTo>
                <a:lnTo>
                  <a:pt x="29432" y="39609"/>
                </a:lnTo>
                <a:lnTo>
                  <a:pt x="42315" y="57096"/>
                </a:lnTo>
                <a:lnTo>
                  <a:pt x="59798" y="57096"/>
                </a:lnTo>
                <a:lnTo>
                  <a:pt x="47613" y="39609"/>
                </a:lnTo>
                <a:close/>
              </a:path>
              <a:path w="60325" h="57150">
                <a:moveTo>
                  <a:pt x="57958" y="0"/>
                </a:moveTo>
                <a:lnTo>
                  <a:pt x="39554" y="0"/>
                </a:lnTo>
                <a:lnTo>
                  <a:pt x="29432" y="15679"/>
                </a:lnTo>
                <a:lnTo>
                  <a:pt x="46620" y="15679"/>
                </a:lnTo>
                <a:lnTo>
                  <a:pt x="579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0" name="object 2610"/>
          <p:cNvSpPr/>
          <p:nvPr/>
        </p:nvSpPr>
        <p:spPr>
          <a:xfrm>
            <a:off x="4646136" y="6745291"/>
            <a:ext cx="60325" cy="57150"/>
          </a:xfrm>
          <a:custGeom>
            <a:avLst/>
            <a:gdLst/>
            <a:ahLst/>
            <a:cxnLst/>
            <a:rect l="l" t="t" r="r" b="b"/>
            <a:pathLst>
              <a:path w="60325" h="57150">
                <a:moveTo>
                  <a:pt x="2760" y="0"/>
                </a:moveTo>
                <a:lnTo>
                  <a:pt x="20243" y="0"/>
                </a:lnTo>
                <a:lnTo>
                  <a:pt x="29432" y="15679"/>
                </a:lnTo>
                <a:lnTo>
                  <a:pt x="39554" y="0"/>
                </a:lnTo>
                <a:lnTo>
                  <a:pt x="57958" y="0"/>
                </a:lnTo>
                <a:lnTo>
                  <a:pt x="38634" y="26723"/>
                </a:lnTo>
                <a:lnTo>
                  <a:pt x="59798" y="57096"/>
                </a:lnTo>
                <a:lnTo>
                  <a:pt x="42315" y="57096"/>
                </a:lnTo>
                <a:lnTo>
                  <a:pt x="29432" y="39609"/>
                </a:lnTo>
                <a:lnTo>
                  <a:pt x="18403" y="57096"/>
                </a:lnTo>
                <a:lnTo>
                  <a:pt x="0" y="57096"/>
                </a:lnTo>
                <a:lnTo>
                  <a:pt x="21163" y="27643"/>
                </a:lnTo>
                <a:lnTo>
                  <a:pt x="276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1" name="object 2611"/>
          <p:cNvSpPr/>
          <p:nvPr/>
        </p:nvSpPr>
        <p:spPr>
          <a:xfrm>
            <a:off x="4743662" y="6723201"/>
            <a:ext cx="27305" cy="101600"/>
          </a:xfrm>
          <a:custGeom>
            <a:avLst/>
            <a:gdLst/>
            <a:ahLst/>
            <a:cxnLst/>
            <a:rect l="l" t="t" r="r" b="b"/>
            <a:pathLst>
              <a:path w="27304" h="101600">
                <a:moveTo>
                  <a:pt x="26710" y="0"/>
                </a:moveTo>
                <a:lnTo>
                  <a:pt x="17508" y="0"/>
                </a:lnTo>
                <a:lnTo>
                  <a:pt x="11067" y="10124"/>
                </a:lnTo>
                <a:lnTo>
                  <a:pt x="5546" y="22090"/>
                </a:lnTo>
                <a:lnTo>
                  <a:pt x="920" y="35928"/>
                </a:lnTo>
                <a:lnTo>
                  <a:pt x="0" y="50654"/>
                </a:lnTo>
                <a:lnTo>
                  <a:pt x="920" y="63540"/>
                </a:lnTo>
                <a:lnTo>
                  <a:pt x="4626" y="76426"/>
                </a:lnTo>
                <a:lnTo>
                  <a:pt x="10147" y="89312"/>
                </a:lnTo>
                <a:lnTo>
                  <a:pt x="17508" y="101309"/>
                </a:lnTo>
                <a:lnTo>
                  <a:pt x="26710" y="101309"/>
                </a:lnTo>
                <a:lnTo>
                  <a:pt x="23029" y="92072"/>
                </a:lnTo>
                <a:lnTo>
                  <a:pt x="20269" y="85630"/>
                </a:lnTo>
                <a:lnTo>
                  <a:pt x="16588" y="69062"/>
                </a:lnTo>
                <a:lnTo>
                  <a:pt x="14748" y="50654"/>
                </a:lnTo>
                <a:lnTo>
                  <a:pt x="15668" y="38688"/>
                </a:lnTo>
                <a:lnTo>
                  <a:pt x="17508" y="26724"/>
                </a:lnTo>
                <a:lnTo>
                  <a:pt x="21189" y="14727"/>
                </a:lnTo>
                <a:lnTo>
                  <a:pt x="2671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2" name="object 2612"/>
          <p:cNvSpPr/>
          <p:nvPr/>
        </p:nvSpPr>
        <p:spPr>
          <a:xfrm>
            <a:off x="4743662" y="6723201"/>
            <a:ext cx="27305" cy="101600"/>
          </a:xfrm>
          <a:custGeom>
            <a:avLst/>
            <a:gdLst/>
            <a:ahLst/>
            <a:cxnLst/>
            <a:rect l="l" t="t" r="r" b="b"/>
            <a:pathLst>
              <a:path w="27304" h="101600">
                <a:moveTo>
                  <a:pt x="17508" y="0"/>
                </a:moveTo>
                <a:lnTo>
                  <a:pt x="26710" y="0"/>
                </a:lnTo>
                <a:lnTo>
                  <a:pt x="21189" y="14727"/>
                </a:lnTo>
                <a:lnTo>
                  <a:pt x="17508" y="26724"/>
                </a:lnTo>
                <a:lnTo>
                  <a:pt x="15668" y="38688"/>
                </a:lnTo>
                <a:lnTo>
                  <a:pt x="14748" y="50654"/>
                </a:lnTo>
                <a:lnTo>
                  <a:pt x="16588" y="69062"/>
                </a:lnTo>
                <a:lnTo>
                  <a:pt x="20269" y="85630"/>
                </a:lnTo>
                <a:lnTo>
                  <a:pt x="23029" y="92072"/>
                </a:lnTo>
                <a:lnTo>
                  <a:pt x="26710" y="101309"/>
                </a:lnTo>
                <a:lnTo>
                  <a:pt x="17508" y="101309"/>
                </a:lnTo>
                <a:lnTo>
                  <a:pt x="10147" y="89312"/>
                </a:lnTo>
                <a:lnTo>
                  <a:pt x="4626" y="76426"/>
                </a:lnTo>
                <a:lnTo>
                  <a:pt x="920" y="63540"/>
                </a:lnTo>
                <a:lnTo>
                  <a:pt x="0" y="50654"/>
                </a:lnTo>
                <a:lnTo>
                  <a:pt x="920" y="35928"/>
                </a:lnTo>
                <a:lnTo>
                  <a:pt x="5546" y="22090"/>
                </a:lnTo>
                <a:lnTo>
                  <a:pt x="11067" y="10124"/>
                </a:lnTo>
                <a:lnTo>
                  <a:pt x="17508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3" name="object 2613"/>
          <p:cNvSpPr/>
          <p:nvPr/>
        </p:nvSpPr>
        <p:spPr>
          <a:xfrm>
            <a:off x="4780494" y="6743450"/>
            <a:ext cx="83820" cy="59055"/>
          </a:xfrm>
          <a:custGeom>
            <a:avLst/>
            <a:gdLst/>
            <a:ahLst/>
            <a:cxnLst/>
            <a:rect l="l" t="t" r="r" b="b"/>
            <a:pathLst>
              <a:path w="83820" h="59054">
                <a:moveTo>
                  <a:pt x="14722" y="1841"/>
                </a:moveTo>
                <a:lnTo>
                  <a:pt x="0" y="1841"/>
                </a:lnTo>
                <a:lnTo>
                  <a:pt x="0" y="58937"/>
                </a:lnTo>
                <a:lnTo>
                  <a:pt x="14722" y="58937"/>
                </a:lnTo>
                <a:lnTo>
                  <a:pt x="14722" y="25804"/>
                </a:lnTo>
                <a:lnTo>
                  <a:pt x="15642" y="22122"/>
                </a:lnTo>
                <a:lnTo>
                  <a:pt x="17483" y="16600"/>
                </a:lnTo>
                <a:lnTo>
                  <a:pt x="20243" y="13838"/>
                </a:lnTo>
                <a:lnTo>
                  <a:pt x="23004" y="11997"/>
                </a:lnTo>
                <a:lnTo>
                  <a:pt x="83301" y="11997"/>
                </a:lnTo>
                <a:lnTo>
                  <a:pt x="82841" y="10156"/>
                </a:lnTo>
                <a:lnTo>
                  <a:pt x="82227" y="9235"/>
                </a:lnTo>
                <a:lnTo>
                  <a:pt x="14722" y="9235"/>
                </a:lnTo>
                <a:lnTo>
                  <a:pt x="14722" y="1841"/>
                </a:lnTo>
                <a:close/>
              </a:path>
              <a:path w="83820" h="59054">
                <a:moveTo>
                  <a:pt x="57958" y="11997"/>
                </a:moveTo>
                <a:lnTo>
                  <a:pt x="29445" y="11997"/>
                </a:lnTo>
                <a:lnTo>
                  <a:pt x="31285" y="12918"/>
                </a:lnTo>
                <a:lnTo>
                  <a:pt x="33126" y="14759"/>
                </a:lnTo>
                <a:lnTo>
                  <a:pt x="34046" y="16600"/>
                </a:lnTo>
                <a:lnTo>
                  <a:pt x="34046" y="23042"/>
                </a:lnTo>
                <a:lnTo>
                  <a:pt x="34966" y="27645"/>
                </a:lnTo>
                <a:lnTo>
                  <a:pt x="34966" y="58937"/>
                </a:lnTo>
                <a:lnTo>
                  <a:pt x="49676" y="58937"/>
                </a:lnTo>
                <a:lnTo>
                  <a:pt x="49676" y="23042"/>
                </a:lnTo>
                <a:lnTo>
                  <a:pt x="50596" y="19360"/>
                </a:lnTo>
                <a:lnTo>
                  <a:pt x="52437" y="16600"/>
                </a:lnTo>
                <a:lnTo>
                  <a:pt x="55197" y="13838"/>
                </a:lnTo>
                <a:lnTo>
                  <a:pt x="57958" y="11997"/>
                </a:lnTo>
                <a:close/>
              </a:path>
              <a:path w="83820" h="59054">
                <a:moveTo>
                  <a:pt x="83301" y="11997"/>
                </a:moveTo>
                <a:lnTo>
                  <a:pt x="63479" y="11997"/>
                </a:lnTo>
                <a:lnTo>
                  <a:pt x="66239" y="13838"/>
                </a:lnTo>
                <a:lnTo>
                  <a:pt x="68079" y="17520"/>
                </a:lnTo>
                <a:lnTo>
                  <a:pt x="69000" y="21201"/>
                </a:lnTo>
                <a:lnTo>
                  <a:pt x="69000" y="58937"/>
                </a:lnTo>
                <a:lnTo>
                  <a:pt x="83761" y="58937"/>
                </a:lnTo>
                <a:lnTo>
                  <a:pt x="83761" y="13838"/>
                </a:lnTo>
                <a:lnTo>
                  <a:pt x="83301" y="11997"/>
                </a:lnTo>
                <a:close/>
              </a:path>
              <a:path w="83820" h="59054">
                <a:moveTo>
                  <a:pt x="32206" y="0"/>
                </a:moveTo>
                <a:lnTo>
                  <a:pt x="23004" y="2793"/>
                </a:lnTo>
                <a:lnTo>
                  <a:pt x="14722" y="9235"/>
                </a:lnTo>
                <a:lnTo>
                  <a:pt x="47836" y="9235"/>
                </a:lnTo>
                <a:lnTo>
                  <a:pt x="32206" y="0"/>
                </a:lnTo>
                <a:close/>
              </a:path>
              <a:path w="83820" h="59054">
                <a:moveTo>
                  <a:pt x="65319" y="0"/>
                </a:moveTo>
                <a:lnTo>
                  <a:pt x="60718" y="920"/>
                </a:lnTo>
                <a:lnTo>
                  <a:pt x="56117" y="2793"/>
                </a:lnTo>
                <a:lnTo>
                  <a:pt x="51516" y="5555"/>
                </a:lnTo>
                <a:lnTo>
                  <a:pt x="47836" y="9235"/>
                </a:lnTo>
                <a:lnTo>
                  <a:pt x="82227" y="9235"/>
                </a:lnTo>
                <a:lnTo>
                  <a:pt x="81000" y="7394"/>
                </a:lnTo>
                <a:lnTo>
                  <a:pt x="76399" y="2793"/>
                </a:lnTo>
                <a:lnTo>
                  <a:pt x="72719" y="1841"/>
                </a:lnTo>
                <a:lnTo>
                  <a:pt x="653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4" name="object 2614"/>
          <p:cNvSpPr/>
          <p:nvPr/>
        </p:nvSpPr>
        <p:spPr>
          <a:xfrm>
            <a:off x="4780494" y="6743450"/>
            <a:ext cx="83820" cy="59055"/>
          </a:xfrm>
          <a:custGeom>
            <a:avLst/>
            <a:gdLst/>
            <a:ahLst/>
            <a:cxnLst/>
            <a:rect l="l" t="t" r="r" b="b"/>
            <a:pathLst>
              <a:path w="83820" h="59054">
                <a:moveTo>
                  <a:pt x="32206" y="0"/>
                </a:moveTo>
                <a:lnTo>
                  <a:pt x="47836" y="9235"/>
                </a:lnTo>
                <a:lnTo>
                  <a:pt x="51516" y="5555"/>
                </a:lnTo>
                <a:lnTo>
                  <a:pt x="56117" y="2793"/>
                </a:lnTo>
                <a:lnTo>
                  <a:pt x="60718" y="920"/>
                </a:lnTo>
                <a:lnTo>
                  <a:pt x="65319" y="0"/>
                </a:lnTo>
                <a:lnTo>
                  <a:pt x="69000" y="920"/>
                </a:lnTo>
                <a:lnTo>
                  <a:pt x="72719" y="1841"/>
                </a:lnTo>
                <a:lnTo>
                  <a:pt x="76399" y="2793"/>
                </a:lnTo>
                <a:lnTo>
                  <a:pt x="78240" y="4634"/>
                </a:lnTo>
                <a:lnTo>
                  <a:pt x="81000" y="7394"/>
                </a:lnTo>
                <a:lnTo>
                  <a:pt x="82841" y="10156"/>
                </a:lnTo>
                <a:lnTo>
                  <a:pt x="83761" y="13838"/>
                </a:lnTo>
                <a:lnTo>
                  <a:pt x="83761" y="17520"/>
                </a:lnTo>
                <a:lnTo>
                  <a:pt x="83761" y="22122"/>
                </a:lnTo>
                <a:lnTo>
                  <a:pt x="83761" y="58937"/>
                </a:lnTo>
                <a:lnTo>
                  <a:pt x="69000" y="58937"/>
                </a:lnTo>
                <a:lnTo>
                  <a:pt x="69000" y="26724"/>
                </a:lnTo>
                <a:lnTo>
                  <a:pt x="69000" y="21201"/>
                </a:lnTo>
                <a:lnTo>
                  <a:pt x="68079" y="17520"/>
                </a:lnTo>
                <a:lnTo>
                  <a:pt x="67159" y="15679"/>
                </a:lnTo>
                <a:lnTo>
                  <a:pt x="66239" y="13838"/>
                </a:lnTo>
                <a:lnTo>
                  <a:pt x="63479" y="11997"/>
                </a:lnTo>
                <a:lnTo>
                  <a:pt x="60718" y="11997"/>
                </a:lnTo>
                <a:lnTo>
                  <a:pt x="57958" y="11997"/>
                </a:lnTo>
                <a:lnTo>
                  <a:pt x="55197" y="13838"/>
                </a:lnTo>
                <a:lnTo>
                  <a:pt x="52437" y="16600"/>
                </a:lnTo>
                <a:lnTo>
                  <a:pt x="50596" y="19360"/>
                </a:lnTo>
                <a:lnTo>
                  <a:pt x="49676" y="23042"/>
                </a:lnTo>
                <a:lnTo>
                  <a:pt x="49676" y="26724"/>
                </a:lnTo>
                <a:lnTo>
                  <a:pt x="49676" y="31325"/>
                </a:lnTo>
                <a:lnTo>
                  <a:pt x="49676" y="58937"/>
                </a:lnTo>
                <a:lnTo>
                  <a:pt x="34966" y="58937"/>
                </a:lnTo>
                <a:lnTo>
                  <a:pt x="34966" y="27645"/>
                </a:lnTo>
                <a:lnTo>
                  <a:pt x="34046" y="23042"/>
                </a:lnTo>
                <a:lnTo>
                  <a:pt x="34046" y="19360"/>
                </a:lnTo>
                <a:lnTo>
                  <a:pt x="34046" y="16600"/>
                </a:lnTo>
                <a:lnTo>
                  <a:pt x="33126" y="14759"/>
                </a:lnTo>
                <a:lnTo>
                  <a:pt x="31285" y="12918"/>
                </a:lnTo>
                <a:lnTo>
                  <a:pt x="29445" y="11997"/>
                </a:lnTo>
                <a:lnTo>
                  <a:pt x="26685" y="11997"/>
                </a:lnTo>
                <a:lnTo>
                  <a:pt x="23004" y="11997"/>
                </a:lnTo>
                <a:lnTo>
                  <a:pt x="14722" y="25804"/>
                </a:lnTo>
                <a:lnTo>
                  <a:pt x="14722" y="31325"/>
                </a:lnTo>
                <a:lnTo>
                  <a:pt x="14722" y="58937"/>
                </a:lnTo>
                <a:lnTo>
                  <a:pt x="0" y="58937"/>
                </a:lnTo>
                <a:lnTo>
                  <a:pt x="0" y="1841"/>
                </a:lnTo>
                <a:lnTo>
                  <a:pt x="14722" y="1841"/>
                </a:lnTo>
                <a:lnTo>
                  <a:pt x="14722" y="9235"/>
                </a:lnTo>
                <a:lnTo>
                  <a:pt x="23004" y="2793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5" name="object 2615"/>
          <p:cNvSpPr/>
          <p:nvPr/>
        </p:nvSpPr>
        <p:spPr>
          <a:xfrm>
            <a:off x="4878046" y="6743450"/>
            <a:ext cx="85090" cy="59055"/>
          </a:xfrm>
          <a:custGeom>
            <a:avLst/>
            <a:gdLst/>
            <a:ahLst/>
            <a:cxnLst/>
            <a:rect l="l" t="t" r="r" b="b"/>
            <a:pathLst>
              <a:path w="85089" h="59054">
                <a:moveTo>
                  <a:pt x="15642" y="1841"/>
                </a:moveTo>
                <a:lnTo>
                  <a:pt x="0" y="1841"/>
                </a:lnTo>
                <a:lnTo>
                  <a:pt x="0" y="58937"/>
                </a:lnTo>
                <a:lnTo>
                  <a:pt x="15642" y="58937"/>
                </a:lnTo>
                <a:lnTo>
                  <a:pt x="15642" y="22122"/>
                </a:lnTo>
                <a:lnTo>
                  <a:pt x="16563" y="19360"/>
                </a:lnTo>
                <a:lnTo>
                  <a:pt x="20243" y="13838"/>
                </a:lnTo>
                <a:lnTo>
                  <a:pt x="23924" y="11997"/>
                </a:lnTo>
                <a:lnTo>
                  <a:pt x="83301" y="11997"/>
                </a:lnTo>
                <a:lnTo>
                  <a:pt x="82841" y="10156"/>
                </a:lnTo>
                <a:lnTo>
                  <a:pt x="82227" y="9235"/>
                </a:lnTo>
                <a:lnTo>
                  <a:pt x="15642" y="9235"/>
                </a:lnTo>
                <a:lnTo>
                  <a:pt x="15642" y="1841"/>
                </a:lnTo>
                <a:close/>
              </a:path>
              <a:path w="85089" h="59054">
                <a:moveTo>
                  <a:pt x="57970" y="11997"/>
                </a:moveTo>
                <a:lnTo>
                  <a:pt x="29445" y="11997"/>
                </a:lnTo>
                <a:lnTo>
                  <a:pt x="31285" y="12918"/>
                </a:lnTo>
                <a:lnTo>
                  <a:pt x="33126" y="14759"/>
                </a:lnTo>
                <a:lnTo>
                  <a:pt x="34046" y="16600"/>
                </a:lnTo>
                <a:lnTo>
                  <a:pt x="34966" y="19360"/>
                </a:lnTo>
                <a:lnTo>
                  <a:pt x="34966" y="58937"/>
                </a:lnTo>
                <a:lnTo>
                  <a:pt x="49689" y="58937"/>
                </a:lnTo>
                <a:lnTo>
                  <a:pt x="49689" y="26724"/>
                </a:lnTo>
                <a:lnTo>
                  <a:pt x="51529" y="19360"/>
                </a:lnTo>
                <a:lnTo>
                  <a:pt x="52449" y="16600"/>
                </a:lnTo>
                <a:lnTo>
                  <a:pt x="55210" y="13838"/>
                </a:lnTo>
                <a:lnTo>
                  <a:pt x="57970" y="11997"/>
                </a:lnTo>
                <a:close/>
              </a:path>
              <a:path w="85089" h="59054">
                <a:moveTo>
                  <a:pt x="83301" y="11997"/>
                </a:moveTo>
                <a:lnTo>
                  <a:pt x="64412" y="11997"/>
                </a:lnTo>
                <a:lnTo>
                  <a:pt x="68092" y="15679"/>
                </a:lnTo>
                <a:lnTo>
                  <a:pt x="69012" y="17520"/>
                </a:lnTo>
                <a:lnTo>
                  <a:pt x="69012" y="21201"/>
                </a:lnTo>
                <a:lnTo>
                  <a:pt x="69933" y="26724"/>
                </a:lnTo>
                <a:lnTo>
                  <a:pt x="69933" y="58937"/>
                </a:lnTo>
                <a:lnTo>
                  <a:pt x="84681" y="58937"/>
                </a:lnTo>
                <a:lnTo>
                  <a:pt x="84681" y="17520"/>
                </a:lnTo>
                <a:lnTo>
                  <a:pt x="83301" y="11997"/>
                </a:lnTo>
                <a:close/>
              </a:path>
              <a:path w="85089" h="59054">
                <a:moveTo>
                  <a:pt x="32206" y="0"/>
                </a:moveTo>
                <a:lnTo>
                  <a:pt x="23004" y="2793"/>
                </a:lnTo>
                <a:lnTo>
                  <a:pt x="15642" y="9235"/>
                </a:lnTo>
                <a:lnTo>
                  <a:pt x="47848" y="9235"/>
                </a:lnTo>
                <a:lnTo>
                  <a:pt x="32206" y="0"/>
                </a:lnTo>
                <a:close/>
              </a:path>
              <a:path w="85089" h="59054">
                <a:moveTo>
                  <a:pt x="65332" y="0"/>
                </a:moveTo>
                <a:lnTo>
                  <a:pt x="60731" y="920"/>
                </a:lnTo>
                <a:lnTo>
                  <a:pt x="56130" y="2793"/>
                </a:lnTo>
                <a:lnTo>
                  <a:pt x="52449" y="5555"/>
                </a:lnTo>
                <a:lnTo>
                  <a:pt x="47848" y="9235"/>
                </a:lnTo>
                <a:lnTo>
                  <a:pt x="82227" y="9235"/>
                </a:lnTo>
                <a:lnTo>
                  <a:pt x="653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6" name="object 2616"/>
          <p:cNvSpPr/>
          <p:nvPr/>
        </p:nvSpPr>
        <p:spPr>
          <a:xfrm>
            <a:off x="4878046" y="6743450"/>
            <a:ext cx="85090" cy="59055"/>
          </a:xfrm>
          <a:custGeom>
            <a:avLst/>
            <a:gdLst/>
            <a:ahLst/>
            <a:cxnLst/>
            <a:rect l="l" t="t" r="r" b="b"/>
            <a:pathLst>
              <a:path w="85089" h="59054">
                <a:moveTo>
                  <a:pt x="32206" y="0"/>
                </a:moveTo>
                <a:lnTo>
                  <a:pt x="47848" y="9235"/>
                </a:lnTo>
                <a:lnTo>
                  <a:pt x="52449" y="5555"/>
                </a:lnTo>
                <a:lnTo>
                  <a:pt x="56130" y="2793"/>
                </a:lnTo>
                <a:lnTo>
                  <a:pt x="60731" y="920"/>
                </a:lnTo>
                <a:lnTo>
                  <a:pt x="65332" y="0"/>
                </a:lnTo>
                <a:lnTo>
                  <a:pt x="69933" y="920"/>
                </a:lnTo>
                <a:lnTo>
                  <a:pt x="84681" y="17520"/>
                </a:lnTo>
                <a:lnTo>
                  <a:pt x="84681" y="22122"/>
                </a:lnTo>
                <a:lnTo>
                  <a:pt x="84681" y="58937"/>
                </a:lnTo>
                <a:lnTo>
                  <a:pt x="69933" y="58937"/>
                </a:lnTo>
                <a:lnTo>
                  <a:pt x="69933" y="26724"/>
                </a:lnTo>
                <a:lnTo>
                  <a:pt x="69012" y="21201"/>
                </a:lnTo>
                <a:lnTo>
                  <a:pt x="69012" y="17520"/>
                </a:lnTo>
                <a:lnTo>
                  <a:pt x="68092" y="15679"/>
                </a:lnTo>
                <a:lnTo>
                  <a:pt x="66252" y="13838"/>
                </a:lnTo>
                <a:lnTo>
                  <a:pt x="64412" y="11997"/>
                </a:lnTo>
                <a:lnTo>
                  <a:pt x="61651" y="11997"/>
                </a:lnTo>
                <a:lnTo>
                  <a:pt x="57970" y="11997"/>
                </a:lnTo>
                <a:lnTo>
                  <a:pt x="49689" y="26724"/>
                </a:lnTo>
                <a:lnTo>
                  <a:pt x="49689" y="31325"/>
                </a:lnTo>
                <a:lnTo>
                  <a:pt x="49689" y="58937"/>
                </a:lnTo>
                <a:lnTo>
                  <a:pt x="34966" y="58937"/>
                </a:lnTo>
                <a:lnTo>
                  <a:pt x="34966" y="27645"/>
                </a:lnTo>
                <a:lnTo>
                  <a:pt x="34966" y="23042"/>
                </a:lnTo>
                <a:lnTo>
                  <a:pt x="34966" y="19360"/>
                </a:lnTo>
                <a:lnTo>
                  <a:pt x="34046" y="16600"/>
                </a:lnTo>
                <a:lnTo>
                  <a:pt x="33126" y="14759"/>
                </a:lnTo>
                <a:lnTo>
                  <a:pt x="31285" y="12918"/>
                </a:lnTo>
                <a:lnTo>
                  <a:pt x="29445" y="11997"/>
                </a:lnTo>
                <a:lnTo>
                  <a:pt x="26685" y="11997"/>
                </a:lnTo>
                <a:lnTo>
                  <a:pt x="23924" y="11997"/>
                </a:lnTo>
                <a:lnTo>
                  <a:pt x="20243" y="13838"/>
                </a:lnTo>
                <a:lnTo>
                  <a:pt x="18403" y="16600"/>
                </a:lnTo>
                <a:lnTo>
                  <a:pt x="16563" y="19360"/>
                </a:lnTo>
                <a:lnTo>
                  <a:pt x="15642" y="22122"/>
                </a:lnTo>
                <a:lnTo>
                  <a:pt x="15642" y="25804"/>
                </a:lnTo>
                <a:lnTo>
                  <a:pt x="15642" y="31325"/>
                </a:lnTo>
                <a:lnTo>
                  <a:pt x="15642" y="58937"/>
                </a:lnTo>
                <a:lnTo>
                  <a:pt x="0" y="58937"/>
                </a:lnTo>
                <a:lnTo>
                  <a:pt x="0" y="1841"/>
                </a:lnTo>
                <a:lnTo>
                  <a:pt x="15642" y="1841"/>
                </a:lnTo>
                <a:lnTo>
                  <a:pt x="15642" y="9235"/>
                </a:lnTo>
                <a:lnTo>
                  <a:pt x="23004" y="2793"/>
                </a:lnTo>
                <a:lnTo>
                  <a:pt x="32206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7" name="object 2617"/>
          <p:cNvSpPr/>
          <p:nvPr/>
        </p:nvSpPr>
        <p:spPr>
          <a:xfrm>
            <a:off x="4975609" y="6723201"/>
            <a:ext cx="26034" cy="101600"/>
          </a:xfrm>
          <a:custGeom>
            <a:avLst/>
            <a:gdLst/>
            <a:ahLst/>
            <a:cxnLst/>
            <a:rect l="l" t="t" r="r" b="b"/>
            <a:pathLst>
              <a:path w="26035" h="101600">
                <a:moveTo>
                  <a:pt x="9201" y="0"/>
                </a:moveTo>
                <a:lnTo>
                  <a:pt x="0" y="0"/>
                </a:lnTo>
                <a:lnTo>
                  <a:pt x="5521" y="14727"/>
                </a:lnTo>
                <a:lnTo>
                  <a:pt x="8281" y="26724"/>
                </a:lnTo>
                <a:lnTo>
                  <a:pt x="10121" y="38688"/>
                </a:lnTo>
                <a:lnTo>
                  <a:pt x="11042" y="50654"/>
                </a:lnTo>
                <a:lnTo>
                  <a:pt x="11042" y="57098"/>
                </a:lnTo>
                <a:lnTo>
                  <a:pt x="10121" y="62619"/>
                </a:lnTo>
                <a:lnTo>
                  <a:pt x="8281" y="75506"/>
                </a:lnTo>
                <a:lnTo>
                  <a:pt x="6441" y="81948"/>
                </a:lnTo>
                <a:lnTo>
                  <a:pt x="5521" y="86551"/>
                </a:lnTo>
                <a:lnTo>
                  <a:pt x="1840" y="95755"/>
                </a:lnTo>
                <a:lnTo>
                  <a:pt x="0" y="101309"/>
                </a:lnTo>
                <a:lnTo>
                  <a:pt x="9201" y="101309"/>
                </a:lnTo>
                <a:lnTo>
                  <a:pt x="16563" y="87471"/>
                </a:lnTo>
                <a:lnTo>
                  <a:pt x="22084" y="73664"/>
                </a:lnTo>
                <a:lnTo>
                  <a:pt x="24844" y="60778"/>
                </a:lnTo>
                <a:lnTo>
                  <a:pt x="25764" y="49733"/>
                </a:lnTo>
                <a:lnTo>
                  <a:pt x="24844" y="36849"/>
                </a:lnTo>
                <a:lnTo>
                  <a:pt x="21163" y="23963"/>
                </a:lnTo>
                <a:lnTo>
                  <a:pt x="16563" y="11965"/>
                </a:lnTo>
                <a:lnTo>
                  <a:pt x="92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8" name="object 2618"/>
          <p:cNvSpPr/>
          <p:nvPr/>
        </p:nvSpPr>
        <p:spPr>
          <a:xfrm>
            <a:off x="4975609" y="6723201"/>
            <a:ext cx="26034" cy="101600"/>
          </a:xfrm>
          <a:custGeom>
            <a:avLst/>
            <a:gdLst/>
            <a:ahLst/>
            <a:cxnLst/>
            <a:rect l="l" t="t" r="r" b="b"/>
            <a:pathLst>
              <a:path w="26035" h="101600">
                <a:moveTo>
                  <a:pt x="0" y="0"/>
                </a:moveTo>
                <a:lnTo>
                  <a:pt x="9201" y="0"/>
                </a:lnTo>
                <a:lnTo>
                  <a:pt x="16563" y="11965"/>
                </a:lnTo>
                <a:lnTo>
                  <a:pt x="21163" y="23963"/>
                </a:lnTo>
                <a:lnTo>
                  <a:pt x="24844" y="36849"/>
                </a:lnTo>
                <a:lnTo>
                  <a:pt x="25764" y="49733"/>
                </a:lnTo>
                <a:lnTo>
                  <a:pt x="24844" y="60778"/>
                </a:lnTo>
                <a:lnTo>
                  <a:pt x="22084" y="73664"/>
                </a:lnTo>
                <a:lnTo>
                  <a:pt x="16563" y="87471"/>
                </a:lnTo>
                <a:lnTo>
                  <a:pt x="9201" y="101309"/>
                </a:lnTo>
                <a:lnTo>
                  <a:pt x="0" y="101309"/>
                </a:lnTo>
                <a:lnTo>
                  <a:pt x="1840" y="95755"/>
                </a:lnTo>
                <a:lnTo>
                  <a:pt x="3680" y="91152"/>
                </a:lnTo>
                <a:lnTo>
                  <a:pt x="5521" y="86551"/>
                </a:lnTo>
                <a:lnTo>
                  <a:pt x="6441" y="81948"/>
                </a:lnTo>
                <a:lnTo>
                  <a:pt x="8281" y="75506"/>
                </a:lnTo>
                <a:lnTo>
                  <a:pt x="9201" y="69062"/>
                </a:lnTo>
                <a:lnTo>
                  <a:pt x="10121" y="62619"/>
                </a:lnTo>
                <a:lnTo>
                  <a:pt x="11042" y="57098"/>
                </a:lnTo>
                <a:lnTo>
                  <a:pt x="11042" y="50654"/>
                </a:lnTo>
                <a:lnTo>
                  <a:pt x="10121" y="38688"/>
                </a:lnTo>
                <a:lnTo>
                  <a:pt x="8281" y="26724"/>
                </a:lnTo>
                <a:lnTo>
                  <a:pt x="5521" y="14727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9" name="object 2619"/>
          <p:cNvSpPr/>
          <p:nvPr/>
        </p:nvSpPr>
        <p:spPr>
          <a:xfrm>
            <a:off x="3186478" y="5691931"/>
            <a:ext cx="74930" cy="64769"/>
          </a:xfrm>
          <a:custGeom>
            <a:avLst/>
            <a:gdLst/>
            <a:ahLst/>
            <a:cxnLst/>
            <a:rect l="l" t="t" r="r" b="b"/>
            <a:pathLst>
              <a:path w="74929" h="64770">
                <a:moveTo>
                  <a:pt x="74523" y="0"/>
                </a:moveTo>
                <a:lnTo>
                  <a:pt x="0" y="30377"/>
                </a:lnTo>
                <a:lnTo>
                  <a:pt x="74523" y="64423"/>
                </a:lnTo>
                <a:lnTo>
                  <a:pt x="74523" y="58900"/>
                </a:lnTo>
                <a:lnTo>
                  <a:pt x="70844" y="58900"/>
                </a:lnTo>
                <a:lnTo>
                  <a:pt x="16560" y="34059"/>
                </a:lnTo>
                <a:lnTo>
                  <a:pt x="70844" y="11966"/>
                </a:lnTo>
                <a:lnTo>
                  <a:pt x="74523" y="11966"/>
                </a:lnTo>
                <a:lnTo>
                  <a:pt x="74523" y="0"/>
                </a:lnTo>
                <a:close/>
              </a:path>
              <a:path w="74929" h="64770">
                <a:moveTo>
                  <a:pt x="74523" y="11966"/>
                </a:moveTo>
                <a:lnTo>
                  <a:pt x="70844" y="11966"/>
                </a:lnTo>
                <a:lnTo>
                  <a:pt x="70844" y="58900"/>
                </a:lnTo>
                <a:lnTo>
                  <a:pt x="74523" y="58900"/>
                </a:lnTo>
                <a:lnTo>
                  <a:pt x="74523" y="1196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0" name="object 2620"/>
          <p:cNvSpPr/>
          <p:nvPr/>
        </p:nvSpPr>
        <p:spPr>
          <a:xfrm>
            <a:off x="3203039" y="5703897"/>
            <a:ext cx="54610" cy="46990"/>
          </a:xfrm>
          <a:custGeom>
            <a:avLst/>
            <a:gdLst/>
            <a:ahLst/>
            <a:cxnLst/>
            <a:rect l="l" t="t" r="r" b="b"/>
            <a:pathLst>
              <a:path w="54610" h="46989">
                <a:moveTo>
                  <a:pt x="54283" y="0"/>
                </a:moveTo>
                <a:lnTo>
                  <a:pt x="0" y="22092"/>
                </a:lnTo>
                <a:lnTo>
                  <a:pt x="54283" y="46933"/>
                </a:lnTo>
                <a:lnTo>
                  <a:pt x="54283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1" name="object 2621"/>
          <p:cNvSpPr/>
          <p:nvPr/>
        </p:nvSpPr>
        <p:spPr>
          <a:xfrm>
            <a:off x="3186478" y="5691931"/>
            <a:ext cx="74930" cy="64769"/>
          </a:xfrm>
          <a:custGeom>
            <a:avLst/>
            <a:gdLst/>
            <a:ahLst/>
            <a:cxnLst/>
            <a:rect l="l" t="t" r="r" b="b"/>
            <a:pathLst>
              <a:path w="74929" h="64770">
                <a:moveTo>
                  <a:pt x="74523" y="0"/>
                </a:moveTo>
                <a:lnTo>
                  <a:pt x="74523" y="64423"/>
                </a:lnTo>
                <a:lnTo>
                  <a:pt x="0" y="30377"/>
                </a:lnTo>
                <a:lnTo>
                  <a:pt x="74523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2" name="object 2622"/>
          <p:cNvSpPr/>
          <p:nvPr/>
        </p:nvSpPr>
        <p:spPr>
          <a:xfrm>
            <a:off x="3181877" y="5659687"/>
            <a:ext cx="79375" cy="31750"/>
          </a:xfrm>
          <a:custGeom>
            <a:avLst/>
            <a:gdLst/>
            <a:ahLst/>
            <a:cxnLst/>
            <a:rect l="l" t="t" r="r" b="b"/>
            <a:pathLst>
              <a:path w="79375" h="31750">
                <a:moveTo>
                  <a:pt x="0" y="0"/>
                </a:moveTo>
                <a:lnTo>
                  <a:pt x="0" y="11966"/>
                </a:lnTo>
                <a:lnTo>
                  <a:pt x="79124" y="31323"/>
                </a:lnTo>
                <a:lnTo>
                  <a:pt x="79124" y="2025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3" name="object 2623"/>
          <p:cNvSpPr/>
          <p:nvPr/>
        </p:nvSpPr>
        <p:spPr>
          <a:xfrm>
            <a:off x="3181877" y="5659687"/>
            <a:ext cx="79375" cy="31750"/>
          </a:xfrm>
          <a:custGeom>
            <a:avLst/>
            <a:gdLst/>
            <a:ahLst/>
            <a:cxnLst/>
            <a:rect l="l" t="t" r="r" b="b"/>
            <a:pathLst>
              <a:path w="79375" h="31750">
                <a:moveTo>
                  <a:pt x="0" y="0"/>
                </a:moveTo>
                <a:lnTo>
                  <a:pt x="79124" y="20251"/>
                </a:lnTo>
                <a:lnTo>
                  <a:pt x="79124" y="31323"/>
                </a:lnTo>
                <a:lnTo>
                  <a:pt x="0" y="1196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4" name="object 2624"/>
          <p:cNvSpPr/>
          <p:nvPr/>
        </p:nvSpPr>
        <p:spPr>
          <a:xfrm>
            <a:off x="3187398" y="5597065"/>
            <a:ext cx="73660" cy="59055"/>
          </a:xfrm>
          <a:custGeom>
            <a:avLst/>
            <a:gdLst/>
            <a:ahLst/>
            <a:cxnLst/>
            <a:rect l="l" t="t" r="r" b="b"/>
            <a:pathLst>
              <a:path w="73660" h="59054">
                <a:moveTo>
                  <a:pt x="18401" y="3682"/>
                </a:moveTo>
                <a:lnTo>
                  <a:pt x="0" y="4602"/>
                </a:lnTo>
                <a:lnTo>
                  <a:pt x="0" y="58939"/>
                </a:lnTo>
                <a:lnTo>
                  <a:pt x="1839" y="58939"/>
                </a:lnTo>
                <a:lnTo>
                  <a:pt x="17628" y="46051"/>
                </a:lnTo>
                <a:lnTo>
                  <a:pt x="3679" y="46051"/>
                </a:lnTo>
                <a:lnTo>
                  <a:pt x="3679" y="15674"/>
                </a:lnTo>
                <a:lnTo>
                  <a:pt x="18401" y="5523"/>
                </a:lnTo>
                <a:lnTo>
                  <a:pt x="18401" y="3682"/>
                </a:lnTo>
                <a:close/>
              </a:path>
              <a:path w="73660" h="59054">
                <a:moveTo>
                  <a:pt x="42194" y="30402"/>
                </a:moveTo>
                <a:lnTo>
                  <a:pt x="36801" y="30402"/>
                </a:lnTo>
                <a:lnTo>
                  <a:pt x="71764" y="58939"/>
                </a:lnTo>
                <a:lnTo>
                  <a:pt x="73603" y="58939"/>
                </a:lnTo>
                <a:lnTo>
                  <a:pt x="73603" y="48813"/>
                </a:lnTo>
                <a:lnTo>
                  <a:pt x="64403" y="48813"/>
                </a:lnTo>
                <a:lnTo>
                  <a:pt x="42194" y="30402"/>
                </a:lnTo>
                <a:close/>
              </a:path>
              <a:path w="73660" h="59054">
                <a:moveTo>
                  <a:pt x="51523" y="0"/>
                </a:moveTo>
                <a:lnTo>
                  <a:pt x="51523" y="1841"/>
                </a:lnTo>
                <a:lnTo>
                  <a:pt x="56122" y="3682"/>
                </a:lnTo>
                <a:lnTo>
                  <a:pt x="59803" y="5523"/>
                </a:lnTo>
                <a:lnTo>
                  <a:pt x="63482" y="11046"/>
                </a:lnTo>
                <a:lnTo>
                  <a:pt x="64403" y="14753"/>
                </a:lnTo>
                <a:lnTo>
                  <a:pt x="64403" y="48813"/>
                </a:lnTo>
                <a:lnTo>
                  <a:pt x="73603" y="48813"/>
                </a:lnTo>
                <a:lnTo>
                  <a:pt x="73603" y="3682"/>
                </a:lnTo>
                <a:lnTo>
                  <a:pt x="51523" y="0"/>
                </a:lnTo>
                <a:close/>
              </a:path>
              <a:path w="73660" h="59054">
                <a:moveTo>
                  <a:pt x="32200" y="22118"/>
                </a:moveTo>
                <a:lnTo>
                  <a:pt x="3679" y="46051"/>
                </a:lnTo>
                <a:lnTo>
                  <a:pt x="17628" y="46051"/>
                </a:lnTo>
                <a:lnTo>
                  <a:pt x="36801" y="30402"/>
                </a:lnTo>
                <a:lnTo>
                  <a:pt x="42194" y="30402"/>
                </a:lnTo>
                <a:lnTo>
                  <a:pt x="32200" y="22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5" name="object 2625"/>
          <p:cNvSpPr/>
          <p:nvPr/>
        </p:nvSpPr>
        <p:spPr>
          <a:xfrm>
            <a:off x="3187398" y="5597065"/>
            <a:ext cx="73660" cy="59055"/>
          </a:xfrm>
          <a:custGeom>
            <a:avLst/>
            <a:gdLst/>
            <a:ahLst/>
            <a:cxnLst/>
            <a:rect l="l" t="t" r="r" b="b"/>
            <a:pathLst>
              <a:path w="73660" h="59054">
                <a:moveTo>
                  <a:pt x="51523" y="0"/>
                </a:moveTo>
                <a:lnTo>
                  <a:pt x="73603" y="3682"/>
                </a:lnTo>
                <a:lnTo>
                  <a:pt x="73603" y="58939"/>
                </a:lnTo>
                <a:lnTo>
                  <a:pt x="71764" y="58939"/>
                </a:lnTo>
                <a:lnTo>
                  <a:pt x="36801" y="30402"/>
                </a:lnTo>
                <a:lnTo>
                  <a:pt x="1839" y="58939"/>
                </a:lnTo>
                <a:lnTo>
                  <a:pt x="0" y="58939"/>
                </a:lnTo>
                <a:lnTo>
                  <a:pt x="0" y="4602"/>
                </a:lnTo>
                <a:lnTo>
                  <a:pt x="18401" y="3682"/>
                </a:lnTo>
                <a:lnTo>
                  <a:pt x="18401" y="5523"/>
                </a:lnTo>
                <a:lnTo>
                  <a:pt x="13800" y="6443"/>
                </a:lnTo>
                <a:lnTo>
                  <a:pt x="10120" y="8284"/>
                </a:lnTo>
                <a:lnTo>
                  <a:pt x="7360" y="10125"/>
                </a:lnTo>
                <a:lnTo>
                  <a:pt x="4599" y="12887"/>
                </a:lnTo>
                <a:lnTo>
                  <a:pt x="3679" y="15674"/>
                </a:lnTo>
                <a:lnTo>
                  <a:pt x="3679" y="19356"/>
                </a:lnTo>
                <a:lnTo>
                  <a:pt x="3679" y="46051"/>
                </a:lnTo>
                <a:lnTo>
                  <a:pt x="32200" y="22118"/>
                </a:lnTo>
                <a:lnTo>
                  <a:pt x="64403" y="48813"/>
                </a:lnTo>
                <a:lnTo>
                  <a:pt x="64403" y="19356"/>
                </a:lnTo>
                <a:lnTo>
                  <a:pt x="64403" y="14753"/>
                </a:lnTo>
                <a:lnTo>
                  <a:pt x="63482" y="11046"/>
                </a:lnTo>
                <a:lnTo>
                  <a:pt x="61643" y="8284"/>
                </a:lnTo>
                <a:lnTo>
                  <a:pt x="59803" y="5523"/>
                </a:lnTo>
                <a:lnTo>
                  <a:pt x="56122" y="3682"/>
                </a:lnTo>
                <a:lnTo>
                  <a:pt x="51523" y="1841"/>
                </a:lnTo>
                <a:lnTo>
                  <a:pt x="51523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6" name="object 2626"/>
          <p:cNvSpPr/>
          <p:nvPr/>
        </p:nvSpPr>
        <p:spPr>
          <a:xfrm>
            <a:off x="5455938" y="5568355"/>
            <a:ext cx="629642" cy="9906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7" name="object 2627"/>
          <p:cNvSpPr/>
          <p:nvPr/>
        </p:nvSpPr>
        <p:spPr>
          <a:xfrm>
            <a:off x="4355975" y="936642"/>
            <a:ext cx="4666343" cy="14401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9" name="object 2629"/>
          <p:cNvSpPr/>
          <p:nvPr/>
        </p:nvSpPr>
        <p:spPr>
          <a:xfrm>
            <a:off x="6290158" y="2403701"/>
            <a:ext cx="1543685" cy="1431925"/>
          </a:xfrm>
          <a:custGeom>
            <a:avLst/>
            <a:gdLst/>
            <a:ahLst/>
            <a:cxnLst/>
            <a:rect l="l" t="t" r="r" b="b"/>
            <a:pathLst>
              <a:path w="1543684" h="1431925">
                <a:moveTo>
                  <a:pt x="0" y="715924"/>
                </a:moveTo>
                <a:lnTo>
                  <a:pt x="2558" y="657207"/>
                </a:lnTo>
                <a:lnTo>
                  <a:pt x="10102" y="599798"/>
                </a:lnTo>
                <a:lnTo>
                  <a:pt x="22431" y="543879"/>
                </a:lnTo>
                <a:lnTo>
                  <a:pt x="39348" y="489637"/>
                </a:lnTo>
                <a:lnTo>
                  <a:pt x="60654" y="437254"/>
                </a:lnTo>
                <a:lnTo>
                  <a:pt x="86150" y="386916"/>
                </a:lnTo>
                <a:lnTo>
                  <a:pt x="115638" y="338806"/>
                </a:lnTo>
                <a:lnTo>
                  <a:pt x="148919" y="293108"/>
                </a:lnTo>
                <a:lnTo>
                  <a:pt x="185794" y="250008"/>
                </a:lnTo>
                <a:lnTo>
                  <a:pt x="226065" y="209689"/>
                </a:lnTo>
                <a:lnTo>
                  <a:pt x="269533" y="172335"/>
                </a:lnTo>
                <a:lnTo>
                  <a:pt x="315999" y="138131"/>
                </a:lnTo>
                <a:lnTo>
                  <a:pt x="365266" y="107261"/>
                </a:lnTo>
                <a:lnTo>
                  <a:pt x="417133" y="79910"/>
                </a:lnTo>
                <a:lnTo>
                  <a:pt x="471403" y="56260"/>
                </a:lnTo>
                <a:lnTo>
                  <a:pt x="527876" y="36498"/>
                </a:lnTo>
                <a:lnTo>
                  <a:pt x="586355" y="20806"/>
                </a:lnTo>
                <a:lnTo>
                  <a:pt x="646640" y="9370"/>
                </a:lnTo>
                <a:lnTo>
                  <a:pt x="708534" y="2373"/>
                </a:lnTo>
                <a:lnTo>
                  <a:pt x="771836" y="0"/>
                </a:lnTo>
                <a:lnTo>
                  <a:pt x="835139" y="2373"/>
                </a:lnTo>
                <a:lnTo>
                  <a:pt x="897032" y="9370"/>
                </a:lnTo>
                <a:lnTo>
                  <a:pt x="957318" y="20806"/>
                </a:lnTo>
                <a:lnTo>
                  <a:pt x="1015796" y="36498"/>
                </a:lnTo>
                <a:lnTo>
                  <a:pt x="1072270" y="56260"/>
                </a:lnTo>
                <a:lnTo>
                  <a:pt x="1126540" y="79910"/>
                </a:lnTo>
                <a:lnTo>
                  <a:pt x="1178407" y="107261"/>
                </a:lnTo>
                <a:lnTo>
                  <a:pt x="1227673" y="138131"/>
                </a:lnTo>
                <a:lnTo>
                  <a:pt x="1274139" y="172335"/>
                </a:lnTo>
                <a:lnTo>
                  <a:pt x="1317607" y="209689"/>
                </a:lnTo>
                <a:lnTo>
                  <a:pt x="1357878" y="250008"/>
                </a:lnTo>
                <a:lnTo>
                  <a:pt x="1394753" y="293108"/>
                </a:lnTo>
                <a:lnTo>
                  <a:pt x="1428034" y="338806"/>
                </a:lnTo>
                <a:lnTo>
                  <a:pt x="1457522" y="386916"/>
                </a:lnTo>
                <a:lnTo>
                  <a:pt x="1483018" y="437254"/>
                </a:lnTo>
                <a:lnTo>
                  <a:pt x="1504324" y="489637"/>
                </a:lnTo>
                <a:lnTo>
                  <a:pt x="1521242" y="543879"/>
                </a:lnTo>
                <a:lnTo>
                  <a:pt x="1533571" y="599798"/>
                </a:lnTo>
                <a:lnTo>
                  <a:pt x="1541115" y="657207"/>
                </a:lnTo>
                <a:lnTo>
                  <a:pt x="1543673" y="715924"/>
                </a:lnTo>
                <a:lnTo>
                  <a:pt x="1541115" y="774641"/>
                </a:lnTo>
                <a:lnTo>
                  <a:pt x="1533571" y="832051"/>
                </a:lnTo>
                <a:lnTo>
                  <a:pt x="1521242" y="887969"/>
                </a:lnTo>
                <a:lnTo>
                  <a:pt x="1504324" y="942212"/>
                </a:lnTo>
                <a:lnTo>
                  <a:pt x="1483018" y="994595"/>
                </a:lnTo>
                <a:lnTo>
                  <a:pt x="1457522" y="1044933"/>
                </a:lnTo>
                <a:lnTo>
                  <a:pt x="1428034" y="1093043"/>
                </a:lnTo>
                <a:lnTo>
                  <a:pt x="1394753" y="1138740"/>
                </a:lnTo>
                <a:lnTo>
                  <a:pt x="1357878" y="1181841"/>
                </a:lnTo>
                <a:lnTo>
                  <a:pt x="1317607" y="1222160"/>
                </a:lnTo>
                <a:lnTo>
                  <a:pt x="1274139" y="1259513"/>
                </a:lnTo>
                <a:lnTo>
                  <a:pt x="1227673" y="1293717"/>
                </a:lnTo>
                <a:lnTo>
                  <a:pt x="1178407" y="1324587"/>
                </a:lnTo>
                <a:lnTo>
                  <a:pt x="1126540" y="1351939"/>
                </a:lnTo>
                <a:lnTo>
                  <a:pt x="1072270" y="1375588"/>
                </a:lnTo>
                <a:lnTo>
                  <a:pt x="1015796" y="1395351"/>
                </a:lnTo>
                <a:lnTo>
                  <a:pt x="957318" y="1411042"/>
                </a:lnTo>
                <a:lnTo>
                  <a:pt x="897032" y="1422479"/>
                </a:lnTo>
                <a:lnTo>
                  <a:pt x="835139" y="1429476"/>
                </a:lnTo>
                <a:lnTo>
                  <a:pt x="771836" y="1431849"/>
                </a:lnTo>
                <a:lnTo>
                  <a:pt x="708534" y="1429476"/>
                </a:lnTo>
                <a:lnTo>
                  <a:pt x="646640" y="1422479"/>
                </a:lnTo>
                <a:lnTo>
                  <a:pt x="586355" y="1411042"/>
                </a:lnTo>
                <a:lnTo>
                  <a:pt x="527876" y="1395351"/>
                </a:lnTo>
                <a:lnTo>
                  <a:pt x="471403" y="1375588"/>
                </a:lnTo>
                <a:lnTo>
                  <a:pt x="417133" y="1351939"/>
                </a:lnTo>
                <a:lnTo>
                  <a:pt x="365266" y="1324587"/>
                </a:lnTo>
                <a:lnTo>
                  <a:pt x="315999" y="1293717"/>
                </a:lnTo>
                <a:lnTo>
                  <a:pt x="269533" y="1259513"/>
                </a:lnTo>
                <a:lnTo>
                  <a:pt x="226065" y="1222160"/>
                </a:lnTo>
                <a:lnTo>
                  <a:pt x="185794" y="1181841"/>
                </a:lnTo>
                <a:lnTo>
                  <a:pt x="148919" y="1138740"/>
                </a:lnTo>
                <a:lnTo>
                  <a:pt x="115638" y="1093043"/>
                </a:lnTo>
                <a:lnTo>
                  <a:pt x="86150" y="1044933"/>
                </a:lnTo>
                <a:lnTo>
                  <a:pt x="60654" y="994595"/>
                </a:lnTo>
                <a:lnTo>
                  <a:pt x="39348" y="942212"/>
                </a:lnTo>
                <a:lnTo>
                  <a:pt x="22431" y="887969"/>
                </a:lnTo>
                <a:lnTo>
                  <a:pt x="10102" y="832051"/>
                </a:lnTo>
                <a:lnTo>
                  <a:pt x="2558" y="774641"/>
                </a:lnTo>
                <a:lnTo>
                  <a:pt x="0" y="715924"/>
                </a:lnTo>
                <a:close/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0" name="object 2630"/>
          <p:cNvSpPr/>
          <p:nvPr/>
        </p:nvSpPr>
        <p:spPr>
          <a:xfrm>
            <a:off x="6290158" y="2403701"/>
            <a:ext cx="1543685" cy="1431925"/>
          </a:xfrm>
          <a:custGeom>
            <a:avLst/>
            <a:gdLst/>
            <a:ahLst/>
            <a:cxnLst/>
            <a:rect l="l" t="t" r="r" b="b"/>
            <a:pathLst>
              <a:path w="1543684" h="1431925">
                <a:moveTo>
                  <a:pt x="0" y="715924"/>
                </a:moveTo>
                <a:lnTo>
                  <a:pt x="2558" y="774641"/>
                </a:lnTo>
                <a:lnTo>
                  <a:pt x="10102" y="832051"/>
                </a:lnTo>
                <a:lnTo>
                  <a:pt x="22431" y="887969"/>
                </a:lnTo>
                <a:lnTo>
                  <a:pt x="39348" y="942212"/>
                </a:lnTo>
                <a:lnTo>
                  <a:pt x="60654" y="994595"/>
                </a:lnTo>
                <a:lnTo>
                  <a:pt x="86150" y="1044933"/>
                </a:lnTo>
                <a:lnTo>
                  <a:pt x="115638" y="1093043"/>
                </a:lnTo>
                <a:lnTo>
                  <a:pt x="148919" y="1138740"/>
                </a:lnTo>
                <a:lnTo>
                  <a:pt x="185794" y="1181841"/>
                </a:lnTo>
                <a:lnTo>
                  <a:pt x="226065" y="1222160"/>
                </a:lnTo>
                <a:lnTo>
                  <a:pt x="269533" y="1259513"/>
                </a:lnTo>
                <a:lnTo>
                  <a:pt x="315999" y="1293717"/>
                </a:lnTo>
                <a:lnTo>
                  <a:pt x="365266" y="1324587"/>
                </a:lnTo>
                <a:lnTo>
                  <a:pt x="417133" y="1351939"/>
                </a:lnTo>
                <a:lnTo>
                  <a:pt x="471403" y="1375588"/>
                </a:lnTo>
                <a:lnTo>
                  <a:pt x="527876" y="1395351"/>
                </a:lnTo>
                <a:lnTo>
                  <a:pt x="586355" y="1411042"/>
                </a:lnTo>
                <a:lnTo>
                  <a:pt x="646640" y="1422479"/>
                </a:lnTo>
                <a:lnTo>
                  <a:pt x="708534" y="1429476"/>
                </a:lnTo>
                <a:lnTo>
                  <a:pt x="771836" y="1431849"/>
                </a:lnTo>
                <a:lnTo>
                  <a:pt x="835139" y="1429476"/>
                </a:lnTo>
                <a:lnTo>
                  <a:pt x="897032" y="1422479"/>
                </a:lnTo>
                <a:lnTo>
                  <a:pt x="957318" y="1411042"/>
                </a:lnTo>
                <a:lnTo>
                  <a:pt x="1015796" y="1395351"/>
                </a:lnTo>
                <a:lnTo>
                  <a:pt x="1072270" y="1375588"/>
                </a:lnTo>
                <a:lnTo>
                  <a:pt x="1126540" y="1351939"/>
                </a:lnTo>
                <a:lnTo>
                  <a:pt x="1178407" y="1324587"/>
                </a:lnTo>
                <a:lnTo>
                  <a:pt x="1227673" y="1293717"/>
                </a:lnTo>
                <a:lnTo>
                  <a:pt x="1274139" y="1259513"/>
                </a:lnTo>
                <a:lnTo>
                  <a:pt x="1317607" y="1222160"/>
                </a:lnTo>
                <a:lnTo>
                  <a:pt x="1357878" y="1181841"/>
                </a:lnTo>
                <a:lnTo>
                  <a:pt x="1394753" y="1138740"/>
                </a:lnTo>
                <a:lnTo>
                  <a:pt x="1428034" y="1093043"/>
                </a:lnTo>
                <a:lnTo>
                  <a:pt x="1457522" y="1044933"/>
                </a:lnTo>
                <a:lnTo>
                  <a:pt x="1483018" y="994595"/>
                </a:lnTo>
                <a:lnTo>
                  <a:pt x="1504324" y="942212"/>
                </a:lnTo>
                <a:lnTo>
                  <a:pt x="1521242" y="887969"/>
                </a:lnTo>
                <a:lnTo>
                  <a:pt x="1533571" y="832051"/>
                </a:lnTo>
                <a:lnTo>
                  <a:pt x="1541115" y="774641"/>
                </a:lnTo>
                <a:lnTo>
                  <a:pt x="1543673" y="715924"/>
                </a:lnTo>
                <a:lnTo>
                  <a:pt x="1541115" y="657207"/>
                </a:lnTo>
                <a:lnTo>
                  <a:pt x="1533571" y="599798"/>
                </a:lnTo>
                <a:lnTo>
                  <a:pt x="1521242" y="543879"/>
                </a:lnTo>
                <a:lnTo>
                  <a:pt x="1504324" y="489637"/>
                </a:lnTo>
                <a:lnTo>
                  <a:pt x="1483018" y="437254"/>
                </a:lnTo>
                <a:lnTo>
                  <a:pt x="1457522" y="386916"/>
                </a:lnTo>
                <a:lnTo>
                  <a:pt x="1428034" y="338806"/>
                </a:lnTo>
                <a:lnTo>
                  <a:pt x="1394753" y="293108"/>
                </a:lnTo>
                <a:lnTo>
                  <a:pt x="1357878" y="250008"/>
                </a:lnTo>
                <a:lnTo>
                  <a:pt x="1317607" y="209689"/>
                </a:lnTo>
                <a:lnTo>
                  <a:pt x="1274139" y="172335"/>
                </a:lnTo>
                <a:lnTo>
                  <a:pt x="1227673" y="138131"/>
                </a:lnTo>
                <a:lnTo>
                  <a:pt x="1178407" y="107261"/>
                </a:lnTo>
                <a:lnTo>
                  <a:pt x="1126540" y="79910"/>
                </a:lnTo>
                <a:lnTo>
                  <a:pt x="1072270" y="56260"/>
                </a:lnTo>
                <a:lnTo>
                  <a:pt x="1015796" y="36498"/>
                </a:lnTo>
                <a:lnTo>
                  <a:pt x="957318" y="20806"/>
                </a:lnTo>
                <a:lnTo>
                  <a:pt x="897032" y="9370"/>
                </a:lnTo>
                <a:lnTo>
                  <a:pt x="835139" y="2373"/>
                </a:lnTo>
                <a:lnTo>
                  <a:pt x="771836" y="0"/>
                </a:lnTo>
                <a:lnTo>
                  <a:pt x="708534" y="2373"/>
                </a:lnTo>
                <a:lnTo>
                  <a:pt x="646640" y="9370"/>
                </a:lnTo>
                <a:lnTo>
                  <a:pt x="586355" y="20806"/>
                </a:lnTo>
                <a:lnTo>
                  <a:pt x="527876" y="36498"/>
                </a:lnTo>
                <a:lnTo>
                  <a:pt x="471403" y="56260"/>
                </a:lnTo>
                <a:lnTo>
                  <a:pt x="417133" y="79910"/>
                </a:lnTo>
                <a:lnTo>
                  <a:pt x="365266" y="107261"/>
                </a:lnTo>
                <a:lnTo>
                  <a:pt x="315999" y="138131"/>
                </a:lnTo>
                <a:lnTo>
                  <a:pt x="269533" y="172335"/>
                </a:lnTo>
                <a:lnTo>
                  <a:pt x="226065" y="209689"/>
                </a:lnTo>
                <a:lnTo>
                  <a:pt x="185794" y="250008"/>
                </a:lnTo>
                <a:lnTo>
                  <a:pt x="148919" y="293108"/>
                </a:lnTo>
                <a:lnTo>
                  <a:pt x="115638" y="338806"/>
                </a:lnTo>
                <a:lnTo>
                  <a:pt x="86150" y="386916"/>
                </a:lnTo>
                <a:lnTo>
                  <a:pt x="60654" y="437254"/>
                </a:lnTo>
                <a:lnTo>
                  <a:pt x="39348" y="489637"/>
                </a:lnTo>
                <a:lnTo>
                  <a:pt x="22431" y="543879"/>
                </a:lnTo>
                <a:lnTo>
                  <a:pt x="10102" y="599798"/>
                </a:lnTo>
                <a:lnTo>
                  <a:pt x="2558" y="657207"/>
                </a:lnTo>
                <a:lnTo>
                  <a:pt x="0" y="715924"/>
                </a:lnTo>
                <a:close/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1" name="object 2631"/>
          <p:cNvSpPr/>
          <p:nvPr/>
        </p:nvSpPr>
        <p:spPr>
          <a:xfrm>
            <a:off x="5311399" y="2739604"/>
            <a:ext cx="916940" cy="148590"/>
          </a:xfrm>
          <a:custGeom>
            <a:avLst/>
            <a:gdLst/>
            <a:ahLst/>
            <a:cxnLst/>
            <a:rect l="l" t="t" r="r" b="b"/>
            <a:pathLst>
              <a:path w="916939" h="148589">
                <a:moveTo>
                  <a:pt x="916782" y="0"/>
                </a:moveTo>
                <a:lnTo>
                  <a:pt x="0" y="14831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2" name="object 2632"/>
          <p:cNvSpPr/>
          <p:nvPr/>
        </p:nvSpPr>
        <p:spPr>
          <a:xfrm>
            <a:off x="5274078" y="2785337"/>
            <a:ext cx="179705" cy="168910"/>
          </a:xfrm>
          <a:custGeom>
            <a:avLst/>
            <a:gdLst/>
            <a:ahLst/>
            <a:cxnLst/>
            <a:rect l="l" t="t" r="r" b="b"/>
            <a:pathLst>
              <a:path w="179704" h="168910">
                <a:moveTo>
                  <a:pt x="144036" y="0"/>
                </a:moveTo>
                <a:lnTo>
                  <a:pt x="132287" y="870"/>
                </a:lnTo>
                <a:lnTo>
                  <a:pt x="127403" y="3793"/>
                </a:lnTo>
                <a:lnTo>
                  <a:pt x="0" y="108615"/>
                </a:lnTo>
                <a:lnTo>
                  <a:pt x="153954" y="167919"/>
                </a:lnTo>
                <a:lnTo>
                  <a:pt x="166124" y="168435"/>
                </a:lnTo>
                <a:lnTo>
                  <a:pt x="175970" y="161678"/>
                </a:lnTo>
                <a:lnTo>
                  <a:pt x="178579" y="156991"/>
                </a:lnTo>
                <a:lnTo>
                  <a:pt x="179095" y="144821"/>
                </a:lnTo>
                <a:lnTo>
                  <a:pt x="172337" y="134976"/>
                </a:lnTo>
                <a:lnTo>
                  <a:pt x="167650" y="132367"/>
                </a:lnTo>
                <a:lnTo>
                  <a:pt x="74644" y="96540"/>
                </a:lnTo>
                <a:lnTo>
                  <a:pt x="151610" y="33215"/>
                </a:lnTo>
                <a:lnTo>
                  <a:pt x="158012" y="23033"/>
                </a:lnTo>
                <a:lnTo>
                  <a:pt x="157141" y="11285"/>
                </a:lnTo>
                <a:lnTo>
                  <a:pt x="154218" y="6402"/>
                </a:lnTo>
                <a:lnTo>
                  <a:pt x="14403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3" name="object 2633"/>
          <p:cNvSpPr txBox="1"/>
          <p:nvPr/>
        </p:nvSpPr>
        <p:spPr>
          <a:xfrm rot="21120000">
            <a:off x="5486718" y="2574359"/>
            <a:ext cx="572061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600" b="1" spc="-35" dirty="0">
                <a:solidFill>
                  <a:srgbClr val="FF0000"/>
                </a:solidFill>
                <a:latin typeface="Calibri"/>
                <a:cs typeface="Calibri"/>
              </a:rPr>
              <a:t>BE</a:t>
            </a:r>
            <a:r>
              <a:rPr sz="1600" b="1" spc="-15" dirty="0">
                <a:solidFill>
                  <a:srgbClr val="FF0000"/>
                </a:solidFill>
                <a:latin typeface="Calibri"/>
                <a:cs typeface="Calibri"/>
              </a:rPr>
              <a:t>AM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2634" name="object 2634"/>
          <p:cNvSpPr/>
          <p:nvPr/>
        </p:nvSpPr>
        <p:spPr>
          <a:xfrm>
            <a:off x="107504" y="4740746"/>
            <a:ext cx="3024335" cy="195698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5" name="object 2635"/>
          <p:cNvSpPr txBox="1"/>
          <p:nvPr/>
        </p:nvSpPr>
        <p:spPr>
          <a:xfrm>
            <a:off x="6368898" y="4072731"/>
            <a:ext cx="131762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Calibri"/>
                <a:cs typeface="Calibri"/>
              </a:rPr>
              <a:t>STRIPLINE BPM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2636" name="object 2636"/>
          <p:cNvSpPr txBox="1"/>
          <p:nvPr/>
        </p:nvSpPr>
        <p:spPr>
          <a:xfrm>
            <a:off x="4218690" y="4505105"/>
            <a:ext cx="358521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Calibri"/>
                <a:cs typeface="Calibri"/>
              </a:rPr>
              <a:t>T</a:t>
            </a:r>
            <a:r>
              <a:rPr sz="1400" spc="-10" dirty="0">
                <a:latin typeface="Calibri"/>
                <a:cs typeface="Calibri"/>
              </a:rPr>
              <a:t>BL Beam sweep in ho</a:t>
            </a:r>
            <a:r>
              <a:rPr sz="1400" spc="-5" dirty="0">
                <a:latin typeface="Calibri"/>
                <a:cs typeface="Calibri"/>
              </a:rPr>
              <a:t>rizontal and </a:t>
            </a:r>
            <a:r>
              <a:rPr sz="1400" spc="-10" dirty="0" smtClean="0">
                <a:latin typeface="Calibri"/>
                <a:cs typeface="Calibri"/>
              </a:rPr>
              <a:t>ver</a:t>
            </a:r>
            <a:r>
              <a:rPr lang="fr-FR" sz="1400" spc="60" dirty="0" smtClean="0">
                <a:latin typeface="Calibri"/>
                <a:cs typeface="Calibri"/>
              </a:rPr>
              <a:t>tical</a:t>
            </a:r>
            <a:r>
              <a:rPr sz="1400" spc="-10" dirty="0" smtClean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planes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637" name="object 2637"/>
          <p:cNvSpPr/>
          <p:nvPr/>
        </p:nvSpPr>
        <p:spPr>
          <a:xfrm>
            <a:off x="327729" y="1000870"/>
            <a:ext cx="1439809" cy="67226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8" name="object 2638"/>
          <p:cNvSpPr/>
          <p:nvPr/>
        </p:nvSpPr>
        <p:spPr>
          <a:xfrm>
            <a:off x="1961106" y="1005935"/>
            <a:ext cx="737181" cy="66720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9" name="object 2639"/>
          <p:cNvSpPr/>
          <p:nvPr/>
        </p:nvSpPr>
        <p:spPr>
          <a:xfrm>
            <a:off x="1147052" y="1068020"/>
            <a:ext cx="798400" cy="34806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0" name="object 2640"/>
          <p:cNvSpPr/>
          <p:nvPr/>
        </p:nvSpPr>
        <p:spPr>
          <a:xfrm>
            <a:off x="2764482" y="1068020"/>
            <a:ext cx="625473" cy="60511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1" name="object 2641"/>
          <p:cNvSpPr txBox="1"/>
          <p:nvPr/>
        </p:nvSpPr>
        <p:spPr>
          <a:xfrm>
            <a:off x="8433255" y="6468300"/>
            <a:ext cx="18034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898989"/>
                </a:solidFill>
                <a:latin typeface="Calibri"/>
                <a:cs typeface="Calibri"/>
              </a:rPr>
              <a:t>11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28" name="Title 2627"/>
          <p:cNvSpPr>
            <a:spLocks noGrp="1"/>
          </p:cNvSpPr>
          <p:nvPr>
            <p:ph type="title"/>
          </p:nvPr>
        </p:nvSpPr>
        <p:spPr>
          <a:xfrm>
            <a:off x="485095" y="24807"/>
            <a:ext cx="8229600" cy="1143000"/>
          </a:xfrm>
        </p:spPr>
        <p:txBody>
          <a:bodyPr/>
          <a:lstStyle/>
          <a:p>
            <a:r>
              <a:rPr lang="en-US" dirty="0" smtClean="0"/>
              <a:t>Compact Stripline BPM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4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9 CuadroTexto"/>
          <p:cNvSpPr txBox="1">
            <a:spLocks noGrp="1"/>
          </p:cNvSpPr>
          <p:nvPr>
            <p:ph idx="1"/>
          </p:nvPr>
        </p:nvSpPr>
        <p:spPr>
          <a:xfrm>
            <a:off x="179388" y="1412875"/>
            <a:ext cx="4392612" cy="2376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" sz="1600" dirty="0" smtClean="0"/>
              <a:t>First prototype provides </a:t>
            </a:r>
            <a:r>
              <a:rPr lang="es-ES" sz="1600" b="1" u="sng" dirty="0" smtClean="0"/>
              <a:t>insufficient suppression of the 12 GHz CLIC RF power signal.</a:t>
            </a:r>
          </a:p>
          <a:p>
            <a:pPr marL="457200" indent="-457200">
              <a:buFont typeface="Wingdings" pitchFamily="2" charset="2"/>
              <a:buChar char="q"/>
            </a:pPr>
            <a:endParaRPr lang="es-ES" sz="1600" b="1" u="sng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" sz="1600" dirty="0" smtClean="0"/>
              <a:t>Longitudinal dimensions are very close to transverse ones (25 mm vs 23 mm) </a:t>
            </a:r>
            <a:r>
              <a:rPr lang="es-ES" sz="1600" dirty="0" smtClean="0">
                <a:sym typeface="Wingdings" pitchFamily="2" charset="2"/>
              </a:rPr>
              <a:t> </a:t>
            </a:r>
            <a:r>
              <a:rPr lang="es-ES" sz="1600" b="1" u="sng" dirty="0" smtClean="0">
                <a:sym typeface="Wingdings" pitchFamily="2" charset="2"/>
              </a:rPr>
              <a:t>non-ideal transfer response </a:t>
            </a:r>
            <a:r>
              <a:rPr lang="es-ES" sz="1600" b="1" dirty="0" smtClean="0">
                <a:sym typeface="Wingdings" pitchFamily="2" charset="2"/>
              </a:rPr>
              <a:t>(non TEM fields)</a:t>
            </a:r>
            <a:r>
              <a:rPr lang="es-ES" sz="1600" dirty="0" smtClean="0">
                <a:sym typeface="Wingdings" pitchFamily="2" charset="2"/>
              </a:rPr>
              <a:t>.</a:t>
            </a:r>
          </a:p>
          <a:p>
            <a:pPr marL="457200" indent="-457200" algn="just">
              <a:buFont typeface="Wingdings" pitchFamily="2" charset="2"/>
              <a:buChar char="q"/>
            </a:pPr>
            <a:endParaRPr lang="es-ES" sz="1600" dirty="0" smtClean="0"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412776"/>
            <a:ext cx="41044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ym typeface="Wingdings" pitchFamily="2" charset="2"/>
              </a:rPr>
              <a:t>New design intends to tune the </a:t>
            </a:r>
            <a:r>
              <a:rPr lang="en-GB" sz="1600" b="1" u="sng" dirty="0" smtClean="0">
                <a:sym typeface="Wingdings" pitchFamily="2" charset="2"/>
              </a:rPr>
              <a:t>third notch</a:t>
            </a:r>
            <a:r>
              <a:rPr lang="en-GB" sz="1600" dirty="0" smtClean="0">
                <a:sym typeface="Wingdings" pitchFamily="2" charset="2"/>
              </a:rPr>
              <a:t> of the frequency response to 12 GHz  electrode length </a:t>
            </a:r>
            <a:r>
              <a:rPr lang="en-GB" sz="1600" b="1" i="1" u="sng" dirty="0" smtClean="0">
                <a:sym typeface="Wingdings" pitchFamily="2" charset="2"/>
              </a:rPr>
              <a:t>l </a:t>
            </a:r>
            <a:r>
              <a:rPr lang="en-GB" sz="1600" b="1" u="sng" dirty="0" smtClean="0">
                <a:sym typeface="Wingdings" pitchFamily="2" charset="2"/>
              </a:rPr>
              <a:t>= 37.5 mm</a:t>
            </a:r>
            <a:r>
              <a:rPr lang="en-GB" sz="1600" dirty="0" smtClean="0">
                <a:sym typeface="Wingdings" pitchFamily="2" charset="2"/>
              </a:rPr>
              <a:t>.</a:t>
            </a:r>
          </a:p>
          <a:p>
            <a:pPr marL="457200" indent="-457200">
              <a:buFont typeface="Wingdings" pitchFamily="2" charset="2"/>
              <a:buChar char="q"/>
            </a:pPr>
            <a:endParaRPr lang="en-GB" sz="1600" dirty="0" smtClean="0">
              <a:sym typeface="Wingdings" pitchFamily="2" charset="2"/>
            </a:endParaRP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ym typeface="Wingdings" pitchFamily="2" charset="2"/>
              </a:rPr>
              <a:t>Option for a </a:t>
            </a:r>
            <a:r>
              <a:rPr lang="en-GB" sz="1600" b="1" u="sng" dirty="0" smtClean="0">
                <a:sym typeface="Wingdings" pitchFamily="2" charset="2"/>
              </a:rPr>
              <a:t>loop-thru calibration</a:t>
            </a:r>
            <a:r>
              <a:rPr lang="en-GB" sz="1600" dirty="0" smtClean="0">
                <a:sym typeface="Wingdings" pitchFamily="2" charset="2"/>
              </a:rPr>
              <a:t> via the downstream ports</a:t>
            </a:r>
            <a:r>
              <a:rPr lang="en-GB" dirty="0" smtClean="0">
                <a:sym typeface="Wingdings" pitchFamily="2" charset="2"/>
              </a:rPr>
              <a:t>.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3645024"/>
            <a:ext cx="8172400" cy="280831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12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453336"/>
            <a:ext cx="3144256" cy="365125"/>
          </a:xfrm>
        </p:spPr>
        <p:txBody>
          <a:bodyPr/>
          <a:lstStyle/>
          <a:p>
            <a:r>
              <a:rPr lang="en-GB" smtClean="0"/>
              <a:t>CLIC Workshop 2015</a:t>
            </a:r>
            <a:endParaRPr lang="en-GB" dirty="0"/>
          </a:p>
        </p:txBody>
      </p:sp>
      <p:sp>
        <p:nvSpPr>
          <p:cNvPr id="10" name="Title 583"/>
          <p:cNvSpPr>
            <a:spLocks noGrp="1"/>
          </p:cNvSpPr>
          <p:nvPr>
            <p:ph type="title"/>
          </p:nvPr>
        </p:nvSpPr>
        <p:spPr>
          <a:xfrm>
            <a:off x="0" y="0"/>
            <a:ext cx="932452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Terminated Stripline BPM for CLIC TBM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258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57902" y="1545915"/>
            <a:ext cx="3240358" cy="10380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50150" y="2523526"/>
            <a:ext cx="4025265" cy="2374265"/>
          </a:xfrm>
          <a:custGeom>
            <a:avLst/>
            <a:gdLst/>
            <a:ahLst/>
            <a:cxnLst/>
            <a:rect l="l" t="t" r="r" b="b"/>
            <a:pathLst>
              <a:path w="4025265" h="2374265">
                <a:moveTo>
                  <a:pt x="0" y="2373725"/>
                </a:moveTo>
                <a:lnTo>
                  <a:pt x="0" y="0"/>
                </a:lnTo>
                <a:lnTo>
                  <a:pt x="4024680" y="0"/>
                </a:lnTo>
                <a:lnTo>
                  <a:pt x="4024680" y="2373725"/>
                </a:lnTo>
                <a:lnTo>
                  <a:pt x="0" y="23737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72071" y="2631618"/>
            <a:ext cx="3421379" cy="2005330"/>
          </a:xfrm>
          <a:custGeom>
            <a:avLst/>
            <a:gdLst/>
            <a:ahLst/>
            <a:cxnLst/>
            <a:rect l="l" t="t" r="r" b="b"/>
            <a:pathLst>
              <a:path w="3421379" h="2005329">
                <a:moveTo>
                  <a:pt x="0" y="2004985"/>
                </a:moveTo>
                <a:lnTo>
                  <a:pt x="3421353" y="2004985"/>
                </a:lnTo>
                <a:lnTo>
                  <a:pt x="3421353" y="0"/>
                </a:lnTo>
                <a:lnTo>
                  <a:pt x="0" y="0"/>
                </a:lnTo>
                <a:lnTo>
                  <a:pt x="0" y="20049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2071" y="2631632"/>
            <a:ext cx="0" cy="2005330"/>
          </a:xfrm>
          <a:custGeom>
            <a:avLst/>
            <a:gdLst/>
            <a:ahLst/>
            <a:cxnLst/>
            <a:rect l="l" t="t" r="r" b="b"/>
            <a:pathLst>
              <a:path h="2005329">
                <a:moveTo>
                  <a:pt x="0" y="2004971"/>
                </a:moveTo>
                <a:lnTo>
                  <a:pt x="0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2071" y="2631632"/>
            <a:ext cx="3422015" cy="0"/>
          </a:xfrm>
          <a:custGeom>
            <a:avLst/>
            <a:gdLst/>
            <a:ahLst/>
            <a:cxnLst/>
            <a:rect l="l" t="t" r="r" b="b"/>
            <a:pathLst>
              <a:path w="3422015">
                <a:moveTo>
                  <a:pt x="0" y="0"/>
                </a:moveTo>
                <a:lnTo>
                  <a:pt x="3421398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93470" y="2631632"/>
            <a:ext cx="0" cy="2005330"/>
          </a:xfrm>
          <a:custGeom>
            <a:avLst/>
            <a:gdLst/>
            <a:ahLst/>
            <a:cxnLst/>
            <a:rect l="l" t="t" r="r" b="b"/>
            <a:pathLst>
              <a:path h="2005329">
                <a:moveTo>
                  <a:pt x="0" y="0"/>
                </a:moveTo>
                <a:lnTo>
                  <a:pt x="0" y="2004971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72071" y="4636604"/>
            <a:ext cx="3422015" cy="0"/>
          </a:xfrm>
          <a:custGeom>
            <a:avLst/>
            <a:gdLst/>
            <a:ahLst/>
            <a:cxnLst/>
            <a:rect l="l" t="t" r="r" b="b"/>
            <a:pathLst>
              <a:path w="3422015">
                <a:moveTo>
                  <a:pt x="342139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71446" y="4432576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873" y="0"/>
                </a:lnTo>
              </a:path>
            </a:pathLst>
          </a:custGeom>
          <a:ln w="88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71446" y="403304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051" y="0"/>
                </a:lnTo>
              </a:path>
            </a:pathLst>
          </a:custGeom>
          <a:ln w="46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71446" y="383700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051" y="0"/>
                </a:lnTo>
              </a:path>
            </a:pathLst>
          </a:custGeom>
          <a:ln w="65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71446" y="3430543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0" y="0"/>
                </a:moveTo>
                <a:lnTo>
                  <a:pt x="34873" y="0"/>
                </a:lnTo>
              </a:path>
            </a:pathLst>
          </a:custGeom>
          <a:ln w="87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471446" y="303053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051" y="0"/>
                </a:lnTo>
              </a:path>
            </a:pathLst>
          </a:custGeom>
          <a:ln w="55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71446" y="283499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051" y="0"/>
                </a:lnTo>
              </a:path>
            </a:pathLst>
          </a:custGeom>
          <a:ln w="64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813242" y="461971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813242" y="4603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813242" y="45876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13242" y="45716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13242" y="45556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813242" y="4539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813242" y="45240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813242" y="45085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813242" y="449255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813242" y="447652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13242" y="446053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813242" y="44445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813242" y="44285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813242" y="44124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813242" y="43964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813242" y="43804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813242" y="436494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813242" y="43494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813242" y="43334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813242" y="43173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813242" y="430140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3242" y="42853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813242" y="426936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813242" y="42533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13242" y="42373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813242" y="422177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813242" y="42062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813242" y="419023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813242" y="41742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813242" y="415821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813242" y="41422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813242" y="41261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813242" y="41101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813242" y="40941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813242" y="407865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813242" y="406264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813242" y="40471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813242" y="40310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813242" y="40150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813242" y="39990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813242" y="39830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813242" y="396704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813242" y="395103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813242" y="393502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813242" y="391951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813242" y="39039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813242" y="38879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813242" y="38719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813242" y="38559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813242" y="38399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813242" y="38239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813242" y="38079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813242" y="37918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813242" y="377636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813242" y="376030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813242" y="37447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813242" y="37287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813242" y="371275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813242" y="36967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813242" y="36807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813242" y="366473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156183" y="461971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156183" y="4603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156183" y="45876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156183" y="45716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156183" y="45556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156183" y="4539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156183" y="45240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156183" y="45085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156183" y="449255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156183" y="447652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156183" y="446053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156183" y="44445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156183" y="44285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156183" y="44124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156183" y="43964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156183" y="43804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156183" y="436494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156183" y="43494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156183" y="43334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156183" y="43173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156183" y="430140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156183" y="42853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156183" y="426936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156183" y="42533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156183" y="422177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156183" y="42062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156183" y="419023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156183" y="41742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156183" y="415821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156183" y="41422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156183" y="41261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156183" y="41101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156183" y="40941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156183" y="407865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156183" y="406264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156183" y="40471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988360" y="4032808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073" y="0"/>
                </a:lnTo>
              </a:path>
            </a:pathLst>
          </a:custGeom>
          <a:ln w="4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156183" y="40150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156183" y="39990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6156183" y="39830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6156183" y="396704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156183" y="395103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156183" y="393502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6156183" y="391951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6156183" y="39039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6156183" y="38879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156183" y="38719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6156183" y="38559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988360" y="3837250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07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156183" y="38239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156183" y="38079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156183" y="37918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156183" y="377636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6156183" y="376030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156183" y="37447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156183" y="37287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156183" y="371275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156183" y="36967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156183" y="36807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156183" y="366473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156183" y="36487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156183" y="361718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156183" y="35856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156183" y="35536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156183" y="35216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156183" y="34895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156183" y="34585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156183" y="34265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6156183" y="33944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6156183" y="336246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156183" y="33304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6156183" y="329933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156183" y="326731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5988360" y="3030298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073" y="0"/>
                </a:lnTo>
              </a:path>
            </a:pathLst>
          </a:custGeom>
          <a:ln w="50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5988360" y="2835240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073" y="0"/>
                </a:lnTo>
              </a:path>
            </a:pathLst>
          </a:custGeom>
          <a:ln w="59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866219" y="45716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866219" y="45556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866219" y="4539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866219" y="45240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866219" y="45085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866219" y="449255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866219" y="447652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866219" y="446053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866219" y="44445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866219" y="44285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866219" y="44124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866219" y="43964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866219" y="43804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866219" y="436494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866219" y="43494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866219" y="43334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866219" y="43173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866219" y="430140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866219" y="42853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866219" y="426936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866219" y="42533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866219" y="422177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866219" y="42062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866219" y="419023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866219" y="41742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866219" y="415821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866219" y="41422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866219" y="41261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866219" y="41101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866219" y="40941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866219" y="407865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866219" y="406264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866219" y="40471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741160" y="4032808"/>
            <a:ext cx="126364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08" y="0"/>
                </a:lnTo>
              </a:path>
            </a:pathLst>
          </a:custGeom>
          <a:ln w="4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866219" y="40150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866219" y="39990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866219" y="39830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866219" y="396704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866219" y="395103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866219" y="393502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866219" y="391951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866219" y="39039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866219" y="38879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866219" y="38719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866219" y="38559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741160" y="3837250"/>
            <a:ext cx="126364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08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866219" y="38239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866219" y="38079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866219" y="37918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866219" y="377636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866219" y="376030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866219" y="37447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866219" y="37287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866219" y="371275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866219" y="36967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866219" y="36807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866219" y="366473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866219" y="36487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866219" y="361718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866219" y="35856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866219" y="35536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866219" y="35216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866219" y="34895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866219" y="34585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866219" y="34265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866219" y="33944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866219" y="336246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866219" y="33304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866219" y="329933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866219" y="326731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741160" y="3030298"/>
            <a:ext cx="126364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08" y="0"/>
                </a:lnTo>
              </a:path>
            </a:pathLst>
          </a:custGeom>
          <a:ln w="50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741160" y="2835240"/>
            <a:ext cx="126364" cy="0"/>
          </a:xfrm>
          <a:custGeom>
            <a:avLst/>
            <a:gdLst/>
            <a:ahLst/>
            <a:cxnLst/>
            <a:rect l="l" t="t" r="r" b="b"/>
            <a:pathLst>
              <a:path w="126365">
                <a:moveTo>
                  <a:pt x="0" y="0"/>
                </a:moveTo>
                <a:lnTo>
                  <a:pt x="126308" y="0"/>
                </a:lnTo>
              </a:path>
            </a:pathLst>
          </a:custGeom>
          <a:ln w="59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8208016" y="45716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8208016" y="45556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8208016" y="4539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8208016" y="45240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8208016" y="45085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8208016" y="449255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8208016" y="447652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208016" y="446053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208016" y="44445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8208016" y="44285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8208016" y="44124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8208016" y="43964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8208016" y="43804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8208016" y="436494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8208016" y="43494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8208016" y="43334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8208016" y="43173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8208016" y="430140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8208016" y="42853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8208016" y="426936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8208016" y="42533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8208016" y="42373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8208016" y="422177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8208016" y="42062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8208016" y="419023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8208016" y="41742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8208016" y="415821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8208016" y="41422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8208016" y="41261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8208016" y="41101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8208016" y="40941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8208016" y="407865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8208016" y="406264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8208016" y="40471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8208016" y="40310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8208016" y="40150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8208016" y="39990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8208016" y="39830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8208016" y="396704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8208016" y="395103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8208016" y="393502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8208016" y="391951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8208016" y="39039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8208016" y="38879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8208016" y="38719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8208016" y="38559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8208016" y="38399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8208016" y="38239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8208016" y="38079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208016" y="37918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208016" y="377636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208016" y="376030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8208016" y="37447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8208016" y="37287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8208016" y="371275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8208016" y="36967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8208016" y="36807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8208016" y="366473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8208016" y="36487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8208016" y="361718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8208016" y="360166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8208016" y="35856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8208016" y="356963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8208016" y="35536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8208016" y="353761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8208016" y="35216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8208016" y="350559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8208016" y="34895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8208016" y="347405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8208016" y="34585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8208016" y="344247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8208016" y="34265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8208016" y="341049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8208016" y="33944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8208016" y="33784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8208016" y="336246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8208016" y="33464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8208016" y="33304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8208016" y="331491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8208016" y="329933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8208016" y="32833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8208016" y="326731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8208016" y="325130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8208016" y="323529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8208016" y="321928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8208016" y="320327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8208016" y="318725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8208016" y="317173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8208016" y="31562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8208016" y="314019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8208016" y="312418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8208016" y="310817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8208016" y="309215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8208016" y="307615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8208016" y="306013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8208016" y="304414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8208016" y="302811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8208016" y="301258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8208016" y="299701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8208016" y="298100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8208016" y="296499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8208016" y="294898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8208016" y="293297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8208016" y="291696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8208016" y="290095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208016" y="288495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8208016" y="28694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8208016" y="285388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8208016" y="266273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8208016" y="264670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8551048" y="461971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8551048" y="4603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8551048" y="45876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8551048" y="45716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8551048" y="45556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8551048" y="45396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8551048" y="452409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8551048" y="45085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8551048" y="449255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8551048" y="447652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8551048" y="446053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8551048" y="44445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551048" y="44285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551048" y="44124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551048" y="43964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551048" y="43804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551048" y="436494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551048" y="434940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551048" y="43334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551048" y="431739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8551048" y="430140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8551048" y="42853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551048" y="426936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551048" y="42533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551048" y="42373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551048" y="422177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551048" y="42062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551048" y="419023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8551048" y="41742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8551048" y="415821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551048" y="41422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8551048" y="41261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8551048" y="41101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8551048" y="40941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8551048" y="407865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8551048" y="406264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8551048" y="40471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8551048" y="403108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8551048" y="401509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8551048" y="39990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8551048" y="39830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551048" y="396704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551048" y="395103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551048" y="393502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551048" y="391951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551048" y="390396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551048" y="388797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551048" y="387194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551048" y="385595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551048" y="383992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551048" y="38239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551048" y="380791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551048" y="37918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551048" y="377636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551048" y="376030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551048" y="37447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551048" y="37287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551048" y="371275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551048" y="36967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551048" y="36807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551048" y="366473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551048" y="36487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551048" y="361718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551048" y="360166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551048" y="35856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551048" y="356963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551048" y="35536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551048" y="353761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551048" y="35216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8551048" y="350559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551048" y="34895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551048" y="347405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551048" y="345852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551048" y="344247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551048" y="342650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8551048" y="341049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8551048" y="339448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8551048" y="337847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8551048" y="336246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8551048" y="33464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8551048" y="333044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8551048" y="331491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551048" y="329933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8551048" y="328333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8551048" y="326731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8551048" y="325130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551048" y="323529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8551048" y="321928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8551048" y="320327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8551048" y="318725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8551048" y="317173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8551048" y="31562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8551048" y="314019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8551048" y="312418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8551048" y="310817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8551048" y="309215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551048" y="307615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8551048" y="306013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8551048" y="304414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8551048" y="302811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8551048" y="301258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8551048" y="299701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8551048" y="298100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8551048" y="2964996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8551048" y="294898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8551048" y="293297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8551048" y="291696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8551048" y="2900959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8551048" y="2884950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8551048" y="286941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8551048" y="2853887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8551048" y="266273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8551048" y="2646705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5471447" y="4636439"/>
            <a:ext cx="3422650" cy="0"/>
          </a:xfrm>
          <a:custGeom>
            <a:avLst/>
            <a:gdLst/>
            <a:ahLst/>
            <a:cxnLst/>
            <a:rect l="l" t="t" r="r" b="b"/>
            <a:pathLst>
              <a:path w="3422650">
                <a:moveTo>
                  <a:pt x="0" y="0"/>
                </a:moveTo>
                <a:lnTo>
                  <a:pt x="34226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8731156" y="4432115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5">
                <a:moveTo>
                  <a:pt x="0" y="0"/>
                </a:moveTo>
                <a:lnTo>
                  <a:pt x="162938" y="0"/>
                </a:lnTo>
              </a:path>
            </a:pathLst>
          </a:custGeom>
          <a:ln w="78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5471447" y="4236546"/>
            <a:ext cx="3422650" cy="0"/>
          </a:xfrm>
          <a:custGeom>
            <a:avLst/>
            <a:gdLst/>
            <a:ahLst/>
            <a:cxnLst/>
            <a:rect l="l" t="t" r="r" b="b"/>
            <a:pathLst>
              <a:path w="3422650">
                <a:moveTo>
                  <a:pt x="0" y="0"/>
                </a:moveTo>
                <a:lnTo>
                  <a:pt x="34226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8731156" y="4032808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5">
                <a:moveTo>
                  <a:pt x="0" y="0"/>
                </a:moveTo>
                <a:lnTo>
                  <a:pt x="162938" y="0"/>
                </a:lnTo>
              </a:path>
            </a:pathLst>
          </a:custGeom>
          <a:ln w="4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8731156" y="3837250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5">
                <a:moveTo>
                  <a:pt x="0" y="0"/>
                </a:moveTo>
                <a:lnTo>
                  <a:pt x="162938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5471447" y="3633477"/>
            <a:ext cx="3422650" cy="0"/>
          </a:xfrm>
          <a:custGeom>
            <a:avLst/>
            <a:gdLst/>
            <a:ahLst/>
            <a:cxnLst/>
            <a:rect l="l" t="t" r="r" b="b"/>
            <a:pathLst>
              <a:path w="3422650">
                <a:moveTo>
                  <a:pt x="0" y="0"/>
                </a:moveTo>
                <a:lnTo>
                  <a:pt x="34226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8731156" y="3430083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5">
                <a:moveTo>
                  <a:pt x="0" y="0"/>
                </a:moveTo>
                <a:lnTo>
                  <a:pt x="162938" y="0"/>
                </a:lnTo>
              </a:path>
            </a:pathLst>
          </a:custGeom>
          <a:ln w="78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5471447" y="3234542"/>
            <a:ext cx="3422650" cy="0"/>
          </a:xfrm>
          <a:custGeom>
            <a:avLst/>
            <a:gdLst/>
            <a:ahLst/>
            <a:cxnLst/>
            <a:rect l="l" t="t" r="r" b="b"/>
            <a:pathLst>
              <a:path w="3422650">
                <a:moveTo>
                  <a:pt x="0" y="0"/>
                </a:moveTo>
                <a:lnTo>
                  <a:pt x="34226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8731156" y="3030298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5">
                <a:moveTo>
                  <a:pt x="0" y="0"/>
                </a:moveTo>
                <a:lnTo>
                  <a:pt x="162938" y="0"/>
                </a:lnTo>
              </a:path>
            </a:pathLst>
          </a:custGeom>
          <a:ln w="50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8871492" y="2835240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>
                <a:moveTo>
                  <a:pt x="0" y="0"/>
                </a:moveTo>
                <a:lnTo>
                  <a:pt x="22602" y="0"/>
                </a:lnTo>
              </a:path>
            </a:pathLst>
          </a:custGeom>
          <a:ln w="59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5472071" y="4436063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1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5596565" y="4436064"/>
            <a:ext cx="188595" cy="0"/>
          </a:xfrm>
          <a:custGeom>
            <a:avLst/>
            <a:gdLst/>
            <a:ahLst/>
            <a:cxnLst/>
            <a:rect l="l" t="t" r="r" b="b"/>
            <a:pathLst>
              <a:path w="188595">
                <a:moveTo>
                  <a:pt x="0" y="0"/>
                </a:moveTo>
                <a:lnTo>
                  <a:pt x="1879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5802833" y="443606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5988361" y="4436064"/>
            <a:ext cx="188595" cy="0"/>
          </a:xfrm>
          <a:custGeom>
            <a:avLst/>
            <a:gdLst/>
            <a:ahLst/>
            <a:cxnLst/>
            <a:rect l="l" t="t" r="r" b="b"/>
            <a:pathLst>
              <a:path w="188595">
                <a:moveTo>
                  <a:pt x="0" y="0"/>
                </a:moveTo>
                <a:lnTo>
                  <a:pt x="1879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6194629" y="443606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6380248" y="4436064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9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6772043" y="443606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6957569" y="44360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7163838" y="443606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7349365" y="4436063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7370152" y="443606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7555634" y="443606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8339225" y="443606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8524843" y="4436064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5472071" y="4034883"/>
            <a:ext cx="498475" cy="0"/>
          </a:xfrm>
          <a:custGeom>
            <a:avLst/>
            <a:gdLst/>
            <a:ahLst/>
            <a:cxnLst/>
            <a:rect l="l" t="t" r="r" b="b"/>
            <a:pathLst>
              <a:path w="498475">
                <a:moveTo>
                  <a:pt x="0" y="0"/>
                </a:moveTo>
                <a:lnTo>
                  <a:pt x="49797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6173978" y="4034882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3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6194629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6380248" y="4034883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9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6586562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6772043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6957569" y="40348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6978356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7163838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7349365" y="4034882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7370152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7555634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7885251" y="403488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7947430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8133048" y="4034883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8339225" y="403488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8524843" y="4034883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5472071" y="3834221"/>
            <a:ext cx="498475" cy="0"/>
          </a:xfrm>
          <a:custGeom>
            <a:avLst/>
            <a:gdLst/>
            <a:ahLst/>
            <a:cxnLst/>
            <a:rect l="l" t="t" r="r" b="b"/>
            <a:pathLst>
              <a:path w="498475">
                <a:moveTo>
                  <a:pt x="0" y="0"/>
                </a:moveTo>
                <a:lnTo>
                  <a:pt x="49797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6173978" y="3834221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3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6194629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6380248" y="3834221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9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6586562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6772043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6957569" y="38342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6978356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7163838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7349365" y="3834221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7370152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7555634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7885251" y="3834221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7947430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8133048" y="3834221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339225" y="3834221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8524843" y="3834221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5472071" y="3433995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1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5596565" y="3433995"/>
            <a:ext cx="188595" cy="0"/>
          </a:xfrm>
          <a:custGeom>
            <a:avLst/>
            <a:gdLst/>
            <a:ahLst/>
            <a:cxnLst/>
            <a:rect l="l" t="t" r="r" b="b"/>
            <a:pathLst>
              <a:path w="188595">
                <a:moveTo>
                  <a:pt x="0" y="0"/>
                </a:moveTo>
                <a:lnTo>
                  <a:pt x="1879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5802833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5988361" y="3433995"/>
            <a:ext cx="188595" cy="0"/>
          </a:xfrm>
          <a:custGeom>
            <a:avLst/>
            <a:gdLst/>
            <a:ahLst/>
            <a:cxnLst/>
            <a:rect l="l" t="t" r="r" b="b"/>
            <a:pathLst>
              <a:path w="188595">
                <a:moveTo>
                  <a:pt x="0" y="0"/>
                </a:moveTo>
                <a:lnTo>
                  <a:pt x="1879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6194629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6380248" y="3433995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9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6586562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6772043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6957569" y="343399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6978356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7163838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7349365" y="343399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7370152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7555634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7741161" y="3433995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9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7947430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8133048" y="3433995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8339225" y="3433995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8524843" y="3433995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8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5472071" y="3032814"/>
            <a:ext cx="498475" cy="0"/>
          </a:xfrm>
          <a:custGeom>
            <a:avLst/>
            <a:gdLst/>
            <a:ahLst/>
            <a:cxnLst/>
            <a:rect l="l" t="t" r="r" b="b"/>
            <a:pathLst>
              <a:path w="498475">
                <a:moveTo>
                  <a:pt x="0" y="0"/>
                </a:moveTo>
                <a:lnTo>
                  <a:pt x="49797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6173978" y="3032814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3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6194629" y="303281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6380248" y="3032814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9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6586562" y="303281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6772043" y="303281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6957569" y="303281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7163838" y="303281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7349365" y="3032814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7370152" y="303281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7885251" y="303281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5472071" y="2832258"/>
            <a:ext cx="498475" cy="0"/>
          </a:xfrm>
          <a:custGeom>
            <a:avLst/>
            <a:gdLst/>
            <a:ahLst/>
            <a:cxnLst/>
            <a:rect l="l" t="t" r="r" b="b"/>
            <a:pathLst>
              <a:path w="498475">
                <a:moveTo>
                  <a:pt x="0" y="0"/>
                </a:moveTo>
                <a:lnTo>
                  <a:pt x="49797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6173978" y="2832258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3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6194629" y="283225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3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6380248" y="2832258"/>
            <a:ext cx="187960" cy="0"/>
          </a:xfrm>
          <a:custGeom>
            <a:avLst/>
            <a:gdLst/>
            <a:ahLst/>
            <a:cxnLst/>
            <a:rect l="l" t="t" r="r" b="b"/>
            <a:pathLst>
              <a:path w="187959">
                <a:moveTo>
                  <a:pt x="0" y="0"/>
                </a:moveTo>
                <a:lnTo>
                  <a:pt x="1879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6586562" y="283225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6772043" y="283225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6957569" y="283225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6978356" y="283225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7163838" y="283225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7349365" y="2832258"/>
            <a:ext cx="1270" cy="0"/>
          </a:xfrm>
          <a:custGeom>
            <a:avLst/>
            <a:gdLst/>
            <a:ahLst/>
            <a:cxnLst/>
            <a:rect l="l" t="t" r="r" b="b"/>
            <a:pathLst>
              <a:path w="1270">
                <a:moveTo>
                  <a:pt x="0" y="0"/>
                </a:moveTo>
                <a:lnTo>
                  <a:pt x="1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7370152" y="283225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7555634" y="283225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2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7885251" y="2832258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7947430" y="2832258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5">
                <a:moveTo>
                  <a:pt x="0" y="0"/>
                </a:moveTo>
                <a:lnTo>
                  <a:pt x="1439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5472071" y="2631632"/>
            <a:ext cx="3422015" cy="0"/>
          </a:xfrm>
          <a:custGeom>
            <a:avLst/>
            <a:gdLst/>
            <a:ahLst/>
            <a:cxnLst/>
            <a:rect l="l" t="t" r="r" b="b"/>
            <a:pathLst>
              <a:path w="3422015">
                <a:moveTo>
                  <a:pt x="0" y="0"/>
                </a:moveTo>
                <a:lnTo>
                  <a:pt x="34214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8893482" y="2631640"/>
            <a:ext cx="0" cy="2005330"/>
          </a:xfrm>
          <a:custGeom>
            <a:avLst/>
            <a:gdLst/>
            <a:ahLst/>
            <a:cxnLst/>
            <a:rect l="l" t="t" r="r" b="b"/>
            <a:pathLst>
              <a:path h="2005329">
                <a:moveTo>
                  <a:pt x="0" y="0"/>
                </a:moveTo>
                <a:lnTo>
                  <a:pt x="0" y="20049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5472081" y="2631640"/>
            <a:ext cx="0" cy="2005330"/>
          </a:xfrm>
          <a:custGeom>
            <a:avLst/>
            <a:gdLst/>
            <a:ahLst/>
            <a:cxnLst/>
            <a:rect l="l" t="t" r="r" b="b"/>
            <a:pathLst>
              <a:path h="2005329">
                <a:moveTo>
                  <a:pt x="0" y="0"/>
                </a:moveTo>
                <a:lnTo>
                  <a:pt x="0" y="20049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5080070" y="2630439"/>
            <a:ext cx="3870118" cy="21942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5813873" y="2631636"/>
            <a:ext cx="0" cy="1017905"/>
          </a:xfrm>
          <a:custGeom>
            <a:avLst/>
            <a:gdLst/>
            <a:ahLst/>
            <a:cxnLst/>
            <a:rect l="l" t="t" r="r" b="b"/>
            <a:pathLst>
              <a:path h="1017904">
                <a:moveTo>
                  <a:pt x="0" y="0"/>
                </a:moveTo>
                <a:lnTo>
                  <a:pt x="0" y="10177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6156813" y="2631635"/>
            <a:ext cx="0" cy="970915"/>
          </a:xfrm>
          <a:custGeom>
            <a:avLst/>
            <a:gdLst/>
            <a:ahLst/>
            <a:cxnLst/>
            <a:rect l="l" t="t" r="r" b="b"/>
            <a:pathLst>
              <a:path h="970914">
                <a:moveTo>
                  <a:pt x="0" y="0"/>
                </a:moveTo>
                <a:lnTo>
                  <a:pt x="0" y="9706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6498571" y="2631640"/>
            <a:ext cx="0" cy="1988820"/>
          </a:xfrm>
          <a:custGeom>
            <a:avLst/>
            <a:gdLst/>
            <a:ahLst/>
            <a:cxnLst/>
            <a:rect l="l" t="t" r="r" b="b"/>
            <a:pathLst>
              <a:path h="1988820">
                <a:moveTo>
                  <a:pt x="0" y="0"/>
                </a:moveTo>
                <a:lnTo>
                  <a:pt x="0" y="1988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6840367" y="2631640"/>
            <a:ext cx="0" cy="1988820"/>
          </a:xfrm>
          <a:custGeom>
            <a:avLst/>
            <a:gdLst/>
            <a:ahLst/>
            <a:cxnLst/>
            <a:rect l="l" t="t" r="r" b="b"/>
            <a:pathLst>
              <a:path h="1988820">
                <a:moveTo>
                  <a:pt x="0" y="0"/>
                </a:moveTo>
                <a:lnTo>
                  <a:pt x="0" y="1988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7183401" y="2631640"/>
            <a:ext cx="0" cy="1988820"/>
          </a:xfrm>
          <a:custGeom>
            <a:avLst/>
            <a:gdLst/>
            <a:ahLst/>
            <a:cxnLst/>
            <a:rect l="l" t="t" r="r" b="b"/>
            <a:pathLst>
              <a:path h="1988820">
                <a:moveTo>
                  <a:pt x="0" y="0"/>
                </a:moveTo>
                <a:lnTo>
                  <a:pt x="0" y="1988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7525198" y="2631640"/>
            <a:ext cx="0" cy="1988820"/>
          </a:xfrm>
          <a:custGeom>
            <a:avLst/>
            <a:gdLst/>
            <a:ahLst/>
            <a:cxnLst/>
            <a:rect l="l" t="t" r="r" b="b"/>
            <a:pathLst>
              <a:path h="1988820">
                <a:moveTo>
                  <a:pt x="0" y="0"/>
                </a:moveTo>
                <a:lnTo>
                  <a:pt x="0" y="1988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7866844" y="4587070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7866848" y="2631635"/>
            <a:ext cx="0" cy="970915"/>
          </a:xfrm>
          <a:custGeom>
            <a:avLst/>
            <a:gdLst/>
            <a:ahLst/>
            <a:cxnLst/>
            <a:rect l="l" t="t" r="r" b="b"/>
            <a:pathLst>
              <a:path h="970914">
                <a:moveTo>
                  <a:pt x="0" y="0"/>
                </a:moveTo>
                <a:lnTo>
                  <a:pt x="0" y="9706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7814464" y="4666784"/>
            <a:ext cx="34290" cy="61594"/>
          </a:xfrm>
          <a:custGeom>
            <a:avLst/>
            <a:gdLst/>
            <a:ahLst/>
            <a:cxnLst/>
            <a:rect l="l" t="t" r="r" b="b"/>
            <a:pathLst>
              <a:path w="34290" h="61595">
                <a:moveTo>
                  <a:pt x="34065" y="16931"/>
                </a:moveTo>
                <a:lnTo>
                  <a:pt x="19550" y="16931"/>
                </a:lnTo>
                <a:lnTo>
                  <a:pt x="19550" y="61237"/>
                </a:lnTo>
                <a:lnTo>
                  <a:pt x="34065" y="61237"/>
                </a:lnTo>
                <a:lnTo>
                  <a:pt x="34065" y="16931"/>
                </a:lnTo>
                <a:close/>
              </a:path>
              <a:path w="34290" h="61595">
                <a:moveTo>
                  <a:pt x="34065" y="0"/>
                </a:moveTo>
                <a:lnTo>
                  <a:pt x="21932" y="0"/>
                </a:lnTo>
                <a:lnTo>
                  <a:pt x="19550" y="3774"/>
                </a:lnTo>
                <a:lnTo>
                  <a:pt x="15796" y="6580"/>
                </a:lnTo>
                <a:lnTo>
                  <a:pt x="12133" y="9386"/>
                </a:lnTo>
                <a:lnTo>
                  <a:pt x="5998" y="13160"/>
                </a:lnTo>
                <a:lnTo>
                  <a:pt x="0" y="15090"/>
                </a:lnTo>
                <a:lnTo>
                  <a:pt x="0" y="26406"/>
                </a:lnTo>
                <a:lnTo>
                  <a:pt x="7280" y="24476"/>
                </a:lnTo>
                <a:lnTo>
                  <a:pt x="19550" y="16931"/>
                </a:lnTo>
                <a:lnTo>
                  <a:pt x="34065" y="16931"/>
                </a:lnTo>
                <a:lnTo>
                  <a:pt x="340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7814464" y="4666784"/>
            <a:ext cx="34290" cy="61594"/>
          </a:xfrm>
          <a:custGeom>
            <a:avLst/>
            <a:gdLst/>
            <a:ahLst/>
            <a:cxnLst/>
            <a:rect l="l" t="t" r="r" b="b"/>
            <a:pathLst>
              <a:path w="34290" h="61595">
                <a:moveTo>
                  <a:pt x="21932" y="0"/>
                </a:moveTo>
                <a:lnTo>
                  <a:pt x="34065" y="0"/>
                </a:lnTo>
                <a:lnTo>
                  <a:pt x="34065" y="61237"/>
                </a:lnTo>
                <a:lnTo>
                  <a:pt x="19550" y="61237"/>
                </a:lnTo>
                <a:lnTo>
                  <a:pt x="19550" y="16931"/>
                </a:lnTo>
                <a:lnTo>
                  <a:pt x="13416" y="20705"/>
                </a:lnTo>
                <a:lnTo>
                  <a:pt x="7280" y="24476"/>
                </a:lnTo>
                <a:lnTo>
                  <a:pt x="0" y="26406"/>
                </a:lnTo>
                <a:lnTo>
                  <a:pt x="0" y="15090"/>
                </a:lnTo>
                <a:lnTo>
                  <a:pt x="5998" y="13160"/>
                </a:lnTo>
                <a:lnTo>
                  <a:pt x="12133" y="9386"/>
                </a:lnTo>
                <a:lnTo>
                  <a:pt x="15796" y="6580"/>
                </a:lnTo>
                <a:lnTo>
                  <a:pt x="19550" y="3774"/>
                </a:lnTo>
                <a:lnTo>
                  <a:pt x="21932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7869363" y="4667749"/>
            <a:ext cx="56515" cy="60325"/>
          </a:xfrm>
          <a:custGeom>
            <a:avLst/>
            <a:gdLst/>
            <a:ahLst/>
            <a:cxnLst/>
            <a:rect l="l" t="t" r="r" b="b"/>
            <a:pathLst>
              <a:path w="56515" h="60325">
                <a:moveTo>
                  <a:pt x="45099" y="47988"/>
                </a:moveTo>
                <a:lnTo>
                  <a:pt x="30447" y="47988"/>
                </a:lnTo>
                <a:lnTo>
                  <a:pt x="30447" y="60272"/>
                </a:lnTo>
                <a:lnTo>
                  <a:pt x="45099" y="60272"/>
                </a:lnTo>
                <a:lnTo>
                  <a:pt x="45099" y="47988"/>
                </a:lnTo>
                <a:close/>
              </a:path>
              <a:path w="56515" h="60325">
                <a:moveTo>
                  <a:pt x="45099" y="0"/>
                </a:moveTo>
                <a:lnTo>
                  <a:pt x="32965" y="0"/>
                </a:lnTo>
                <a:lnTo>
                  <a:pt x="0" y="37637"/>
                </a:lnTo>
                <a:lnTo>
                  <a:pt x="0" y="47988"/>
                </a:lnTo>
                <a:lnTo>
                  <a:pt x="56134" y="47988"/>
                </a:lnTo>
                <a:lnTo>
                  <a:pt x="56134" y="37637"/>
                </a:lnTo>
                <a:lnTo>
                  <a:pt x="13415" y="37637"/>
                </a:lnTo>
                <a:lnTo>
                  <a:pt x="30447" y="17896"/>
                </a:lnTo>
                <a:lnTo>
                  <a:pt x="45099" y="17896"/>
                </a:lnTo>
                <a:lnTo>
                  <a:pt x="45099" y="0"/>
                </a:lnTo>
                <a:close/>
              </a:path>
              <a:path w="56515" h="60325">
                <a:moveTo>
                  <a:pt x="45099" y="17896"/>
                </a:moveTo>
                <a:lnTo>
                  <a:pt x="30447" y="17896"/>
                </a:lnTo>
                <a:lnTo>
                  <a:pt x="30447" y="37637"/>
                </a:lnTo>
                <a:lnTo>
                  <a:pt x="45099" y="37637"/>
                </a:lnTo>
                <a:lnTo>
                  <a:pt x="45099" y="178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7882778" y="4685646"/>
            <a:ext cx="17145" cy="20320"/>
          </a:xfrm>
          <a:custGeom>
            <a:avLst/>
            <a:gdLst/>
            <a:ahLst/>
            <a:cxnLst/>
            <a:rect l="l" t="t" r="r" b="b"/>
            <a:pathLst>
              <a:path w="17145" h="20320">
                <a:moveTo>
                  <a:pt x="17032" y="0"/>
                </a:moveTo>
                <a:lnTo>
                  <a:pt x="0" y="19741"/>
                </a:lnTo>
                <a:lnTo>
                  <a:pt x="17032" y="19741"/>
                </a:lnTo>
                <a:lnTo>
                  <a:pt x="17032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7869363" y="4667749"/>
            <a:ext cx="56515" cy="60325"/>
          </a:xfrm>
          <a:custGeom>
            <a:avLst/>
            <a:gdLst/>
            <a:ahLst/>
            <a:cxnLst/>
            <a:rect l="l" t="t" r="r" b="b"/>
            <a:pathLst>
              <a:path w="56515" h="60325">
                <a:moveTo>
                  <a:pt x="32965" y="0"/>
                </a:moveTo>
                <a:lnTo>
                  <a:pt x="45099" y="0"/>
                </a:lnTo>
                <a:lnTo>
                  <a:pt x="45099" y="37637"/>
                </a:lnTo>
                <a:lnTo>
                  <a:pt x="56134" y="37637"/>
                </a:lnTo>
                <a:lnTo>
                  <a:pt x="56134" y="47988"/>
                </a:lnTo>
                <a:lnTo>
                  <a:pt x="45099" y="47988"/>
                </a:lnTo>
                <a:lnTo>
                  <a:pt x="45099" y="60272"/>
                </a:lnTo>
                <a:lnTo>
                  <a:pt x="30447" y="60272"/>
                </a:lnTo>
                <a:lnTo>
                  <a:pt x="30447" y="47988"/>
                </a:lnTo>
                <a:lnTo>
                  <a:pt x="0" y="47988"/>
                </a:lnTo>
                <a:lnTo>
                  <a:pt x="0" y="37637"/>
                </a:lnTo>
                <a:lnTo>
                  <a:pt x="32965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8208641" y="4587070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8156216" y="4666784"/>
            <a:ext cx="34290" cy="61594"/>
          </a:xfrm>
          <a:custGeom>
            <a:avLst/>
            <a:gdLst/>
            <a:ahLst/>
            <a:cxnLst/>
            <a:rect l="l" t="t" r="r" b="b"/>
            <a:pathLst>
              <a:path w="34290" h="61595">
                <a:moveTo>
                  <a:pt x="34110" y="16931"/>
                </a:moveTo>
                <a:lnTo>
                  <a:pt x="19459" y="16931"/>
                </a:lnTo>
                <a:lnTo>
                  <a:pt x="19459" y="61237"/>
                </a:lnTo>
                <a:lnTo>
                  <a:pt x="34110" y="61237"/>
                </a:lnTo>
                <a:lnTo>
                  <a:pt x="34110" y="16931"/>
                </a:lnTo>
                <a:close/>
              </a:path>
              <a:path w="34290" h="61595">
                <a:moveTo>
                  <a:pt x="34110" y="0"/>
                </a:moveTo>
                <a:lnTo>
                  <a:pt x="21976" y="0"/>
                </a:lnTo>
                <a:lnTo>
                  <a:pt x="19459" y="3774"/>
                </a:lnTo>
                <a:lnTo>
                  <a:pt x="17077" y="6580"/>
                </a:lnTo>
                <a:lnTo>
                  <a:pt x="12178" y="9386"/>
                </a:lnTo>
                <a:lnTo>
                  <a:pt x="6043" y="13160"/>
                </a:lnTo>
                <a:lnTo>
                  <a:pt x="0" y="15090"/>
                </a:lnTo>
                <a:lnTo>
                  <a:pt x="0" y="26406"/>
                </a:lnTo>
                <a:lnTo>
                  <a:pt x="7280" y="24476"/>
                </a:lnTo>
                <a:lnTo>
                  <a:pt x="13414" y="20705"/>
                </a:lnTo>
                <a:lnTo>
                  <a:pt x="19459" y="16931"/>
                </a:lnTo>
                <a:lnTo>
                  <a:pt x="34110" y="16931"/>
                </a:lnTo>
                <a:lnTo>
                  <a:pt x="3411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8156216" y="4666784"/>
            <a:ext cx="34290" cy="61594"/>
          </a:xfrm>
          <a:custGeom>
            <a:avLst/>
            <a:gdLst/>
            <a:ahLst/>
            <a:cxnLst/>
            <a:rect l="l" t="t" r="r" b="b"/>
            <a:pathLst>
              <a:path w="34290" h="61595">
                <a:moveTo>
                  <a:pt x="21976" y="0"/>
                </a:moveTo>
                <a:lnTo>
                  <a:pt x="34110" y="0"/>
                </a:lnTo>
                <a:lnTo>
                  <a:pt x="34110" y="61237"/>
                </a:lnTo>
                <a:lnTo>
                  <a:pt x="19459" y="61237"/>
                </a:lnTo>
                <a:lnTo>
                  <a:pt x="19459" y="16931"/>
                </a:lnTo>
                <a:lnTo>
                  <a:pt x="13414" y="20705"/>
                </a:lnTo>
                <a:lnTo>
                  <a:pt x="7280" y="24476"/>
                </a:lnTo>
                <a:lnTo>
                  <a:pt x="0" y="26406"/>
                </a:lnTo>
                <a:lnTo>
                  <a:pt x="0" y="15090"/>
                </a:lnTo>
                <a:lnTo>
                  <a:pt x="6043" y="13160"/>
                </a:lnTo>
                <a:lnTo>
                  <a:pt x="12178" y="9386"/>
                </a:lnTo>
                <a:lnTo>
                  <a:pt x="17077" y="6580"/>
                </a:lnTo>
                <a:lnTo>
                  <a:pt x="19459" y="3774"/>
                </a:lnTo>
                <a:lnTo>
                  <a:pt x="21976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8213540" y="4666784"/>
            <a:ext cx="51435" cy="62230"/>
          </a:xfrm>
          <a:custGeom>
            <a:avLst/>
            <a:gdLst/>
            <a:ahLst/>
            <a:cxnLst/>
            <a:rect l="l" t="t" r="r" b="b"/>
            <a:pathLst>
              <a:path w="51434" h="62229">
                <a:moveTo>
                  <a:pt x="28067" y="0"/>
                </a:moveTo>
                <a:lnTo>
                  <a:pt x="0" y="32021"/>
                </a:lnTo>
                <a:lnTo>
                  <a:pt x="1236" y="45182"/>
                </a:lnTo>
                <a:lnTo>
                  <a:pt x="26922" y="62113"/>
                </a:lnTo>
                <a:lnTo>
                  <a:pt x="32920" y="61237"/>
                </a:lnTo>
                <a:lnTo>
                  <a:pt x="39101" y="59304"/>
                </a:lnTo>
                <a:lnTo>
                  <a:pt x="43954" y="56498"/>
                </a:lnTo>
                <a:lnTo>
                  <a:pt x="47617" y="53692"/>
                </a:lnTo>
                <a:lnTo>
                  <a:pt x="48882" y="51762"/>
                </a:lnTo>
                <a:lnTo>
                  <a:pt x="26922" y="51762"/>
                </a:lnTo>
                <a:lnTo>
                  <a:pt x="22023" y="50882"/>
                </a:lnTo>
                <a:lnTo>
                  <a:pt x="18268" y="48953"/>
                </a:lnTo>
                <a:lnTo>
                  <a:pt x="15887" y="47112"/>
                </a:lnTo>
                <a:lnTo>
                  <a:pt x="14651" y="45182"/>
                </a:lnTo>
                <a:lnTo>
                  <a:pt x="14651" y="39566"/>
                </a:lnTo>
                <a:lnTo>
                  <a:pt x="15887" y="37637"/>
                </a:lnTo>
                <a:lnTo>
                  <a:pt x="18268" y="35792"/>
                </a:lnTo>
                <a:lnTo>
                  <a:pt x="22023" y="33863"/>
                </a:lnTo>
                <a:lnTo>
                  <a:pt x="49779" y="33863"/>
                </a:lnTo>
                <a:lnTo>
                  <a:pt x="48854" y="32021"/>
                </a:lnTo>
                <a:lnTo>
                  <a:pt x="45237" y="28250"/>
                </a:lnTo>
                <a:lnTo>
                  <a:pt x="13415" y="28250"/>
                </a:lnTo>
                <a:lnTo>
                  <a:pt x="14651" y="23511"/>
                </a:lnTo>
                <a:lnTo>
                  <a:pt x="14651" y="19741"/>
                </a:lnTo>
                <a:lnTo>
                  <a:pt x="15887" y="15966"/>
                </a:lnTo>
                <a:lnTo>
                  <a:pt x="18268" y="14125"/>
                </a:lnTo>
                <a:lnTo>
                  <a:pt x="20787" y="12284"/>
                </a:lnTo>
                <a:lnTo>
                  <a:pt x="23168" y="11315"/>
                </a:lnTo>
                <a:lnTo>
                  <a:pt x="26922" y="10351"/>
                </a:lnTo>
                <a:lnTo>
                  <a:pt x="48209" y="10351"/>
                </a:lnTo>
                <a:lnTo>
                  <a:pt x="46335" y="7545"/>
                </a:lnTo>
                <a:lnTo>
                  <a:pt x="42718" y="4739"/>
                </a:lnTo>
                <a:lnTo>
                  <a:pt x="39101" y="1841"/>
                </a:lnTo>
                <a:lnTo>
                  <a:pt x="34202" y="964"/>
                </a:lnTo>
                <a:lnTo>
                  <a:pt x="28067" y="0"/>
                </a:lnTo>
                <a:close/>
              </a:path>
              <a:path w="51434" h="62229">
                <a:moveTo>
                  <a:pt x="49779" y="33863"/>
                </a:moveTo>
                <a:lnTo>
                  <a:pt x="29303" y="33863"/>
                </a:lnTo>
                <a:lnTo>
                  <a:pt x="32920" y="35792"/>
                </a:lnTo>
                <a:lnTo>
                  <a:pt x="35438" y="37637"/>
                </a:lnTo>
                <a:lnTo>
                  <a:pt x="36583" y="39566"/>
                </a:lnTo>
                <a:lnTo>
                  <a:pt x="36583" y="45182"/>
                </a:lnTo>
                <a:lnTo>
                  <a:pt x="35438" y="47988"/>
                </a:lnTo>
                <a:lnTo>
                  <a:pt x="34202" y="49918"/>
                </a:lnTo>
                <a:lnTo>
                  <a:pt x="30540" y="50882"/>
                </a:lnTo>
                <a:lnTo>
                  <a:pt x="26922" y="51762"/>
                </a:lnTo>
                <a:lnTo>
                  <a:pt x="48882" y="51762"/>
                </a:lnTo>
                <a:lnTo>
                  <a:pt x="50090" y="49918"/>
                </a:lnTo>
                <a:lnTo>
                  <a:pt x="51235" y="46147"/>
                </a:lnTo>
                <a:lnTo>
                  <a:pt x="51235" y="36760"/>
                </a:lnTo>
                <a:lnTo>
                  <a:pt x="49779" y="33863"/>
                </a:lnTo>
                <a:close/>
              </a:path>
              <a:path w="51434" h="62229">
                <a:moveTo>
                  <a:pt x="34202" y="23511"/>
                </a:moveTo>
                <a:lnTo>
                  <a:pt x="23168" y="23511"/>
                </a:lnTo>
                <a:lnTo>
                  <a:pt x="18268" y="25441"/>
                </a:lnTo>
                <a:lnTo>
                  <a:pt x="13415" y="28250"/>
                </a:lnTo>
                <a:lnTo>
                  <a:pt x="45237" y="28250"/>
                </a:lnTo>
                <a:lnTo>
                  <a:pt x="39101" y="25441"/>
                </a:lnTo>
                <a:lnTo>
                  <a:pt x="34202" y="23511"/>
                </a:lnTo>
                <a:close/>
              </a:path>
              <a:path w="51434" h="62229">
                <a:moveTo>
                  <a:pt x="48209" y="10351"/>
                </a:moveTo>
                <a:lnTo>
                  <a:pt x="26922" y="10351"/>
                </a:lnTo>
                <a:lnTo>
                  <a:pt x="29303" y="11315"/>
                </a:lnTo>
                <a:lnTo>
                  <a:pt x="32920" y="12284"/>
                </a:lnTo>
                <a:lnTo>
                  <a:pt x="34202" y="15090"/>
                </a:lnTo>
                <a:lnTo>
                  <a:pt x="35438" y="17896"/>
                </a:lnTo>
                <a:lnTo>
                  <a:pt x="50090" y="16931"/>
                </a:lnTo>
                <a:lnTo>
                  <a:pt x="48854" y="11315"/>
                </a:lnTo>
                <a:lnTo>
                  <a:pt x="48209" y="103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8228191" y="4700647"/>
            <a:ext cx="22225" cy="18415"/>
          </a:xfrm>
          <a:custGeom>
            <a:avLst/>
            <a:gdLst/>
            <a:ahLst/>
            <a:cxnLst/>
            <a:rect l="l" t="t" r="r" b="b"/>
            <a:pathLst>
              <a:path w="22225" h="18414">
                <a:moveTo>
                  <a:pt x="11034" y="0"/>
                </a:moveTo>
                <a:lnTo>
                  <a:pt x="7371" y="0"/>
                </a:lnTo>
                <a:lnTo>
                  <a:pt x="3616" y="1929"/>
                </a:lnTo>
                <a:lnTo>
                  <a:pt x="1236" y="3774"/>
                </a:lnTo>
                <a:lnTo>
                  <a:pt x="0" y="5703"/>
                </a:lnTo>
                <a:lnTo>
                  <a:pt x="0" y="8509"/>
                </a:lnTo>
                <a:lnTo>
                  <a:pt x="0" y="11319"/>
                </a:lnTo>
                <a:lnTo>
                  <a:pt x="1236" y="13248"/>
                </a:lnTo>
                <a:lnTo>
                  <a:pt x="3616" y="15090"/>
                </a:lnTo>
                <a:lnTo>
                  <a:pt x="7371" y="17019"/>
                </a:lnTo>
                <a:lnTo>
                  <a:pt x="12270" y="17899"/>
                </a:lnTo>
                <a:lnTo>
                  <a:pt x="15888" y="17019"/>
                </a:lnTo>
                <a:lnTo>
                  <a:pt x="19550" y="16055"/>
                </a:lnTo>
                <a:lnTo>
                  <a:pt x="20787" y="14125"/>
                </a:lnTo>
                <a:lnTo>
                  <a:pt x="21932" y="11319"/>
                </a:lnTo>
                <a:lnTo>
                  <a:pt x="21932" y="9474"/>
                </a:lnTo>
                <a:lnTo>
                  <a:pt x="21932" y="5703"/>
                </a:lnTo>
                <a:lnTo>
                  <a:pt x="20787" y="3774"/>
                </a:lnTo>
                <a:lnTo>
                  <a:pt x="18268" y="1929"/>
                </a:lnTo>
                <a:lnTo>
                  <a:pt x="14651" y="0"/>
                </a:lnTo>
                <a:lnTo>
                  <a:pt x="11034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8213540" y="4666784"/>
            <a:ext cx="51435" cy="62230"/>
          </a:xfrm>
          <a:custGeom>
            <a:avLst/>
            <a:gdLst/>
            <a:ahLst/>
            <a:cxnLst/>
            <a:rect l="l" t="t" r="r" b="b"/>
            <a:pathLst>
              <a:path w="51434" h="62229">
                <a:moveTo>
                  <a:pt x="28067" y="0"/>
                </a:moveTo>
                <a:lnTo>
                  <a:pt x="34202" y="964"/>
                </a:lnTo>
                <a:lnTo>
                  <a:pt x="39101" y="1841"/>
                </a:lnTo>
                <a:lnTo>
                  <a:pt x="42718" y="4739"/>
                </a:lnTo>
                <a:lnTo>
                  <a:pt x="46335" y="7545"/>
                </a:lnTo>
                <a:lnTo>
                  <a:pt x="48854" y="11315"/>
                </a:lnTo>
                <a:lnTo>
                  <a:pt x="50090" y="16931"/>
                </a:lnTo>
                <a:lnTo>
                  <a:pt x="35438" y="17896"/>
                </a:lnTo>
                <a:lnTo>
                  <a:pt x="34202" y="15090"/>
                </a:lnTo>
                <a:lnTo>
                  <a:pt x="32920" y="12284"/>
                </a:lnTo>
                <a:lnTo>
                  <a:pt x="29303" y="11315"/>
                </a:lnTo>
                <a:lnTo>
                  <a:pt x="26922" y="10351"/>
                </a:lnTo>
                <a:lnTo>
                  <a:pt x="23168" y="11315"/>
                </a:lnTo>
                <a:lnTo>
                  <a:pt x="20787" y="12284"/>
                </a:lnTo>
                <a:lnTo>
                  <a:pt x="18268" y="14125"/>
                </a:lnTo>
                <a:lnTo>
                  <a:pt x="15887" y="15966"/>
                </a:lnTo>
                <a:lnTo>
                  <a:pt x="14651" y="19741"/>
                </a:lnTo>
                <a:lnTo>
                  <a:pt x="14651" y="23511"/>
                </a:lnTo>
                <a:lnTo>
                  <a:pt x="13415" y="28250"/>
                </a:lnTo>
                <a:lnTo>
                  <a:pt x="18268" y="25441"/>
                </a:lnTo>
                <a:lnTo>
                  <a:pt x="23168" y="23511"/>
                </a:lnTo>
                <a:lnTo>
                  <a:pt x="28067" y="23511"/>
                </a:lnTo>
                <a:lnTo>
                  <a:pt x="34202" y="23511"/>
                </a:lnTo>
                <a:lnTo>
                  <a:pt x="39101" y="25441"/>
                </a:lnTo>
                <a:lnTo>
                  <a:pt x="45237" y="28250"/>
                </a:lnTo>
                <a:lnTo>
                  <a:pt x="48854" y="32021"/>
                </a:lnTo>
                <a:lnTo>
                  <a:pt x="51235" y="36760"/>
                </a:lnTo>
                <a:lnTo>
                  <a:pt x="51235" y="42372"/>
                </a:lnTo>
                <a:lnTo>
                  <a:pt x="51235" y="46147"/>
                </a:lnTo>
                <a:lnTo>
                  <a:pt x="26922" y="62113"/>
                </a:lnTo>
                <a:lnTo>
                  <a:pt x="20787" y="61237"/>
                </a:lnTo>
                <a:lnTo>
                  <a:pt x="0" y="32021"/>
                </a:lnTo>
                <a:lnTo>
                  <a:pt x="1236" y="21670"/>
                </a:lnTo>
                <a:lnTo>
                  <a:pt x="3709" y="13160"/>
                </a:lnTo>
                <a:lnTo>
                  <a:pt x="7371" y="7545"/>
                </a:lnTo>
                <a:lnTo>
                  <a:pt x="17124" y="1841"/>
                </a:lnTo>
                <a:lnTo>
                  <a:pt x="28067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5217031" y="2638208"/>
            <a:ext cx="30480" cy="10795"/>
          </a:xfrm>
          <a:custGeom>
            <a:avLst/>
            <a:gdLst/>
            <a:ahLst/>
            <a:cxnLst/>
            <a:rect l="l" t="t" r="r" b="b"/>
            <a:pathLst>
              <a:path w="30479" h="10794">
                <a:moveTo>
                  <a:pt x="0" y="5176"/>
                </a:moveTo>
                <a:lnTo>
                  <a:pt x="30461" y="5176"/>
                </a:lnTo>
              </a:path>
            </a:pathLst>
          </a:custGeom>
          <a:ln w="116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5256018" y="2603361"/>
            <a:ext cx="34290" cy="61594"/>
          </a:xfrm>
          <a:custGeom>
            <a:avLst/>
            <a:gdLst/>
            <a:ahLst/>
            <a:cxnLst/>
            <a:rect l="l" t="t" r="r" b="b"/>
            <a:pathLst>
              <a:path w="34289" h="61594">
                <a:moveTo>
                  <a:pt x="34211" y="16962"/>
                </a:moveTo>
                <a:lnTo>
                  <a:pt x="19550" y="16962"/>
                </a:lnTo>
                <a:lnTo>
                  <a:pt x="19550" y="61244"/>
                </a:lnTo>
                <a:lnTo>
                  <a:pt x="34211" y="61244"/>
                </a:lnTo>
                <a:lnTo>
                  <a:pt x="34211" y="16962"/>
                </a:lnTo>
                <a:close/>
              </a:path>
              <a:path w="34289" h="61594">
                <a:moveTo>
                  <a:pt x="34211" y="0"/>
                </a:moveTo>
                <a:lnTo>
                  <a:pt x="21936" y="0"/>
                </a:lnTo>
                <a:lnTo>
                  <a:pt x="20800" y="3781"/>
                </a:lnTo>
                <a:lnTo>
                  <a:pt x="17160" y="6608"/>
                </a:lnTo>
                <a:lnTo>
                  <a:pt x="13410" y="9400"/>
                </a:lnTo>
                <a:lnTo>
                  <a:pt x="6135" y="13181"/>
                </a:lnTo>
                <a:lnTo>
                  <a:pt x="0" y="15089"/>
                </a:lnTo>
                <a:lnTo>
                  <a:pt x="0" y="26434"/>
                </a:lnTo>
                <a:lnTo>
                  <a:pt x="7385" y="24490"/>
                </a:lnTo>
                <a:lnTo>
                  <a:pt x="13410" y="20709"/>
                </a:lnTo>
                <a:lnTo>
                  <a:pt x="19550" y="16962"/>
                </a:lnTo>
                <a:lnTo>
                  <a:pt x="34211" y="16962"/>
                </a:lnTo>
                <a:lnTo>
                  <a:pt x="342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5256018" y="2603361"/>
            <a:ext cx="34290" cy="61594"/>
          </a:xfrm>
          <a:custGeom>
            <a:avLst/>
            <a:gdLst/>
            <a:ahLst/>
            <a:cxnLst/>
            <a:rect l="l" t="t" r="r" b="b"/>
            <a:pathLst>
              <a:path w="34289" h="61594">
                <a:moveTo>
                  <a:pt x="21936" y="0"/>
                </a:moveTo>
                <a:lnTo>
                  <a:pt x="34211" y="0"/>
                </a:lnTo>
                <a:lnTo>
                  <a:pt x="34211" y="61244"/>
                </a:lnTo>
                <a:lnTo>
                  <a:pt x="19550" y="61244"/>
                </a:lnTo>
                <a:lnTo>
                  <a:pt x="19550" y="16962"/>
                </a:lnTo>
                <a:lnTo>
                  <a:pt x="13410" y="20709"/>
                </a:lnTo>
                <a:lnTo>
                  <a:pt x="7385" y="24490"/>
                </a:lnTo>
                <a:lnTo>
                  <a:pt x="0" y="26434"/>
                </a:lnTo>
                <a:lnTo>
                  <a:pt x="0" y="15089"/>
                </a:lnTo>
                <a:lnTo>
                  <a:pt x="6135" y="13181"/>
                </a:lnTo>
                <a:lnTo>
                  <a:pt x="13410" y="9400"/>
                </a:lnTo>
                <a:lnTo>
                  <a:pt x="17160" y="6608"/>
                </a:lnTo>
                <a:lnTo>
                  <a:pt x="20800" y="3781"/>
                </a:lnTo>
                <a:lnTo>
                  <a:pt x="21936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5313416" y="2603361"/>
            <a:ext cx="51435" cy="62230"/>
          </a:xfrm>
          <a:custGeom>
            <a:avLst/>
            <a:gdLst/>
            <a:ahLst/>
            <a:cxnLst/>
            <a:rect l="l" t="t" r="r" b="b"/>
            <a:pathLst>
              <a:path w="51435" h="62230">
                <a:moveTo>
                  <a:pt x="14660" y="42372"/>
                </a:moveTo>
                <a:lnTo>
                  <a:pt x="0" y="43362"/>
                </a:lnTo>
                <a:lnTo>
                  <a:pt x="1249" y="48981"/>
                </a:lnTo>
                <a:lnTo>
                  <a:pt x="3635" y="52727"/>
                </a:lnTo>
                <a:lnTo>
                  <a:pt x="8525" y="56508"/>
                </a:lnTo>
                <a:lnTo>
                  <a:pt x="13410" y="59336"/>
                </a:lnTo>
                <a:lnTo>
                  <a:pt x="19550" y="61244"/>
                </a:lnTo>
                <a:lnTo>
                  <a:pt x="25576" y="62198"/>
                </a:lnTo>
                <a:lnTo>
                  <a:pt x="32961" y="61244"/>
                </a:lnTo>
                <a:lnTo>
                  <a:pt x="39101" y="59336"/>
                </a:lnTo>
                <a:lnTo>
                  <a:pt x="43872" y="56508"/>
                </a:lnTo>
                <a:lnTo>
                  <a:pt x="48762" y="52727"/>
                </a:lnTo>
                <a:lnTo>
                  <a:pt x="49732" y="50889"/>
                </a:lnTo>
                <a:lnTo>
                  <a:pt x="21936" y="50889"/>
                </a:lnTo>
                <a:lnTo>
                  <a:pt x="18300" y="48981"/>
                </a:lnTo>
                <a:lnTo>
                  <a:pt x="17050" y="47108"/>
                </a:lnTo>
                <a:lnTo>
                  <a:pt x="15800" y="45200"/>
                </a:lnTo>
                <a:lnTo>
                  <a:pt x="14660" y="42372"/>
                </a:lnTo>
                <a:close/>
              </a:path>
              <a:path w="51435" h="62230">
                <a:moveTo>
                  <a:pt x="47627" y="33891"/>
                </a:moveTo>
                <a:lnTo>
                  <a:pt x="30461" y="33891"/>
                </a:lnTo>
                <a:lnTo>
                  <a:pt x="34211" y="35799"/>
                </a:lnTo>
                <a:lnTo>
                  <a:pt x="35347" y="37636"/>
                </a:lnTo>
                <a:lnTo>
                  <a:pt x="36601" y="39580"/>
                </a:lnTo>
                <a:lnTo>
                  <a:pt x="36601" y="45200"/>
                </a:lnTo>
                <a:lnTo>
                  <a:pt x="35347" y="47108"/>
                </a:lnTo>
                <a:lnTo>
                  <a:pt x="34211" y="48981"/>
                </a:lnTo>
                <a:lnTo>
                  <a:pt x="30461" y="50889"/>
                </a:lnTo>
                <a:lnTo>
                  <a:pt x="49732" y="50889"/>
                </a:lnTo>
                <a:lnTo>
                  <a:pt x="51262" y="47991"/>
                </a:lnTo>
                <a:lnTo>
                  <a:pt x="51262" y="39580"/>
                </a:lnTo>
                <a:lnTo>
                  <a:pt x="50012" y="36788"/>
                </a:lnTo>
                <a:lnTo>
                  <a:pt x="47627" y="33891"/>
                </a:lnTo>
                <a:close/>
              </a:path>
              <a:path w="51435" h="62230">
                <a:moveTo>
                  <a:pt x="46982" y="10354"/>
                </a:moveTo>
                <a:lnTo>
                  <a:pt x="25576" y="10354"/>
                </a:lnTo>
                <a:lnTo>
                  <a:pt x="28076" y="11343"/>
                </a:lnTo>
                <a:lnTo>
                  <a:pt x="31711" y="12298"/>
                </a:lnTo>
                <a:lnTo>
                  <a:pt x="32961" y="14136"/>
                </a:lnTo>
                <a:lnTo>
                  <a:pt x="32961" y="20709"/>
                </a:lnTo>
                <a:lnTo>
                  <a:pt x="30461" y="22653"/>
                </a:lnTo>
                <a:lnTo>
                  <a:pt x="28076" y="23536"/>
                </a:lnTo>
                <a:lnTo>
                  <a:pt x="25576" y="24490"/>
                </a:lnTo>
                <a:lnTo>
                  <a:pt x="21936" y="24490"/>
                </a:lnTo>
                <a:lnTo>
                  <a:pt x="20686" y="34844"/>
                </a:lnTo>
                <a:lnTo>
                  <a:pt x="24436" y="33891"/>
                </a:lnTo>
                <a:lnTo>
                  <a:pt x="47627" y="33891"/>
                </a:lnTo>
                <a:lnTo>
                  <a:pt x="45122" y="32053"/>
                </a:lnTo>
                <a:lnTo>
                  <a:pt x="41486" y="30180"/>
                </a:lnTo>
                <a:lnTo>
                  <a:pt x="36601" y="29226"/>
                </a:lnTo>
                <a:lnTo>
                  <a:pt x="41486" y="26434"/>
                </a:lnTo>
                <a:lnTo>
                  <a:pt x="45122" y="23536"/>
                </a:lnTo>
                <a:lnTo>
                  <a:pt x="47627" y="19755"/>
                </a:lnTo>
                <a:lnTo>
                  <a:pt x="48762" y="16079"/>
                </a:lnTo>
                <a:lnTo>
                  <a:pt x="47627" y="12298"/>
                </a:lnTo>
                <a:lnTo>
                  <a:pt x="46982" y="10354"/>
                </a:lnTo>
                <a:close/>
              </a:path>
              <a:path w="51435" h="62230">
                <a:moveTo>
                  <a:pt x="30461" y="0"/>
                </a:moveTo>
                <a:lnTo>
                  <a:pt x="25576" y="0"/>
                </a:lnTo>
                <a:lnTo>
                  <a:pt x="19550" y="989"/>
                </a:lnTo>
                <a:lnTo>
                  <a:pt x="13410" y="1872"/>
                </a:lnTo>
                <a:lnTo>
                  <a:pt x="8525" y="4735"/>
                </a:lnTo>
                <a:lnTo>
                  <a:pt x="6139" y="7562"/>
                </a:lnTo>
                <a:lnTo>
                  <a:pt x="2385" y="11343"/>
                </a:lnTo>
                <a:lnTo>
                  <a:pt x="1249" y="16962"/>
                </a:lnTo>
                <a:lnTo>
                  <a:pt x="15800" y="18871"/>
                </a:lnTo>
                <a:lnTo>
                  <a:pt x="17050" y="15089"/>
                </a:lnTo>
                <a:lnTo>
                  <a:pt x="19550" y="12298"/>
                </a:lnTo>
                <a:lnTo>
                  <a:pt x="21936" y="11343"/>
                </a:lnTo>
                <a:lnTo>
                  <a:pt x="25576" y="10354"/>
                </a:lnTo>
                <a:lnTo>
                  <a:pt x="46982" y="10354"/>
                </a:lnTo>
                <a:lnTo>
                  <a:pt x="46372" y="8516"/>
                </a:lnTo>
                <a:lnTo>
                  <a:pt x="42737" y="5618"/>
                </a:lnTo>
                <a:lnTo>
                  <a:pt x="39101" y="2826"/>
                </a:lnTo>
                <a:lnTo>
                  <a:pt x="35347" y="989"/>
                </a:lnTo>
                <a:lnTo>
                  <a:pt x="304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5313416" y="2603361"/>
            <a:ext cx="51435" cy="62230"/>
          </a:xfrm>
          <a:custGeom>
            <a:avLst/>
            <a:gdLst/>
            <a:ahLst/>
            <a:cxnLst/>
            <a:rect l="l" t="t" r="r" b="b"/>
            <a:pathLst>
              <a:path w="51435" h="62230">
                <a:moveTo>
                  <a:pt x="25576" y="0"/>
                </a:moveTo>
                <a:lnTo>
                  <a:pt x="30461" y="0"/>
                </a:lnTo>
                <a:lnTo>
                  <a:pt x="35347" y="989"/>
                </a:lnTo>
                <a:lnTo>
                  <a:pt x="48762" y="16079"/>
                </a:lnTo>
                <a:lnTo>
                  <a:pt x="47627" y="19755"/>
                </a:lnTo>
                <a:lnTo>
                  <a:pt x="45122" y="23536"/>
                </a:lnTo>
                <a:lnTo>
                  <a:pt x="41486" y="26434"/>
                </a:lnTo>
                <a:lnTo>
                  <a:pt x="36601" y="29226"/>
                </a:lnTo>
                <a:lnTo>
                  <a:pt x="41486" y="30180"/>
                </a:lnTo>
                <a:lnTo>
                  <a:pt x="45122" y="32053"/>
                </a:lnTo>
                <a:lnTo>
                  <a:pt x="47627" y="33891"/>
                </a:lnTo>
                <a:lnTo>
                  <a:pt x="50012" y="36788"/>
                </a:lnTo>
                <a:lnTo>
                  <a:pt x="51262" y="39580"/>
                </a:lnTo>
                <a:lnTo>
                  <a:pt x="51262" y="43362"/>
                </a:lnTo>
                <a:lnTo>
                  <a:pt x="51262" y="47991"/>
                </a:lnTo>
                <a:lnTo>
                  <a:pt x="25576" y="62198"/>
                </a:lnTo>
                <a:lnTo>
                  <a:pt x="19550" y="61244"/>
                </a:lnTo>
                <a:lnTo>
                  <a:pt x="0" y="43362"/>
                </a:lnTo>
                <a:lnTo>
                  <a:pt x="14660" y="42372"/>
                </a:lnTo>
                <a:lnTo>
                  <a:pt x="15800" y="45200"/>
                </a:lnTo>
                <a:lnTo>
                  <a:pt x="17050" y="47108"/>
                </a:lnTo>
                <a:lnTo>
                  <a:pt x="18300" y="48981"/>
                </a:lnTo>
                <a:lnTo>
                  <a:pt x="21936" y="50889"/>
                </a:lnTo>
                <a:lnTo>
                  <a:pt x="25576" y="50889"/>
                </a:lnTo>
                <a:lnTo>
                  <a:pt x="30461" y="50889"/>
                </a:lnTo>
                <a:lnTo>
                  <a:pt x="34211" y="48981"/>
                </a:lnTo>
                <a:lnTo>
                  <a:pt x="35347" y="47108"/>
                </a:lnTo>
                <a:lnTo>
                  <a:pt x="36601" y="45200"/>
                </a:lnTo>
                <a:lnTo>
                  <a:pt x="36601" y="42372"/>
                </a:lnTo>
                <a:lnTo>
                  <a:pt x="36601" y="39580"/>
                </a:lnTo>
                <a:lnTo>
                  <a:pt x="35347" y="37636"/>
                </a:lnTo>
                <a:lnTo>
                  <a:pt x="34211" y="35799"/>
                </a:lnTo>
                <a:lnTo>
                  <a:pt x="30461" y="33891"/>
                </a:lnTo>
                <a:lnTo>
                  <a:pt x="26826" y="33891"/>
                </a:lnTo>
                <a:lnTo>
                  <a:pt x="24436" y="33891"/>
                </a:lnTo>
                <a:lnTo>
                  <a:pt x="20686" y="34844"/>
                </a:lnTo>
                <a:lnTo>
                  <a:pt x="21936" y="24490"/>
                </a:lnTo>
                <a:lnTo>
                  <a:pt x="25576" y="24490"/>
                </a:lnTo>
                <a:lnTo>
                  <a:pt x="28076" y="23536"/>
                </a:lnTo>
                <a:lnTo>
                  <a:pt x="30461" y="22653"/>
                </a:lnTo>
                <a:lnTo>
                  <a:pt x="32961" y="20709"/>
                </a:lnTo>
                <a:lnTo>
                  <a:pt x="32961" y="16962"/>
                </a:lnTo>
                <a:lnTo>
                  <a:pt x="32961" y="14136"/>
                </a:lnTo>
                <a:lnTo>
                  <a:pt x="31711" y="12298"/>
                </a:lnTo>
                <a:lnTo>
                  <a:pt x="28076" y="11343"/>
                </a:lnTo>
                <a:lnTo>
                  <a:pt x="25576" y="10354"/>
                </a:lnTo>
                <a:lnTo>
                  <a:pt x="21936" y="11343"/>
                </a:lnTo>
                <a:lnTo>
                  <a:pt x="19550" y="12298"/>
                </a:lnTo>
                <a:lnTo>
                  <a:pt x="17050" y="15089"/>
                </a:lnTo>
                <a:lnTo>
                  <a:pt x="15800" y="18871"/>
                </a:lnTo>
                <a:lnTo>
                  <a:pt x="1249" y="16962"/>
                </a:lnTo>
                <a:lnTo>
                  <a:pt x="2385" y="11343"/>
                </a:lnTo>
                <a:lnTo>
                  <a:pt x="6139" y="7562"/>
                </a:lnTo>
                <a:lnTo>
                  <a:pt x="8525" y="4735"/>
                </a:lnTo>
                <a:lnTo>
                  <a:pt x="13410" y="1872"/>
                </a:lnTo>
                <a:lnTo>
                  <a:pt x="19550" y="989"/>
                </a:lnTo>
                <a:lnTo>
                  <a:pt x="25576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5374454" y="2604350"/>
            <a:ext cx="52705" cy="61594"/>
          </a:xfrm>
          <a:custGeom>
            <a:avLst/>
            <a:gdLst/>
            <a:ahLst/>
            <a:cxnLst/>
            <a:rect l="l" t="t" r="r" b="b"/>
            <a:pathLst>
              <a:path w="52704" h="61594">
                <a:moveTo>
                  <a:pt x="13410" y="41383"/>
                </a:moveTo>
                <a:lnTo>
                  <a:pt x="0" y="42373"/>
                </a:lnTo>
                <a:lnTo>
                  <a:pt x="1249" y="47991"/>
                </a:lnTo>
                <a:lnTo>
                  <a:pt x="3635" y="52727"/>
                </a:lnTo>
                <a:lnTo>
                  <a:pt x="8525" y="55519"/>
                </a:lnTo>
                <a:lnTo>
                  <a:pt x="13410" y="58346"/>
                </a:lnTo>
                <a:lnTo>
                  <a:pt x="18300" y="60255"/>
                </a:lnTo>
                <a:lnTo>
                  <a:pt x="25571" y="61209"/>
                </a:lnTo>
                <a:lnTo>
                  <a:pt x="37864" y="59301"/>
                </a:lnTo>
                <a:lnTo>
                  <a:pt x="46381" y="52727"/>
                </a:lnTo>
                <a:lnTo>
                  <a:pt x="49085" y="49900"/>
                </a:lnTo>
                <a:lnTo>
                  <a:pt x="20686" y="49900"/>
                </a:lnTo>
                <a:lnTo>
                  <a:pt x="17046" y="47991"/>
                </a:lnTo>
                <a:lnTo>
                  <a:pt x="15796" y="46118"/>
                </a:lnTo>
                <a:lnTo>
                  <a:pt x="14660" y="44210"/>
                </a:lnTo>
                <a:lnTo>
                  <a:pt x="13410" y="41383"/>
                </a:lnTo>
                <a:close/>
              </a:path>
              <a:path w="52704" h="61594">
                <a:moveTo>
                  <a:pt x="50398" y="30074"/>
                </a:moveTo>
                <a:lnTo>
                  <a:pt x="29326" y="30074"/>
                </a:lnTo>
                <a:lnTo>
                  <a:pt x="31711" y="31064"/>
                </a:lnTo>
                <a:lnTo>
                  <a:pt x="34202" y="32018"/>
                </a:lnTo>
                <a:lnTo>
                  <a:pt x="36583" y="33855"/>
                </a:lnTo>
                <a:lnTo>
                  <a:pt x="37864" y="36647"/>
                </a:lnTo>
                <a:lnTo>
                  <a:pt x="37864" y="39545"/>
                </a:lnTo>
                <a:lnTo>
                  <a:pt x="36583" y="43326"/>
                </a:lnTo>
                <a:lnTo>
                  <a:pt x="36583" y="45165"/>
                </a:lnTo>
                <a:lnTo>
                  <a:pt x="34202" y="47991"/>
                </a:lnTo>
                <a:lnTo>
                  <a:pt x="31711" y="48946"/>
                </a:lnTo>
                <a:lnTo>
                  <a:pt x="29326" y="49900"/>
                </a:lnTo>
                <a:lnTo>
                  <a:pt x="49085" y="49900"/>
                </a:lnTo>
                <a:lnTo>
                  <a:pt x="49998" y="48946"/>
                </a:lnTo>
                <a:lnTo>
                  <a:pt x="51280" y="44210"/>
                </a:lnTo>
                <a:lnTo>
                  <a:pt x="52517" y="39545"/>
                </a:lnTo>
                <a:lnTo>
                  <a:pt x="52517" y="34810"/>
                </a:lnTo>
                <a:lnTo>
                  <a:pt x="51280" y="31064"/>
                </a:lnTo>
                <a:lnTo>
                  <a:pt x="50398" y="30074"/>
                </a:lnTo>
                <a:close/>
              </a:path>
              <a:path w="52704" h="61594">
                <a:moveTo>
                  <a:pt x="48762" y="0"/>
                </a:moveTo>
                <a:lnTo>
                  <a:pt x="9775" y="0"/>
                </a:lnTo>
                <a:lnTo>
                  <a:pt x="1249" y="32901"/>
                </a:lnTo>
                <a:lnTo>
                  <a:pt x="14660" y="34810"/>
                </a:lnTo>
                <a:lnTo>
                  <a:pt x="18300" y="32018"/>
                </a:lnTo>
                <a:lnTo>
                  <a:pt x="21936" y="30074"/>
                </a:lnTo>
                <a:lnTo>
                  <a:pt x="50398" y="30074"/>
                </a:lnTo>
                <a:lnTo>
                  <a:pt x="48762" y="28237"/>
                </a:lnTo>
                <a:lnTo>
                  <a:pt x="40246" y="21663"/>
                </a:lnTo>
                <a:lnTo>
                  <a:pt x="19550" y="21663"/>
                </a:lnTo>
                <a:lnTo>
                  <a:pt x="21936" y="11308"/>
                </a:lnTo>
                <a:lnTo>
                  <a:pt x="48762" y="11308"/>
                </a:lnTo>
                <a:lnTo>
                  <a:pt x="48762" y="0"/>
                </a:lnTo>
                <a:close/>
              </a:path>
              <a:path w="52704" h="61594">
                <a:moveTo>
                  <a:pt x="35347" y="19720"/>
                </a:moveTo>
                <a:lnTo>
                  <a:pt x="24436" y="19720"/>
                </a:lnTo>
                <a:lnTo>
                  <a:pt x="19550" y="21663"/>
                </a:lnTo>
                <a:lnTo>
                  <a:pt x="40246" y="21663"/>
                </a:lnTo>
                <a:lnTo>
                  <a:pt x="35347" y="197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5374454" y="2604350"/>
            <a:ext cx="52705" cy="61594"/>
          </a:xfrm>
          <a:custGeom>
            <a:avLst/>
            <a:gdLst/>
            <a:ahLst/>
            <a:cxnLst/>
            <a:rect l="l" t="t" r="r" b="b"/>
            <a:pathLst>
              <a:path w="52704" h="61594">
                <a:moveTo>
                  <a:pt x="9775" y="0"/>
                </a:moveTo>
                <a:lnTo>
                  <a:pt x="48762" y="0"/>
                </a:lnTo>
                <a:lnTo>
                  <a:pt x="48762" y="11308"/>
                </a:lnTo>
                <a:lnTo>
                  <a:pt x="21936" y="11308"/>
                </a:lnTo>
                <a:lnTo>
                  <a:pt x="19550" y="21663"/>
                </a:lnTo>
                <a:lnTo>
                  <a:pt x="24436" y="19720"/>
                </a:lnTo>
                <a:lnTo>
                  <a:pt x="29326" y="19720"/>
                </a:lnTo>
                <a:lnTo>
                  <a:pt x="35347" y="19720"/>
                </a:lnTo>
                <a:lnTo>
                  <a:pt x="52517" y="34810"/>
                </a:lnTo>
                <a:lnTo>
                  <a:pt x="52517" y="39545"/>
                </a:lnTo>
                <a:lnTo>
                  <a:pt x="25571" y="61209"/>
                </a:lnTo>
                <a:lnTo>
                  <a:pt x="18300" y="60255"/>
                </a:lnTo>
                <a:lnTo>
                  <a:pt x="13410" y="58346"/>
                </a:lnTo>
                <a:lnTo>
                  <a:pt x="8525" y="55519"/>
                </a:lnTo>
                <a:lnTo>
                  <a:pt x="3635" y="52727"/>
                </a:lnTo>
                <a:lnTo>
                  <a:pt x="1249" y="47991"/>
                </a:lnTo>
                <a:lnTo>
                  <a:pt x="0" y="42373"/>
                </a:lnTo>
                <a:lnTo>
                  <a:pt x="13410" y="41383"/>
                </a:lnTo>
                <a:lnTo>
                  <a:pt x="14660" y="44210"/>
                </a:lnTo>
                <a:lnTo>
                  <a:pt x="15796" y="46118"/>
                </a:lnTo>
                <a:lnTo>
                  <a:pt x="17046" y="47991"/>
                </a:lnTo>
                <a:lnTo>
                  <a:pt x="20686" y="49900"/>
                </a:lnTo>
                <a:lnTo>
                  <a:pt x="25571" y="49900"/>
                </a:lnTo>
                <a:lnTo>
                  <a:pt x="29326" y="49900"/>
                </a:lnTo>
                <a:lnTo>
                  <a:pt x="31711" y="48946"/>
                </a:lnTo>
                <a:lnTo>
                  <a:pt x="34202" y="47991"/>
                </a:lnTo>
                <a:lnTo>
                  <a:pt x="36583" y="45165"/>
                </a:lnTo>
                <a:lnTo>
                  <a:pt x="36583" y="43326"/>
                </a:lnTo>
                <a:lnTo>
                  <a:pt x="37864" y="39545"/>
                </a:lnTo>
                <a:lnTo>
                  <a:pt x="37864" y="36647"/>
                </a:lnTo>
                <a:lnTo>
                  <a:pt x="36583" y="33855"/>
                </a:lnTo>
                <a:lnTo>
                  <a:pt x="34202" y="32018"/>
                </a:lnTo>
                <a:lnTo>
                  <a:pt x="31711" y="31064"/>
                </a:lnTo>
                <a:lnTo>
                  <a:pt x="29326" y="30074"/>
                </a:lnTo>
                <a:lnTo>
                  <a:pt x="25571" y="30074"/>
                </a:lnTo>
                <a:lnTo>
                  <a:pt x="21936" y="30074"/>
                </a:lnTo>
                <a:lnTo>
                  <a:pt x="18300" y="32018"/>
                </a:lnTo>
                <a:lnTo>
                  <a:pt x="14660" y="34810"/>
                </a:lnTo>
                <a:lnTo>
                  <a:pt x="1249" y="32901"/>
                </a:lnTo>
                <a:lnTo>
                  <a:pt x="9775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611561" y="3356992"/>
            <a:ext cx="3816423" cy="25202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5557902" y="854356"/>
            <a:ext cx="3096342" cy="8889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 txBox="1"/>
          <p:nvPr/>
        </p:nvSpPr>
        <p:spPr>
          <a:xfrm>
            <a:off x="203631" y="535447"/>
            <a:ext cx="8086725" cy="2105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94360">
              <a:lnSpc>
                <a:spcPct val="100000"/>
              </a:lnSpc>
            </a:pP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STR</a:t>
            </a:r>
            <a:r>
              <a:rPr lang="en-US" sz="2000" b="1" spc="-10" dirty="0" smtClean="0">
                <a:solidFill>
                  <a:srgbClr val="FFFFFF"/>
                </a:solidFill>
                <a:latin typeface="Arial"/>
                <a:cs typeface="Arial"/>
              </a:rPr>
              <a:t>IPLIN</a:t>
            </a: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en-US" sz="20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BPM</a:t>
            </a:r>
            <a:r>
              <a:rPr lang="en-US" sz="20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EVELO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PMEN</a:t>
            </a: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n-US" sz="20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en-US" sz="20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en-US" sz="20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lang="en-US" sz="2000" b="1" spc="-10" dirty="0" smtClean="0">
                <a:solidFill>
                  <a:srgbClr val="FFFFFF"/>
                </a:solidFill>
                <a:latin typeface="Arial"/>
                <a:cs typeface="Arial"/>
              </a:rPr>
              <a:t>LI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lang="en-US" sz="20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lang="en-US" sz="2000" b="1" spc="-15" dirty="0" smtClean="0">
                <a:solidFill>
                  <a:srgbClr val="FFFFFF"/>
                </a:solidFill>
                <a:latin typeface="Arial"/>
                <a:cs typeface="Arial"/>
              </a:rPr>
              <a:t>IVE</a:t>
            </a:r>
            <a:r>
              <a:rPr lang="en-US" sz="20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lang="en-US" sz="20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lang="en-US" sz="2300" dirty="0" smtClean="0">
              <a:latin typeface="Times New Roman"/>
              <a:cs typeface="Times New Roman"/>
            </a:endParaRPr>
          </a:p>
          <a:p>
            <a:pPr marL="354965" marR="3164840" indent="-342900">
              <a:lnSpc>
                <a:spcPts val="1900"/>
              </a:lnSpc>
            </a:pPr>
            <a:r>
              <a:rPr lang="en-US" sz="1600" dirty="0" smtClean="0">
                <a:latin typeface="Arial"/>
                <a:cs typeface="Arial"/>
              </a:rPr>
              <a:t>•</a:t>
            </a:r>
            <a:r>
              <a:rPr lang="en-US" sz="1600" dirty="0" smtClean="0">
                <a:latin typeface="Helvetica"/>
                <a:cs typeface="Helvetica"/>
              </a:rPr>
              <a:t>    </a:t>
            </a:r>
            <a:r>
              <a:rPr lang="en-US" sz="1600" spc="135" dirty="0" smtClean="0">
                <a:latin typeface="Helvetica"/>
                <a:cs typeface="Helvetica"/>
              </a:rPr>
              <a:t> </a:t>
            </a:r>
            <a:r>
              <a:rPr lang="en-US" sz="1600" spc="-10" dirty="0" smtClean="0">
                <a:latin typeface="Calibri"/>
                <a:cs typeface="Calibri"/>
              </a:rPr>
              <a:t>2</a:t>
            </a:r>
            <a:r>
              <a:rPr lang="en-US" sz="1600" spc="10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S</a:t>
            </a:r>
            <a:r>
              <a:rPr lang="en-US" sz="1600" spc="-10" dirty="0" smtClean="0">
                <a:latin typeface="Calibri"/>
                <a:cs typeface="Calibri"/>
              </a:rPr>
              <a:t>tr</a:t>
            </a:r>
            <a:r>
              <a:rPr lang="en-US" sz="1600" dirty="0" smtClean="0">
                <a:latin typeface="Calibri"/>
                <a:cs typeface="Calibri"/>
              </a:rPr>
              <a:t>iplin</a:t>
            </a:r>
            <a:r>
              <a:rPr lang="en-US" sz="1600" spc="-10" dirty="0" smtClean="0">
                <a:latin typeface="Calibri"/>
                <a:cs typeface="Calibri"/>
              </a:rPr>
              <a:t>e</a:t>
            </a:r>
            <a:r>
              <a:rPr lang="en-US" sz="1600" spc="10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p</a:t>
            </a:r>
            <a:r>
              <a:rPr lang="en-US" sz="1600" spc="-10" dirty="0" smtClean="0">
                <a:latin typeface="Calibri"/>
                <a:cs typeface="Calibri"/>
              </a:rPr>
              <a:t>r</a:t>
            </a:r>
            <a:r>
              <a:rPr lang="en-US" sz="1600" dirty="0" smtClean="0">
                <a:latin typeface="Calibri"/>
                <a:cs typeface="Calibri"/>
              </a:rPr>
              <a:t>oto</a:t>
            </a:r>
            <a:r>
              <a:rPr lang="en-US" sz="1600" spc="-10" dirty="0" smtClean="0">
                <a:latin typeface="Calibri"/>
                <a:cs typeface="Calibri"/>
              </a:rPr>
              <a:t>ty</a:t>
            </a:r>
            <a:r>
              <a:rPr lang="en-US" sz="1600" dirty="0" smtClean="0">
                <a:latin typeface="Calibri"/>
                <a:cs typeface="Calibri"/>
              </a:rPr>
              <a:t>p</a:t>
            </a:r>
            <a:r>
              <a:rPr lang="en-US" sz="1600" spc="-10" dirty="0" smtClean="0">
                <a:latin typeface="Calibri"/>
                <a:cs typeface="Calibri"/>
              </a:rPr>
              <a:t>e</a:t>
            </a:r>
            <a:r>
              <a:rPr lang="en-US" sz="1600" dirty="0" smtClean="0">
                <a:latin typeface="Calibri"/>
                <a:cs typeface="Calibri"/>
              </a:rPr>
              <a:t>s</a:t>
            </a:r>
            <a:r>
              <a:rPr lang="en-US" sz="1600" spc="100" dirty="0" smtClean="0">
                <a:latin typeface="Calibri"/>
                <a:cs typeface="Calibri"/>
              </a:rPr>
              <a:t> </a:t>
            </a:r>
            <a:r>
              <a:rPr lang="en-US" sz="1600" spc="-15" dirty="0" smtClean="0">
                <a:latin typeface="Calibri"/>
                <a:cs typeface="Calibri"/>
              </a:rPr>
              <a:t>w</a:t>
            </a:r>
            <a:r>
              <a:rPr lang="en-US" sz="1600" dirty="0" smtClean="0">
                <a:latin typeface="Calibri"/>
                <a:cs typeface="Calibri"/>
              </a:rPr>
              <a:t>ith</a:t>
            </a:r>
            <a:r>
              <a:rPr lang="en-US" sz="1600" spc="100" dirty="0" smtClean="0">
                <a:latin typeface="Calibri"/>
                <a:cs typeface="Calibri"/>
              </a:rPr>
              <a:t> </a:t>
            </a:r>
            <a:r>
              <a:rPr lang="en-US" sz="1600" spc="-10" dirty="0" smtClean="0">
                <a:latin typeface="Calibri"/>
                <a:cs typeface="Calibri"/>
              </a:rPr>
              <a:t>5</a:t>
            </a:r>
            <a:r>
              <a:rPr lang="en-US" sz="1600" spc="-15" dirty="0" smtClean="0">
                <a:latin typeface="Calibri"/>
                <a:cs typeface="Calibri"/>
              </a:rPr>
              <a:t>0</a:t>
            </a:r>
            <a:r>
              <a:rPr lang="en-US" sz="1600" dirty="0" smtClean="0">
                <a:latin typeface="Calibri"/>
                <a:cs typeface="Calibri"/>
              </a:rPr>
              <a:t>Ω</a:t>
            </a:r>
            <a:r>
              <a:rPr lang="en-US" sz="1600" spc="-705" dirty="0" smtClean="0">
                <a:latin typeface="Calibri"/>
                <a:cs typeface="Calibri"/>
              </a:rPr>
              <a:t>­‐</a:t>
            </a:r>
            <a:r>
              <a:rPr lang="en-US" sz="1600" spc="-10" dirty="0" smtClean="0">
                <a:latin typeface="Calibri"/>
                <a:cs typeface="Calibri"/>
              </a:rPr>
              <a:t>-term</a:t>
            </a:r>
            <a:r>
              <a:rPr lang="en-US" sz="1600" dirty="0" smtClean="0">
                <a:latin typeface="Calibri"/>
                <a:cs typeface="Calibri"/>
              </a:rPr>
              <a:t>in</a:t>
            </a:r>
            <a:r>
              <a:rPr lang="en-US" sz="1600" spc="-10" dirty="0" smtClean="0">
                <a:latin typeface="Calibri"/>
                <a:cs typeface="Calibri"/>
              </a:rPr>
              <a:t>ate</a:t>
            </a:r>
            <a:r>
              <a:rPr lang="en-US" sz="1600" dirty="0" smtClean="0">
                <a:latin typeface="Calibri"/>
                <a:cs typeface="Calibri"/>
              </a:rPr>
              <a:t>d</a:t>
            </a:r>
            <a:r>
              <a:rPr lang="en-US" sz="1600" spc="100" dirty="0" smtClean="0">
                <a:latin typeface="Calibri"/>
                <a:cs typeface="Calibri"/>
              </a:rPr>
              <a:t> </a:t>
            </a:r>
            <a:r>
              <a:rPr lang="en-US" sz="1600" spc="-10" dirty="0" smtClean="0">
                <a:latin typeface="Calibri"/>
                <a:cs typeface="Calibri"/>
              </a:rPr>
              <a:t>e</a:t>
            </a:r>
            <a:r>
              <a:rPr lang="en-US" sz="1600" dirty="0" smtClean="0">
                <a:latin typeface="Calibri"/>
                <a:cs typeface="Calibri"/>
              </a:rPr>
              <a:t>l</a:t>
            </a:r>
            <a:r>
              <a:rPr lang="en-US" sz="1600" spc="-10" dirty="0" smtClean="0">
                <a:latin typeface="Calibri"/>
                <a:cs typeface="Calibri"/>
              </a:rPr>
              <a:t>ectr</a:t>
            </a:r>
            <a:r>
              <a:rPr lang="en-US" sz="1600" dirty="0" smtClean="0">
                <a:latin typeface="Calibri"/>
                <a:cs typeface="Calibri"/>
              </a:rPr>
              <a:t>od</a:t>
            </a:r>
            <a:r>
              <a:rPr lang="en-US" sz="1600" spc="-10" dirty="0" smtClean="0">
                <a:latin typeface="Calibri"/>
                <a:cs typeface="Calibri"/>
              </a:rPr>
              <a:t>e</a:t>
            </a:r>
            <a:r>
              <a:rPr lang="en-US" sz="1600" dirty="0" smtClean="0">
                <a:latin typeface="Calibri"/>
                <a:cs typeface="Calibri"/>
              </a:rPr>
              <a:t>s </a:t>
            </a:r>
            <a:r>
              <a:rPr lang="en-US" sz="1600" spc="75" dirty="0" smtClean="0">
                <a:latin typeface="Calibri"/>
                <a:cs typeface="Calibri"/>
              </a:rPr>
              <a:t>deve</a:t>
            </a:r>
            <a:r>
              <a:rPr lang="en-US" sz="1600" spc="90" dirty="0" smtClean="0">
                <a:latin typeface="Calibri"/>
                <a:cs typeface="Calibri"/>
              </a:rPr>
              <a:t>lope</a:t>
            </a:r>
            <a:r>
              <a:rPr lang="en-US" sz="1600" dirty="0" smtClean="0">
                <a:latin typeface="Calibri"/>
                <a:cs typeface="Calibri"/>
              </a:rPr>
              <a:t>d</a:t>
            </a:r>
            <a:r>
              <a:rPr lang="en-US" sz="1600" spc="170" dirty="0" smtClean="0">
                <a:latin typeface="Calibri"/>
                <a:cs typeface="Calibri"/>
              </a:rPr>
              <a:t> </a:t>
            </a:r>
            <a:r>
              <a:rPr lang="en-US" sz="1600" spc="90" dirty="0" smtClean="0">
                <a:latin typeface="Calibri"/>
                <a:cs typeface="Calibri"/>
              </a:rPr>
              <a:t>fo</a:t>
            </a:r>
            <a:r>
              <a:rPr lang="en-US" sz="1600" dirty="0" smtClean="0">
                <a:latin typeface="Calibri"/>
                <a:cs typeface="Calibri"/>
              </a:rPr>
              <a:t>r  </a:t>
            </a:r>
            <a:r>
              <a:rPr lang="en-US" sz="1600" spc="165" dirty="0" smtClean="0">
                <a:latin typeface="Calibri"/>
                <a:cs typeface="Calibri"/>
              </a:rPr>
              <a:t> </a:t>
            </a:r>
            <a:r>
              <a:rPr lang="en-US" sz="1600" spc="90" dirty="0" smtClean="0">
                <a:latin typeface="Calibri"/>
                <a:cs typeface="Calibri"/>
              </a:rPr>
              <a:t>CLI</a:t>
            </a:r>
            <a:r>
              <a:rPr lang="en-US" sz="1600" dirty="0" smtClean="0">
                <a:latin typeface="Calibri"/>
                <a:cs typeface="Calibri"/>
              </a:rPr>
              <a:t>C  </a:t>
            </a:r>
            <a:r>
              <a:rPr lang="en-US" sz="1600" spc="170" dirty="0" smtClean="0">
                <a:latin typeface="Calibri"/>
                <a:cs typeface="Calibri"/>
              </a:rPr>
              <a:t> </a:t>
            </a:r>
            <a:r>
              <a:rPr lang="en-US" sz="1600" spc="90" dirty="0" smtClean="0">
                <a:latin typeface="Calibri"/>
                <a:cs typeface="Calibri"/>
              </a:rPr>
              <a:t>Modul</a:t>
            </a:r>
            <a:r>
              <a:rPr lang="en-US" sz="1600" spc="85" dirty="0" smtClean="0">
                <a:latin typeface="Calibri"/>
                <a:cs typeface="Calibri"/>
              </a:rPr>
              <a:t>e and installed in summer/autumn 2014.</a:t>
            </a:r>
            <a:endParaRPr lang="en-US" sz="1600" dirty="0" smtClean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lang="en-US" sz="1350" dirty="0" smtClean="0">
              <a:latin typeface="Times New Roman"/>
              <a:cs typeface="Times New Roman"/>
            </a:endParaRPr>
          </a:p>
          <a:p>
            <a:pPr marL="354965" marR="3165475" indent="-342900">
              <a:lnSpc>
                <a:spcPct val="100000"/>
              </a:lnSpc>
            </a:pPr>
            <a:r>
              <a:rPr lang="en-US" sz="1600" dirty="0" smtClean="0">
                <a:latin typeface="Arial"/>
                <a:cs typeface="Arial"/>
              </a:rPr>
              <a:t>•</a:t>
            </a:r>
            <a:r>
              <a:rPr lang="en-US" sz="1600" dirty="0" smtClean="0">
                <a:latin typeface="Helvetica"/>
                <a:cs typeface="Helvetica"/>
              </a:rPr>
              <a:t>    </a:t>
            </a:r>
            <a:r>
              <a:rPr lang="en-US" sz="1600" spc="135" dirty="0" smtClean="0">
                <a:latin typeface="Helvetica"/>
                <a:cs typeface="Helvetica"/>
              </a:rPr>
              <a:t> </a:t>
            </a:r>
            <a:r>
              <a:rPr lang="en-US" sz="1600" spc="-10" dirty="0" smtClean="0">
                <a:latin typeface="Calibri"/>
                <a:cs typeface="Calibri"/>
              </a:rPr>
              <a:t>8 port</a:t>
            </a:r>
            <a:r>
              <a:rPr lang="en-US" sz="1600" spc="16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d</a:t>
            </a:r>
            <a:r>
              <a:rPr lang="en-US" sz="1600" spc="-10" dirty="0" smtClean="0">
                <a:latin typeface="Calibri"/>
                <a:cs typeface="Calibri"/>
              </a:rPr>
              <a:t>e</a:t>
            </a:r>
            <a:r>
              <a:rPr lang="en-US" sz="1600" dirty="0" smtClean="0">
                <a:latin typeface="Calibri"/>
                <a:cs typeface="Calibri"/>
              </a:rPr>
              <a:t>si</a:t>
            </a:r>
            <a:r>
              <a:rPr lang="en-US" sz="1600" spc="-10" dirty="0" smtClean="0">
                <a:latin typeface="Calibri"/>
                <a:cs typeface="Calibri"/>
              </a:rPr>
              <a:t>g</a:t>
            </a:r>
            <a:r>
              <a:rPr lang="en-US" sz="1600" dirty="0" smtClean="0">
                <a:latin typeface="Calibri"/>
                <a:cs typeface="Calibri"/>
              </a:rPr>
              <a:t>n</a:t>
            </a:r>
            <a:r>
              <a:rPr lang="en-US" sz="1600" spc="16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fo</a:t>
            </a:r>
            <a:r>
              <a:rPr lang="en-US" sz="1600" spc="-10" dirty="0" smtClean="0">
                <a:latin typeface="Calibri"/>
                <a:cs typeface="Calibri"/>
              </a:rPr>
              <a:t>r</a:t>
            </a:r>
            <a:r>
              <a:rPr lang="en-US" sz="1600" spc="16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better</a:t>
            </a:r>
            <a:r>
              <a:rPr lang="en-US" sz="1600" spc="16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no</a:t>
            </a:r>
            <a:r>
              <a:rPr lang="en-US" sz="1600" spc="-10" dirty="0" smtClean="0">
                <a:latin typeface="Calibri"/>
                <a:cs typeface="Calibri"/>
              </a:rPr>
              <a:t>tc</a:t>
            </a:r>
            <a:r>
              <a:rPr lang="en-US" sz="1600" dirty="0" smtClean="0">
                <a:latin typeface="Calibri"/>
                <a:cs typeface="Calibri"/>
              </a:rPr>
              <a:t>h</a:t>
            </a:r>
            <a:r>
              <a:rPr lang="en-US" sz="1600" spc="16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filter effect</a:t>
            </a:r>
            <a:r>
              <a:rPr lang="en-US" sz="1600" spc="160" dirty="0" smtClean="0">
                <a:latin typeface="Calibri"/>
                <a:cs typeface="Calibri"/>
              </a:rPr>
              <a:t> </a:t>
            </a:r>
            <a:br>
              <a:rPr lang="en-US" sz="1600" spc="160" dirty="0" smtClean="0">
                <a:latin typeface="Calibri"/>
                <a:cs typeface="Calibri"/>
              </a:rPr>
            </a:br>
            <a:r>
              <a:rPr lang="en-US" sz="1600" dirty="0" smtClean="0">
                <a:latin typeface="Calibri"/>
                <a:cs typeface="Calibri"/>
              </a:rPr>
              <a:t>and</a:t>
            </a:r>
            <a:r>
              <a:rPr lang="en-US" sz="1600" spc="160" dirty="0" smtClean="0">
                <a:latin typeface="Calibri"/>
                <a:cs typeface="Calibri"/>
              </a:rPr>
              <a:t> </a:t>
            </a:r>
            <a:r>
              <a:rPr lang="en-US" sz="1600" dirty="0" err="1" smtClean="0">
                <a:latin typeface="Calibri"/>
                <a:cs typeface="Calibri"/>
              </a:rPr>
              <a:t>loopthrou</a:t>
            </a:r>
            <a:r>
              <a:rPr lang="en-US" sz="1600" spc="-10" dirty="0" err="1" smtClean="0">
                <a:latin typeface="Calibri"/>
                <a:cs typeface="Calibri"/>
              </a:rPr>
              <a:t>g</a:t>
            </a:r>
            <a:r>
              <a:rPr lang="en-US" sz="1600" dirty="0" err="1" smtClean="0">
                <a:latin typeface="Calibri"/>
                <a:cs typeface="Calibri"/>
              </a:rPr>
              <a:t>h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spc="-10" dirty="0" smtClean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alib</a:t>
            </a:r>
            <a:r>
              <a:rPr lang="en-US" sz="1600" spc="-10" dirty="0" smtClean="0">
                <a:latin typeface="Calibri"/>
                <a:cs typeface="Calibri"/>
              </a:rPr>
              <a:t>r</a:t>
            </a:r>
            <a:r>
              <a:rPr lang="en-US" sz="1600" spc="35" dirty="0" smtClean="0">
                <a:latin typeface="Calibri"/>
                <a:cs typeface="Calibri"/>
              </a:rPr>
              <a:t>ati</a:t>
            </a:r>
            <a:r>
              <a:rPr lang="en-US" sz="1600" dirty="0" smtClean="0">
                <a:latin typeface="Calibri"/>
                <a:cs typeface="Calibri"/>
              </a:rPr>
              <a:t>on.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83" name="object 583"/>
          <p:cNvSpPr txBox="1"/>
          <p:nvPr/>
        </p:nvSpPr>
        <p:spPr>
          <a:xfrm>
            <a:off x="203631" y="2796072"/>
            <a:ext cx="4896485" cy="2368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1600" dirty="0">
                <a:latin typeface="Arial"/>
                <a:cs typeface="Arial"/>
              </a:rPr>
              <a:t>•</a:t>
            </a:r>
            <a:r>
              <a:rPr sz="1600" dirty="0">
                <a:latin typeface="Helvetica"/>
                <a:cs typeface="Helvetica"/>
              </a:rPr>
              <a:t> 	</a:t>
            </a:r>
            <a:r>
              <a:rPr sz="1600" dirty="0">
                <a:latin typeface="Calibri"/>
                <a:cs typeface="Calibri"/>
              </a:rPr>
              <a:t>Enhan</a:t>
            </a:r>
            <a:r>
              <a:rPr sz="1600" spc="-10" dirty="0">
                <a:latin typeface="Calibri"/>
                <a:cs typeface="Calibri"/>
              </a:rPr>
              <a:t>ced PETS interference suppression at 12 G</a:t>
            </a:r>
            <a:r>
              <a:rPr sz="1600" spc="-5" dirty="0">
                <a:latin typeface="Calibri"/>
                <a:cs typeface="Calibri"/>
              </a:rPr>
              <a:t>H</a:t>
            </a:r>
            <a:r>
              <a:rPr sz="1600" dirty="0">
                <a:latin typeface="Calibri"/>
                <a:cs typeface="Calibri"/>
              </a:rPr>
              <a:t>z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Calibri"/>
                <a:cs typeface="Calibri"/>
              </a:rPr>
              <a:t>(*)</a:t>
            </a:r>
            <a:r>
              <a:rPr sz="1600" dirty="0">
                <a:latin typeface="Calibri"/>
                <a:cs typeface="Calibri"/>
              </a:rPr>
              <a:t>.</a:t>
            </a:r>
          </a:p>
        </p:txBody>
      </p:sp>
      <p:sp>
        <p:nvSpPr>
          <p:cNvPr id="585" name="object 585"/>
          <p:cNvSpPr/>
          <p:nvPr/>
        </p:nvSpPr>
        <p:spPr>
          <a:xfrm>
            <a:off x="7517656" y="2634517"/>
            <a:ext cx="0" cy="1957705"/>
          </a:xfrm>
          <a:custGeom>
            <a:avLst/>
            <a:gdLst/>
            <a:ahLst/>
            <a:cxnLst/>
            <a:rect l="l" t="t" r="r" b="b"/>
            <a:pathLst>
              <a:path h="1957704">
                <a:moveTo>
                  <a:pt x="0" y="0"/>
                </a:moveTo>
                <a:lnTo>
                  <a:pt x="0" y="1957360"/>
                </a:lnTo>
              </a:path>
            </a:pathLst>
          </a:custGeom>
          <a:ln w="158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 txBox="1"/>
          <p:nvPr/>
        </p:nvSpPr>
        <p:spPr>
          <a:xfrm>
            <a:off x="7531393" y="2723417"/>
            <a:ext cx="106362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807720" algn="l"/>
                <a:tab pos="993140" algn="l"/>
              </a:tabLst>
            </a:pPr>
            <a:r>
              <a:rPr sz="2000" b="1" u="sng" spc="-10" dirty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sz="2000" b="1" u="sng" spc="-5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r>
              <a:rPr sz="2000" b="1" spc="-10" dirty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b="1" spc="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b="1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sz="2000" b="1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sz="2000" b="1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sz="2000" b="1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88" name="object 588"/>
          <p:cNvSpPr txBox="1"/>
          <p:nvPr/>
        </p:nvSpPr>
        <p:spPr>
          <a:xfrm>
            <a:off x="6965656" y="2723417"/>
            <a:ext cx="8318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89" name="object 589"/>
          <p:cNvSpPr txBox="1"/>
          <p:nvPr/>
        </p:nvSpPr>
        <p:spPr>
          <a:xfrm>
            <a:off x="6830300" y="4131640"/>
            <a:ext cx="862330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solidFill>
                  <a:srgbClr val="FF0000"/>
                </a:solidFill>
                <a:latin typeface="Calibri"/>
                <a:cs typeface="Calibri"/>
              </a:rPr>
              <a:t>resonance du</a:t>
            </a:r>
            <a:r>
              <a:rPr sz="1100" spc="-1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90" name="object 590"/>
          <p:cNvSpPr txBox="1"/>
          <p:nvPr/>
        </p:nvSpPr>
        <p:spPr>
          <a:xfrm>
            <a:off x="6573862" y="4296740"/>
            <a:ext cx="57150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91" name="object 591"/>
          <p:cNvSpPr txBox="1"/>
          <p:nvPr/>
        </p:nvSpPr>
        <p:spPr>
          <a:xfrm>
            <a:off x="6861886" y="4296740"/>
            <a:ext cx="1315720" cy="189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85215" algn="l"/>
                <a:tab pos="1270635" algn="l"/>
              </a:tabLst>
            </a:pPr>
            <a:r>
              <a:rPr sz="1100" spc="-5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100" spc="-135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1100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00" spc="-1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00" u="sng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1100" u="sng" spc="-10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sz="1050" spc="15" baseline="-23809" dirty="0">
                <a:solidFill>
                  <a:srgbClr val="FF2600"/>
                </a:solidFill>
                <a:latin typeface="Calibri"/>
                <a:cs typeface="Calibri"/>
              </a:rPr>
              <a:t>10</a:t>
            </a:r>
            <a:r>
              <a:rPr sz="1050" baseline="-23809" dirty="0">
                <a:solidFill>
                  <a:srgbClr val="FF2600"/>
                </a:solidFill>
                <a:latin typeface="Calibri"/>
                <a:cs typeface="Calibri"/>
              </a:rPr>
              <a:t> </a:t>
            </a:r>
            <a:r>
              <a:rPr sz="1050" spc="-104" baseline="-23809" dirty="0">
                <a:solidFill>
                  <a:srgbClr val="FF260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0000"/>
                </a:solidFill>
                <a:latin typeface="Calibri"/>
                <a:cs typeface="Calibri"/>
              </a:rPr>
              <a:t>in th</a:t>
            </a:r>
            <a:r>
              <a:rPr sz="1100" spc="-1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10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00" spc="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00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sz="1100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sz="1100" u="sng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92" name="object 592"/>
          <p:cNvSpPr txBox="1"/>
          <p:nvPr/>
        </p:nvSpPr>
        <p:spPr>
          <a:xfrm>
            <a:off x="6830300" y="4461840"/>
            <a:ext cx="1007110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solidFill>
                  <a:srgbClr val="FF0000"/>
                </a:solidFill>
                <a:latin typeface="Calibri"/>
                <a:cs typeface="Calibri"/>
              </a:rPr>
              <a:t>vacuu</a:t>
            </a:r>
            <a:r>
              <a:rPr sz="1100" spc="-10" dirty="0">
                <a:solidFill>
                  <a:srgbClr val="FF0000"/>
                </a:solidFill>
                <a:latin typeface="Calibri"/>
                <a:cs typeface="Calibri"/>
              </a:rPr>
              <a:t>m </a:t>
            </a:r>
            <a:r>
              <a:rPr sz="1100" spc="-5" dirty="0">
                <a:solidFill>
                  <a:srgbClr val="FF0000"/>
                </a:solidFill>
                <a:latin typeface="Calibri"/>
                <a:cs typeface="Calibri"/>
              </a:rPr>
              <a:t>ch</a:t>
            </a:r>
            <a:r>
              <a:rPr sz="1100" spc="-10" dirty="0">
                <a:solidFill>
                  <a:srgbClr val="FF0000"/>
                </a:solidFill>
                <a:latin typeface="Calibri"/>
                <a:cs typeface="Calibri"/>
              </a:rPr>
              <a:t>amb</a:t>
            </a:r>
            <a:r>
              <a:rPr sz="1100" spc="-5" dirty="0">
                <a:solidFill>
                  <a:srgbClr val="FF0000"/>
                </a:solidFill>
                <a:latin typeface="Calibri"/>
                <a:cs typeface="Calibri"/>
              </a:rPr>
              <a:t>er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93" name="object 593"/>
          <p:cNvSpPr/>
          <p:nvPr/>
        </p:nvSpPr>
        <p:spPr>
          <a:xfrm>
            <a:off x="6877098" y="4039841"/>
            <a:ext cx="615950" cy="0"/>
          </a:xfrm>
          <a:custGeom>
            <a:avLst/>
            <a:gdLst/>
            <a:ahLst/>
            <a:cxnLst/>
            <a:rect l="l" t="t" r="r" b="b"/>
            <a:pathLst>
              <a:path w="615950">
                <a:moveTo>
                  <a:pt x="0" y="0"/>
                </a:moveTo>
                <a:lnTo>
                  <a:pt x="615546" y="0"/>
                </a:lnTo>
              </a:path>
            </a:pathLst>
          </a:custGeom>
          <a:ln w="253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6851894" y="3980886"/>
            <a:ext cx="116205" cy="118110"/>
          </a:xfrm>
          <a:custGeom>
            <a:avLst/>
            <a:gdLst/>
            <a:ahLst/>
            <a:cxnLst/>
            <a:rect l="l" t="t" r="r" b="b"/>
            <a:pathLst>
              <a:path w="116204" h="118110">
                <a:moveTo>
                  <a:pt x="101065" y="0"/>
                </a:moveTo>
                <a:lnTo>
                  <a:pt x="0" y="58954"/>
                </a:lnTo>
                <a:lnTo>
                  <a:pt x="101065" y="117908"/>
                </a:lnTo>
                <a:lnTo>
                  <a:pt x="108841" y="115862"/>
                </a:lnTo>
                <a:lnTo>
                  <a:pt x="115909" y="103745"/>
                </a:lnTo>
                <a:lnTo>
                  <a:pt x="113861" y="95968"/>
                </a:lnTo>
                <a:lnTo>
                  <a:pt x="50410" y="58954"/>
                </a:lnTo>
                <a:lnTo>
                  <a:pt x="113861" y="21940"/>
                </a:lnTo>
                <a:lnTo>
                  <a:pt x="115909" y="14163"/>
                </a:lnTo>
                <a:lnTo>
                  <a:pt x="108841" y="2045"/>
                </a:lnTo>
                <a:lnTo>
                  <a:pt x="101065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7401941" y="3980886"/>
            <a:ext cx="116205" cy="118110"/>
          </a:xfrm>
          <a:custGeom>
            <a:avLst/>
            <a:gdLst/>
            <a:ahLst/>
            <a:cxnLst/>
            <a:rect l="l" t="t" r="r" b="b"/>
            <a:pathLst>
              <a:path w="116204" h="118110">
                <a:moveTo>
                  <a:pt x="14843" y="0"/>
                </a:moveTo>
                <a:lnTo>
                  <a:pt x="7067" y="2045"/>
                </a:lnTo>
                <a:lnTo>
                  <a:pt x="0" y="14163"/>
                </a:lnTo>
                <a:lnTo>
                  <a:pt x="2045" y="21940"/>
                </a:lnTo>
                <a:lnTo>
                  <a:pt x="65498" y="58954"/>
                </a:lnTo>
                <a:lnTo>
                  <a:pt x="2045" y="95968"/>
                </a:lnTo>
                <a:lnTo>
                  <a:pt x="0" y="103745"/>
                </a:lnTo>
                <a:lnTo>
                  <a:pt x="7067" y="115862"/>
                </a:lnTo>
                <a:lnTo>
                  <a:pt x="14843" y="117908"/>
                </a:lnTo>
                <a:lnTo>
                  <a:pt x="115907" y="58954"/>
                </a:lnTo>
                <a:lnTo>
                  <a:pt x="14843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 txBox="1"/>
          <p:nvPr/>
        </p:nvSpPr>
        <p:spPr>
          <a:xfrm>
            <a:off x="3045392" y="6247889"/>
            <a:ext cx="109283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D. </a:t>
            </a:r>
            <a:r>
              <a:rPr sz="1200" spc="-10" dirty="0" smtClean="0">
                <a:latin typeface="Calibri"/>
                <a:cs typeface="Calibri"/>
              </a:rPr>
              <a:t>Gudkov</a:t>
            </a:r>
            <a:r>
              <a:rPr lang="fr-FR" sz="1200" spc="-10" dirty="0" smtClean="0">
                <a:latin typeface="Calibri"/>
                <a:cs typeface="Calibri"/>
              </a:rPr>
              <a:t> BE-RF</a:t>
            </a:r>
            <a:endParaRPr sz="1200" dirty="0">
              <a:latin typeface="Calibri"/>
              <a:cs typeface="Calibri"/>
            </a:endParaRPr>
          </a:p>
        </p:txBody>
      </p:sp>
      <p:graphicFrame>
        <p:nvGraphicFramePr>
          <p:cNvPr id="586" name="object 5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696131"/>
              </p:ext>
            </p:extLst>
          </p:nvPr>
        </p:nvGraphicFramePr>
        <p:xfrm>
          <a:off x="4943800" y="4890903"/>
          <a:ext cx="4104453" cy="19014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3351"/>
                <a:gridCol w="1253575"/>
                <a:gridCol w="1347527"/>
              </a:tblGrid>
              <a:tr h="335279"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arameter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556260" marR="252095" indent="-180975" algn="ctr">
                        <a:lnSpc>
                          <a:spcPts val="1300"/>
                        </a:lnSpc>
                      </a:pPr>
                      <a:r>
                        <a:rPr lang="en-GB" sz="11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Shorted</a:t>
                      </a:r>
                      <a:endParaRPr lang="en-GB" sz="1100" b="1" baseline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556260" marR="252095" indent="-180975" algn="ctr">
                        <a:lnSpc>
                          <a:spcPts val="1300"/>
                        </a:lnSpc>
                      </a:pPr>
                      <a:r>
                        <a:rPr lang="en-GB" sz="1100" b="1" baseline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BPM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587375" marR="264160" indent="-200025">
                        <a:lnSpc>
                          <a:spcPts val="130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ated BPM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</a:tr>
              <a:tr h="167639"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Stripline length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25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37.5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178798"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Angular coverage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31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12.5%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(45°)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31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5.55%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(20°)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  <a:tr h="167639"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Electrode thickness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3.1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ute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radiu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13.54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  <a:tr h="167639"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. 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Impedance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37 Ω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50 Ω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167639"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 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ap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ture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23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23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mm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  <a:tr h="167639"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lang="en-GB" sz="11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Resolution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 μm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 μm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167639"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Accuracy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27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20 μm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370"/>
                        </a:lnSpc>
                        <a:tabLst>
                          <a:tab pos="732155" algn="l"/>
                        </a:tabLst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20 μm	</a:t>
                      </a:r>
                      <a:endParaRPr sz="1800" baseline="-16203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  <a:tr h="207502"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Time Resolu4on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ns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ns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</a:tbl>
          </a:graphicData>
        </a:graphic>
      </p:graphicFrame>
      <p:sp>
        <p:nvSpPr>
          <p:cNvPr id="584" name="Title 583"/>
          <p:cNvSpPr>
            <a:spLocks noGrp="1"/>
          </p:cNvSpPr>
          <p:nvPr>
            <p:ph type="title"/>
          </p:nvPr>
        </p:nvSpPr>
        <p:spPr>
          <a:xfrm>
            <a:off x="0" y="0"/>
            <a:ext cx="932452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Terminated Stripline BPM for CLIC TBM</a:t>
            </a:r>
            <a:endParaRPr lang="en-US" dirty="0"/>
          </a:p>
        </p:txBody>
      </p:sp>
      <p:sp>
        <p:nvSpPr>
          <p:cNvPr id="578" name="Footer Placeholder 57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579" name="Slide Number Placeholder 5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465" y="1280414"/>
            <a:ext cx="2160438" cy="2208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06" y="1207950"/>
            <a:ext cx="178117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323528" y="4437112"/>
            <a:ext cx="7992888" cy="1989511"/>
          </a:xfrm>
        </p:spPr>
        <p:txBody>
          <a:bodyPr>
            <a:normAutofit/>
          </a:bodyPr>
          <a:lstStyle/>
          <a:p>
            <a:pPr algn="just"/>
            <a:r>
              <a:rPr lang="en-GB" sz="2000" dirty="0" smtClean="0"/>
              <a:t>Z</a:t>
            </a:r>
            <a:r>
              <a:rPr lang="en-GB" sz="2000" baseline="-25000" dirty="0"/>
              <a:t>0</a:t>
            </a:r>
            <a:r>
              <a:rPr lang="en-GB" sz="2000" dirty="0" smtClean="0"/>
              <a:t> very sensitive to electrode and feedthrough pin fabrication </a:t>
            </a:r>
            <a:r>
              <a:rPr lang="en-GB" sz="2000" dirty="0"/>
              <a:t>tolerances </a:t>
            </a:r>
            <a:r>
              <a:rPr lang="en-GB" sz="2000" dirty="0" smtClean="0"/>
              <a:t>(</a:t>
            </a:r>
            <a:r>
              <a:rPr lang="el-GR" sz="2000" dirty="0" smtClean="0"/>
              <a:t>Δ</a:t>
            </a:r>
            <a:r>
              <a:rPr lang="en-GB" sz="2000" dirty="0" smtClean="0"/>
              <a:t>Z</a:t>
            </a:r>
            <a:r>
              <a:rPr lang="en-GB" sz="2000" baseline="-25000" dirty="0"/>
              <a:t>0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= ±3.5 </a:t>
            </a:r>
            <a:r>
              <a:rPr lang="el-GR" sz="2000" dirty="0" smtClean="0"/>
              <a:t>Ω</a:t>
            </a:r>
            <a:r>
              <a:rPr lang="en-GB" sz="2000" dirty="0" smtClean="0"/>
              <a:t> / 0.1 mm).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Target range: Z</a:t>
            </a:r>
            <a:r>
              <a:rPr lang="en-GB" sz="2000" baseline="-25000" dirty="0"/>
              <a:t>0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= 50 ± 1 </a:t>
            </a:r>
            <a:r>
              <a:rPr lang="el-GR" sz="2000" dirty="0" smtClean="0"/>
              <a:t>Ω</a:t>
            </a:r>
            <a:endParaRPr lang="en-GB" sz="2000" dirty="0" smtClean="0"/>
          </a:p>
          <a:p>
            <a:pPr marL="109728" indent="0" algn="just">
              <a:buNone/>
            </a:pPr>
            <a:endParaRPr lang="en-GB" sz="2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81130"/>
            <a:ext cx="4392488" cy="3277103"/>
          </a:xfrm>
          <a:prstGeom prst="rect">
            <a:avLst/>
          </a:prstGeom>
        </p:spPr>
      </p:pic>
      <p:sp>
        <p:nvSpPr>
          <p:cNvPr id="17" name="Donut 16"/>
          <p:cNvSpPr/>
          <p:nvPr/>
        </p:nvSpPr>
        <p:spPr>
          <a:xfrm rot="16200000">
            <a:off x="6695780" y="2187178"/>
            <a:ext cx="144928" cy="720078"/>
          </a:xfrm>
          <a:prstGeom prst="donut">
            <a:avLst>
              <a:gd name="adj" fmla="val 0"/>
            </a:avLst>
          </a:prstGeom>
          <a:solidFill>
            <a:srgbClr val="FF0000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0453" y="267957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Stripline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14</a:t>
            </a:fld>
            <a:endParaRPr lang="en-GB" dirty="0"/>
          </a:p>
        </p:txBody>
      </p:sp>
      <p:sp>
        <p:nvSpPr>
          <p:cNvPr id="12" name="Title 583"/>
          <p:cNvSpPr>
            <a:spLocks noGrp="1"/>
          </p:cNvSpPr>
          <p:nvPr>
            <p:ph type="title"/>
          </p:nvPr>
        </p:nvSpPr>
        <p:spPr>
          <a:xfrm>
            <a:off x="0" y="-161870"/>
            <a:ext cx="932452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Terminated Stripline BPM for CLIC TBM</a:t>
            </a:r>
            <a:endParaRPr lang="en-US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478643" y="763720"/>
            <a:ext cx="6360530" cy="305219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400" dirty="0" smtClean="0">
                <a:solidFill>
                  <a:schemeClr val="tx1"/>
                </a:solidFill>
              </a:rPr>
              <a:t>Mechanical realization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24128" y="6381328"/>
            <a:ext cx="2928232" cy="365125"/>
          </a:xfrm>
        </p:spPr>
        <p:txBody>
          <a:bodyPr/>
          <a:lstStyle/>
          <a:p>
            <a:r>
              <a:rPr lang="en-GB" dirty="0" smtClean="0"/>
              <a:t>CLIC Workshop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9739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820" y="3897985"/>
            <a:ext cx="4514707" cy="2952272"/>
          </a:xfrm>
          <a:prstGeom prst="rect">
            <a:avLst/>
          </a:prstGeom>
        </p:spPr>
      </p:pic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5292080" y="1920280"/>
            <a:ext cx="3964489" cy="1364704"/>
          </a:xfrm>
        </p:spPr>
        <p:txBody>
          <a:bodyPr>
            <a:noAutofit/>
          </a:bodyPr>
          <a:lstStyle/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Directivity: ~40dB up to 4 GHz</a:t>
            </a:r>
            <a:r>
              <a:rPr lang="en-GB" sz="2400" dirty="0" smtClean="0">
                <a:sym typeface="Wingdings" panose="05000000000000000000" pitchFamily="2" charset="2"/>
              </a:rPr>
              <a:t> LHC (25-30 dB)</a:t>
            </a:r>
            <a:endParaRPr lang="en-GB" sz="2400" dirty="0" smtClean="0"/>
          </a:p>
          <a:p>
            <a:endParaRPr lang="en-GB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76" y="3982737"/>
            <a:ext cx="4355976" cy="2875263"/>
          </a:xfrm>
          <a:prstGeom prst="rect">
            <a:avLst/>
          </a:prstGeom>
        </p:spPr>
      </p:pic>
      <p:sp>
        <p:nvSpPr>
          <p:cNvPr id="8" name="Donut 7"/>
          <p:cNvSpPr/>
          <p:nvPr/>
        </p:nvSpPr>
        <p:spPr>
          <a:xfrm>
            <a:off x="3203848" y="4221088"/>
            <a:ext cx="289852" cy="2145062"/>
          </a:xfrm>
          <a:prstGeom prst="donut">
            <a:avLst>
              <a:gd name="adj" fmla="val 0"/>
            </a:avLst>
          </a:prstGeom>
          <a:solidFill>
            <a:srgbClr val="FF0000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9794" y="598829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45 dB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4797845" y="4461588"/>
            <a:ext cx="1584176" cy="2145062"/>
          </a:xfrm>
          <a:prstGeom prst="donut">
            <a:avLst>
              <a:gd name="adj" fmla="val 0"/>
            </a:avLst>
          </a:prstGeom>
          <a:solidFill>
            <a:srgbClr val="FF0000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3244391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 dB-deep 3</a:t>
            </a:r>
            <a:r>
              <a:rPr lang="en-GB" baseline="30000" dirty="0"/>
              <a:t>rd</a:t>
            </a:r>
            <a:r>
              <a:rPr lang="en-GB" dirty="0"/>
              <a:t> notch, moves between 11.4-12 GHz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Limited </a:t>
            </a:r>
            <a:r>
              <a:rPr lang="en-GB" dirty="0">
                <a:sym typeface="Wingdings" panose="05000000000000000000" pitchFamily="2" charset="2"/>
              </a:rPr>
              <a:t>R</a:t>
            </a:r>
            <a:r>
              <a:rPr lang="en-GB" dirty="0" smtClean="0">
                <a:sym typeface="Wingdings" panose="05000000000000000000" pitchFamily="2" charset="2"/>
              </a:rPr>
              <a:t>F measurement because of poor flange connection.</a:t>
            </a:r>
            <a:endParaRPr lang="en-GB" baseline="30000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8416" y="1097441"/>
            <a:ext cx="5314964" cy="2084205"/>
          </a:xfrm>
          <a:prstGeom prst="rect">
            <a:avLst/>
          </a:prstGeom>
        </p:spPr>
      </p:pic>
      <p:sp>
        <p:nvSpPr>
          <p:cNvPr id="15" name="object 4"/>
          <p:cNvSpPr txBox="1"/>
          <p:nvPr/>
        </p:nvSpPr>
        <p:spPr>
          <a:xfrm>
            <a:off x="819467" y="438287"/>
            <a:ext cx="750506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STR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IPLIN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BPM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EVELO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PMEN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LI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IVE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854268" y="424630"/>
            <a:ext cx="750506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STR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IPLIN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BPM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EVELO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PMEN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LI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IVE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478643" y="763720"/>
            <a:ext cx="6360530" cy="305219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Frequency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Response Measurement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9" name="Title 583"/>
          <p:cNvSpPr txBox="1">
            <a:spLocks/>
          </p:cNvSpPr>
          <p:nvPr/>
        </p:nvSpPr>
        <p:spPr>
          <a:xfrm>
            <a:off x="274386" y="-103090"/>
            <a:ext cx="9324528" cy="1143000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dirty="0" smtClean="0"/>
              <a:t>Terminated Stripline BPM for CLIC TBM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805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4"/>
          <p:cNvSpPr txBox="1"/>
          <p:nvPr/>
        </p:nvSpPr>
        <p:spPr>
          <a:xfrm>
            <a:off x="819467" y="438287"/>
            <a:ext cx="750506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STR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IPLIN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BPM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EVELO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PMEN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LI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IVE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854268" y="409334"/>
            <a:ext cx="750506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STR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IPLIN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BPM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EVELO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PMEN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LI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IVE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438150" y="4443631"/>
            <a:ext cx="4459921" cy="1716583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GB" kern="0" dirty="0" smtClean="0"/>
              <a:t>Two installed units: 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GB" kern="0" dirty="0" smtClean="0"/>
              <a:t>CM.BPL0645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GB" kern="0" dirty="0" smtClean="0"/>
              <a:t>CM.BPL0685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en-GB" kern="0" dirty="0" smtClean="0"/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GB" kern="0" dirty="0" smtClean="0"/>
              <a:t>Beam tests planned for spring 2015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930" y="4267200"/>
            <a:ext cx="2950529" cy="21926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50" y="1139129"/>
            <a:ext cx="8192309" cy="2910652"/>
          </a:xfrm>
          <a:prstGeom prst="rect">
            <a:avLst/>
          </a:prstGeom>
        </p:spPr>
      </p:pic>
      <p:sp>
        <p:nvSpPr>
          <p:cNvPr id="21" name="Title 2"/>
          <p:cNvSpPr>
            <a:spLocks noGrp="1"/>
          </p:cNvSpPr>
          <p:nvPr>
            <p:ph type="title"/>
          </p:nvPr>
        </p:nvSpPr>
        <p:spPr>
          <a:xfrm>
            <a:off x="478643" y="763720"/>
            <a:ext cx="6360530" cy="305219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Installation in CLEX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2" name="object 2633"/>
          <p:cNvSpPr txBox="1"/>
          <p:nvPr/>
        </p:nvSpPr>
        <p:spPr>
          <a:xfrm rot="393236">
            <a:off x="6644213" y="1122420"/>
            <a:ext cx="102196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3200" b="1" spc="-35" dirty="0">
                <a:solidFill>
                  <a:srgbClr val="FF0000"/>
                </a:solidFill>
                <a:latin typeface="Calibri"/>
                <a:cs typeface="Calibri"/>
              </a:rPr>
              <a:t>BE</a:t>
            </a:r>
            <a:r>
              <a:rPr sz="3200" b="1" spc="-15" dirty="0">
                <a:solidFill>
                  <a:srgbClr val="FF0000"/>
                </a:solidFill>
                <a:latin typeface="Calibri"/>
                <a:cs typeface="Calibri"/>
              </a:rPr>
              <a:t>AM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5" name="Donut 24"/>
          <p:cNvSpPr/>
          <p:nvPr/>
        </p:nvSpPr>
        <p:spPr>
          <a:xfrm>
            <a:off x="4996105" y="1577535"/>
            <a:ext cx="914400" cy="985777"/>
          </a:xfrm>
          <a:prstGeom prst="donut">
            <a:avLst>
              <a:gd name="adj" fmla="val 483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object 2631"/>
          <p:cNvSpPr/>
          <p:nvPr/>
        </p:nvSpPr>
        <p:spPr>
          <a:xfrm rot="930277">
            <a:off x="6645050" y="1588295"/>
            <a:ext cx="1122950" cy="185790"/>
          </a:xfrm>
          <a:custGeom>
            <a:avLst/>
            <a:gdLst/>
            <a:ahLst/>
            <a:cxnLst/>
            <a:rect l="l" t="t" r="r" b="b"/>
            <a:pathLst>
              <a:path w="916939" h="148589">
                <a:moveTo>
                  <a:pt x="916782" y="0"/>
                </a:moveTo>
                <a:lnTo>
                  <a:pt x="0" y="148310"/>
                </a:lnTo>
              </a:path>
            </a:pathLst>
          </a:custGeom>
          <a:ln w="66675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632"/>
          <p:cNvSpPr/>
          <p:nvPr/>
        </p:nvSpPr>
        <p:spPr>
          <a:xfrm rot="11449836">
            <a:off x="7351382" y="1618302"/>
            <a:ext cx="679115" cy="266141"/>
          </a:xfrm>
          <a:custGeom>
            <a:avLst/>
            <a:gdLst/>
            <a:ahLst/>
            <a:cxnLst/>
            <a:rect l="l" t="t" r="r" b="b"/>
            <a:pathLst>
              <a:path w="179704" h="168910">
                <a:moveTo>
                  <a:pt x="144036" y="0"/>
                </a:moveTo>
                <a:lnTo>
                  <a:pt x="132287" y="870"/>
                </a:lnTo>
                <a:lnTo>
                  <a:pt x="127403" y="3793"/>
                </a:lnTo>
                <a:lnTo>
                  <a:pt x="0" y="108615"/>
                </a:lnTo>
                <a:lnTo>
                  <a:pt x="153954" y="167919"/>
                </a:lnTo>
                <a:lnTo>
                  <a:pt x="166124" y="168435"/>
                </a:lnTo>
                <a:lnTo>
                  <a:pt x="175970" y="161678"/>
                </a:lnTo>
                <a:lnTo>
                  <a:pt x="178579" y="156991"/>
                </a:lnTo>
                <a:lnTo>
                  <a:pt x="179095" y="144821"/>
                </a:lnTo>
                <a:lnTo>
                  <a:pt x="172337" y="134976"/>
                </a:lnTo>
                <a:lnTo>
                  <a:pt x="167650" y="132367"/>
                </a:lnTo>
                <a:lnTo>
                  <a:pt x="74644" y="96540"/>
                </a:lnTo>
                <a:lnTo>
                  <a:pt x="151610" y="33215"/>
                </a:lnTo>
                <a:lnTo>
                  <a:pt x="158012" y="23033"/>
                </a:lnTo>
                <a:lnTo>
                  <a:pt x="157141" y="11285"/>
                </a:lnTo>
                <a:lnTo>
                  <a:pt x="154218" y="6402"/>
                </a:lnTo>
                <a:lnTo>
                  <a:pt x="14403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Donut 27"/>
          <p:cNvSpPr/>
          <p:nvPr/>
        </p:nvSpPr>
        <p:spPr>
          <a:xfrm>
            <a:off x="2744508" y="1433382"/>
            <a:ext cx="914400" cy="841159"/>
          </a:xfrm>
          <a:prstGeom prst="donut">
            <a:avLst>
              <a:gd name="adj" fmla="val 483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object 2635"/>
          <p:cNvSpPr txBox="1"/>
          <p:nvPr/>
        </p:nvSpPr>
        <p:spPr>
          <a:xfrm>
            <a:off x="435500" y="3434228"/>
            <a:ext cx="26887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STRIPLINE </a:t>
            </a:r>
            <a:r>
              <a:rPr sz="2800" b="1" spc="-10" dirty="0" smtClean="0">
                <a:solidFill>
                  <a:srgbClr val="FF0000"/>
                </a:solidFill>
                <a:latin typeface="Calibri"/>
                <a:cs typeface="Calibri"/>
              </a:rPr>
              <a:t>BPM</a:t>
            </a:r>
            <a:r>
              <a:rPr lang="fr-FR" sz="2800" b="1" spc="-10" dirty="0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endParaRPr sz="2800" dirty="0">
              <a:latin typeface="Calibri"/>
              <a:cs typeface="Calibri"/>
            </a:endParaRPr>
          </a:p>
        </p:txBody>
      </p:sp>
      <p:cxnSp>
        <p:nvCxnSpPr>
          <p:cNvPr id="31" name="Straight Arrow Connector 30"/>
          <p:cNvCxnSpPr>
            <a:stCxn id="29" idx="0"/>
          </p:cNvCxnSpPr>
          <p:nvPr/>
        </p:nvCxnSpPr>
        <p:spPr>
          <a:xfrm flipV="1">
            <a:off x="1779850" y="2274541"/>
            <a:ext cx="1268150" cy="11596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9" idx="0"/>
            <a:endCxn id="25" idx="3"/>
          </p:cNvCxnSpPr>
          <p:nvPr/>
        </p:nvCxnSpPr>
        <p:spPr>
          <a:xfrm flipV="1">
            <a:off x="1779850" y="2418948"/>
            <a:ext cx="3350166" cy="10152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583"/>
          <p:cNvSpPr txBox="1">
            <a:spLocks/>
          </p:cNvSpPr>
          <p:nvPr/>
        </p:nvSpPr>
        <p:spPr>
          <a:xfrm>
            <a:off x="274386" y="-103090"/>
            <a:ext cx="9324528" cy="1143000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dirty="0" smtClean="0"/>
              <a:t>Terminated Stripline BPM for CLIC TBM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757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10306"/>
            <a:ext cx="8784976" cy="100811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Conclusions and </a:t>
            </a:r>
            <a:r>
              <a:rPr lang="en-GB" sz="3600" dirty="0" smtClean="0"/>
              <a:t>Future Work</a:t>
            </a:r>
            <a:endParaRPr lang="en-GB" sz="3600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0" y="836712"/>
            <a:ext cx="9144001" cy="5616624"/>
          </a:xfrm>
        </p:spPr>
        <p:txBody>
          <a:bodyPr>
            <a:normAutofit/>
          </a:bodyPr>
          <a:lstStyle/>
          <a:p>
            <a:r>
              <a:rPr lang="en-GB" dirty="0" smtClean="0"/>
              <a:t>Compact prototype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Insufficient suppression of 12 GHz PETS interference.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Good linearity/sensitivity results with beam.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Terminated prototype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Improved suppression of 12 GHz PETS interference.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Excellent directivity also interesting for HL-LHC.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Practical assembly aspects and cost to be optimized.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Plans for 2015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Beam test at CTF3 (CLIC Module) of terminated prototype (2 units)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Study of alternative technologies, e.g. buttons.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17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268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35796" y="2857500"/>
            <a:ext cx="3672408" cy="1143000"/>
          </a:xfrm>
        </p:spPr>
        <p:txBody>
          <a:bodyPr>
            <a:noAutofit/>
          </a:bodyPr>
          <a:lstStyle/>
          <a:p>
            <a:r>
              <a:rPr lang="en-GB" sz="5400" dirty="0" smtClean="0"/>
              <a:t>Thank you</a:t>
            </a:r>
            <a:endParaRPr lang="en-GB" sz="5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24128" y="6381328"/>
            <a:ext cx="2928232" cy="365125"/>
          </a:xfrm>
        </p:spPr>
        <p:txBody>
          <a:bodyPr/>
          <a:lstStyle/>
          <a:p>
            <a:r>
              <a:rPr lang="en-GB" dirty="0" smtClean="0"/>
              <a:t>CLIC Workshop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080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568" y="-15742"/>
            <a:ext cx="8229600" cy="924462"/>
          </a:xfrm>
        </p:spPr>
        <p:txBody>
          <a:bodyPr>
            <a:noAutofit/>
          </a:bodyPr>
          <a:lstStyle/>
          <a:p>
            <a:r>
              <a:rPr lang="en-GB" sz="3200" dirty="0" smtClean="0"/>
              <a:t>2 - Stripline BPM Basics</a:t>
            </a:r>
            <a:endParaRPr lang="en-GB" sz="3200" dirty="0"/>
          </a:p>
        </p:txBody>
      </p:sp>
      <p:pic>
        <p:nvPicPr>
          <p:cNvPr id="28" name="Image 326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015" y="2375861"/>
            <a:ext cx="4133130" cy="1512168"/>
          </a:xfrm>
          <a:prstGeom prst="rect">
            <a:avLst/>
          </a:prstGeom>
          <a:noFill/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5" y="2375861"/>
            <a:ext cx="4219798" cy="170929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854" y="764704"/>
            <a:ext cx="4108558" cy="13257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675" y="753755"/>
            <a:ext cx="2123728" cy="133668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305" y="5270953"/>
            <a:ext cx="2103884" cy="1316616"/>
          </a:xfrm>
          <a:prstGeom prst="rect">
            <a:avLst/>
          </a:prstGeom>
        </p:spPr>
      </p:pic>
      <p:sp>
        <p:nvSpPr>
          <p:cNvPr id="36" name="Content Placeholder 1"/>
          <p:cNvSpPr>
            <a:spLocks noGrp="1"/>
          </p:cNvSpPr>
          <p:nvPr>
            <p:ph idx="1"/>
          </p:nvPr>
        </p:nvSpPr>
        <p:spPr>
          <a:xfrm>
            <a:off x="-18256" y="908720"/>
            <a:ext cx="3672408" cy="627534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/>
              <a:t>Compact version</a:t>
            </a:r>
            <a:br>
              <a:rPr lang="en-GB" sz="1800" dirty="0" smtClean="0"/>
            </a:br>
            <a:r>
              <a:rPr lang="en-GB" sz="1800" dirty="0" smtClean="0"/>
              <a:t>(shorted electrodes)</a:t>
            </a:r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179512" y="4941168"/>
            <a:ext cx="4896544" cy="41123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sz="1800" dirty="0" smtClean="0"/>
              <a:t>Terminated version (8 ports)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89568" y="2204864"/>
            <a:ext cx="8824577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41" y="5250883"/>
            <a:ext cx="2134255" cy="133668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296" y="5277163"/>
            <a:ext cx="2123728" cy="130313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280393"/>
            <a:ext cx="2094281" cy="1307176"/>
          </a:xfrm>
          <a:prstGeom prst="rect">
            <a:avLst/>
          </a:prstGeom>
        </p:spPr>
      </p:pic>
      <p:cxnSp>
        <p:nvCxnSpPr>
          <p:cNvPr id="42" name="Straight Connector 41"/>
          <p:cNvCxnSpPr/>
          <p:nvPr/>
        </p:nvCxnSpPr>
        <p:spPr>
          <a:xfrm>
            <a:off x="247397" y="4855198"/>
            <a:ext cx="8824577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381318" y="4090511"/>
          <a:ext cx="1529715" cy="429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11" imgW="1384200" imgH="380880" progId="Equation.3">
                  <p:embed/>
                </p:oleObj>
              </mc:Choice>
              <mc:Fallback>
                <p:oleObj name="Equation" r:id="rId11" imgW="13842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318" y="4090511"/>
                        <a:ext cx="1529715" cy="429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/>
          </p:nvPr>
        </p:nvGraphicFramePr>
        <p:xfrm>
          <a:off x="2596486" y="4098857"/>
          <a:ext cx="18669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13" imgW="1855800" imgH="493560" progId="Equation.3">
                  <p:embed/>
                </p:oleObj>
              </mc:Choice>
              <mc:Fallback>
                <p:oleObj name="Equation" r:id="rId13" imgW="1855800" imgH="493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6486" y="4098857"/>
                        <a:ext cx="18669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ontent Placeholder 1"/>
              <p:cNvSpPr txBox="1">
                <a:spLocks/>
              </p:cNvSpPr>
              <p:nvPr/>
            </p:nvSpPr>
            <p:spPr>
              <a:xfrm>
                <a:off x="4830004" y="3901502"/>
                <a:ext cx="4494524" cy="627534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365760" indent="-256032" algn="l" rtl="0" eaLnBrk="1" latinLnBrk="0" hangingPunct="1">
                  <a:spcBef>
                    <a:spcPts val="400"/>
                  </a:spcBef>
                  <a:spcAft>
                    <a:spcPts val="0"/>
                  </a:spcAft>
                  <a:buClr>
                    <a:schemeClr val="accent1"/>
                  </a:buClr>
                  <a:buSzPct val="68000"/>
                  <a:buFont typeface="Wingdings 3"/>
                  <a:buChar char=""/>
                  <a:defRPr kumimoji="0"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1792" indent="-228600" algn="l" rtl="0" eaLnBrk="1" latinLnBrk="0" hangingPunct="1">
                  <a:spcBef>
                    <a:spcPts val="324"/>
                  </a:spcBef>
                  <a:buClr>
                    <a:schemeClr val="accent1"/>
                  </a:buClr>
                  <a:buFont typeface="Verdana"/>
                  <a:buChar char="◦"/>
                  <a:defRPr kumimoji="0"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9536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SzPct val="100000"/>
                  <a:buFont typeface="Wingdings 2"/>
                  <a:buChar char="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430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002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574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r>
                  <a:rPr lang="en-GB" sz="1400" dirty="0" smtClean="0"/>
                  <a:t>If </a:t>
                </a:r>
                <a14:m/>
                <a:r>
                  <a:rPr lang="en-GB" sz="1400" dirty="0" smtClean="0"/>
                  <a:t> </a:t>
                </a:r>
                <a:r>
                  <a:rPr lang="en-GB" sz="1400" dirty="0" smtClean="0">
                    <a:sym typeface="Wingdings" panose="05000000000000000000" pitchFamily="2" charset="2"/>
                  </a:rPr>
                  <a:t> Bunch cancellation</a:t>
                </a:r>
                <a:r>
                  <a:rPr lang="en-GB" sz="1400" dirty="0" smtClean="0"/>
                  <a:t> </a:t>
                </a:r>
              </a:p>
            </p:txBody>
          </p:sp>
        </mc:Choice>
        <mc:Fallback xmlns="">
          <p:sp>
            <p:nvSpPr>
              <p:cNvPr id="45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004" y="3901502"/>
                <a:ext cx="4494524" cy="62753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5399551" y="4429582"/>
            <a:ext cx="2965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(</a:t>
            </a:r>
            <a:r>
              <a:rPr lang="en-GB" sz="1600" i="1" dirty="0" smtClean="0"/>
              <a:t>N</a:t>
            </a:r>
            <a:r>
              <a:rPr lang="en-GB" sz="1600" i="1" baseline="30000" dirty="0" smtClean="0"/>
              <a:t>th</a:t>
            </a:r>
            <a:r>
              <a:rPr lang="en-GB" sz="1600" dirty="0" smtClean="0"/>
              <a:t> notch tuned to </a:t>
            </a:r>
            <a:r>
              <a:rPr lang="en-GB" sz="1600" i="1" dirty="0" smtClean="0"/>
              <a:t>f</a:t>
            </a:r>
            <a:r>
              <a:rPr lang="en-GB" sz="1600" i="1" baseline="-25000" dirty="0" smtClean="0"/>
              <a:t>bunch</a:t>
            </a:r>
            <a:r>
              <a:rPr lang="en-GB" sz="1600" dirty="0" smtClean="0"/>
              <a:t>  )</a:t>
            </a:r>
            <a:endParaRPr lang="en-GB" dirty="0"/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/>
          </p:nvPr>
        </p:nvGraphicFramePr>
        <p:xfrm>
          <a:off x="2188488" y="4613204"/>
          <a:ext cx="26797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quation" r:id="rId16" imgW="2669400" imgH="200880" progId="Equation.3">
                  <p:embed/>
                </p:oleObj>
              </mc:Choice>
              <mc:Fallback>
                <p:oleObj name="Equation" r:id="rId16" imgW="2669400" imgH="20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8488" y="4613204"/>
                        <a:ext cx="26797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19</a:t>
            </a:fld>
            <a:endParaRPr lang="en-GB"/>
          </a:p>
        </p:txBody>
      </p:sp>
      <p:sp>
        <p:nvSpPr>
          <p:cNvPr id="22" name="Footer Placeholder 6"/>
          <p:cNvSpPr txBox="1">
            <a:spLocks/>
          </p:cNvSpPr>
          <p:nvPr/>
        </p:nvSpPr>
        <p:spPr>
          <a:xfrm>
            <a:off x="5744524" y="6452553"/>
            <a:ext cx="2928232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CLIC Workshop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55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24078" indent="-514350">
              <a:buSzPct val="100000"/>
              <a:buFont typeface="+mj-lt"/>
              <a:buAutoNum type="arabicPeriod"/>
            </a:pPr>
            <a:r>
              <a:rPr lang="en-GB" sz="3200" b="1" dirty="0" smtClean="0"/>
              <a:t>Main Beam Cavity BPM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Main 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eam requirements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Cavity BPM basics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Stainless steel 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rototype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Copper prototype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Conclusions and future work</a:t>
            </a:r>
          </a:p>
          <a:p>
            <a:pPr marL="624078" indent="-514350">
              <a:buSzPct val="100000"/>
              <a:buFont typeface="+mj-lt"/>
              <a:buAutoNum type="arabicPeriod"/>
            </a:pPr>
            <a:r>
              <a:rPr lang="en-GB" sz="3200" b="1" dirty="0" smtClean="0"/>
              <a:t>Drive Beam </a:t>
            </a:r>
            <a:r>
              <a:rPr lang="en-GB" sz="3200" b="1" dirty="0" err="1" smtClean="0"/>
              <a:t>Stripline</a:t>
            </a:r>
            <a:r>
              <a:rPr lang="en-GB" sz="3200" b="1" dirty="0" smtClean="0"/>
              <a:t> BPM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rgbClr val="227A8F"/>
                </a:solidFill>
              </a:rPr>
              <a:t>Drive beam </a:t>
            </a:r>
            <a:r>
              <a:rPr lang="en-GB" sz="2800" dirty="0">
                <a:solidFill>
                  <a:srgbClr val="227A8F"/>
                </a:solidFill>
              </a:rPr>
              <a:t>r</a:t>
            </a:r>
            <a:r>
              <a:rPr lang="en-GB" sz="2800" dirty="0" smtClean="0">
                <a:solidFill>
                  <a:srgbClr val="227A8F"/>
                </a:solidFill>
              </a:rPr>
              <a:t>equirements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rgbClr val="227A8F"/>
                </a:solidFill>
              </a:rPr>
              <a:t>Stripline BPM </a:t>
            </a:r>
            <a:r>
              <a:rPr lang="en-GB" sz="2800" dirty="0">
                <a:solidFill>
                  <a:srgbClr val="227A8F"/>
                </a:solidFill>
              </a:rPr>
              <a:t>b</a:t>
            </a:r>
            <a:r>
              <a:rPr lang="en-GB" sz="2800" dirty="0" smtClean="0">
                <a:solidFill>
                  <a:srgbClr val="227A8F"/>
                </a:solidFill>
              </a:rPr>
              <a:t>asics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rgbClr val="227A8F"/>
                </a:solidFill>
              </a:rPr>
              <a:t>Compact prototype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rgbClr val="227A8F"/>
                </a:solidFill>
              </a:rPr>
              <a:t>Terminated prototype for CLIC TBM</a:t>
            </a:r>
          </a:p>
          <a:p>
            <a:pPr marL="880110" lvl="1" indent="-514350">
              <a:buSzPct val="100000"/>
              <a:buFont typeface="+mj-lt"/>
              <a:buAutoNum type="alphaLcParenR"/>
            </a:pPr>
            <a:r>
              <a:rPr lang="en-GB" sz="2800" dirty="0" smtClean="0">
                <a:solidFill>
                  <a:srgbClr val="227A8F"/>
                </a:solidFill>
              </a:rPr>
              <a:t>Conclusions and future work</a:t>
            </a:r>
          </a:p>
          <a:p>
            <a:pPr marL="624078" indent="-514350">
              <a:buSzPct val="100000"/>
              <a:buFont typeface="+mj-lt"/>
              <a:buAutoNum type="arabicPeriod"/>
            </a:pPr>
            <a:endParaRPr lang="en-GB" dirty="0" smtClean="0"/>
          </a:p>
          <a:p>
            <a:pPr marL="109728" indent="0">
              <a:buNone/>
            </a:pPr>
            <a:endParaRPr lang="es-ES" dirty="0" smtClean="0"/>
          </a:p>
          <a:p>
            <a:pPr marL="624078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r>
              <a:rPr lang="es-ES" dirty="0" smtClean="0"/>
              <a:t>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24128" y="6381328"/>
            <a:ext cx="2928232" cy="365125"/>
          </a:xfrm>
        </p:spPr>
        <p:txBody>
          <a:bodyPr/>
          <a:lstStyle/>
          <a:p>
            <a:r>
              <a:rPr lang="en-GB" dirty="0" smtClean="0"/>
              <a:t>CLIC Workshop 2015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5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7883776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Passive filters for DB Stripline BPM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20</a:t>
            </a:fld>
            <a:endParaRPr lang="en-GB"/>
          </a:p>
        </p:txBody>
      </p:sp>
      <p:sp>
        <p:nvSpPr>
          <p:cNvPr id="6" name="Footer Placeholder 6"/>
          <p:cNvSpPr txBox="1">
            <a:spLocks/>
          </p:cNvSpPr>
          <p:nvPr/>
        </p:nvSpPr>
        <p:spPr>
          <a:xfrm>
            <a:off x="5729284" y="6430328"/>
            <a:ext cx="2928232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CLIC Workshop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3473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Geometrical </a:t>
            </a:r>
            <a:r>
              <a:rPr lang="en-GB" dirty="0" smtClean="0"/>
              <a:t>Issues </a:t>
            </a:r>
            <a:r>
              <a:rPr lang="en-GB" dirty="0" smtClean="0"/>
              <a:t>in </a:t>
            </a:r>
            <a:r>
              <a:rPr lang="en-GB" dirty="0" smtClean="0"/>
              <a:t>Compact </a:t>
            </a:r>
            <a:r>
              <a:rPr lang="en-GB" dirty="0"/>
              <a:t>P</a:t>
            </a:r>
            <a:r>
              <a:rPr lang="en-GB" dirty="0" smtClean="0"/>
              <a:t>rototype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61339"/>
            <a:ext cx="4104456" cy="29757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61338"/>
            <a:ext cx="4044143" cy="2975774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755576" y="4509120"/>
            <a:ext cx="3888432" cy="79208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Lobe distortion grows with electrode width.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4900472" y="4507655"/>
            <a:ext cx="3847991" cy="115359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sz="2000" dirty="0" smtClean="0"/>
              <a:t>TF sensitive to resonance at </a:t>
            </a:r>
            <a:r>
              <a:rPr lang="en-GB" sz="2000" i="1" dirty="0" smtClean="0"/>
              <a:t>f</a:t>
            </a:r>
            <a:r>
              <a:rPr lang="en-GB" sz="2000" i="1" baseline="-25000" dirty="0" smtClean="0"/>
              <a:t>TM_01</a:t>
            </a:r>
            <a:r>
              <a:rPr lang="en-GB" sz="2000" dirty="0" smtClean="0"/>
              <a:t>=9.99 GHz if aperture and electrode length become comparable.</a:t>
            </a:r>
            <a:endParaRPr lang="en-GB" sz="2000" i="1" dirty="0" smtClean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21</a:t>
            </a:fld>
            <a:endParaRPr lang="en-GB"/>
          </a:p>
        </p:txBody>
      </p:sp>
      <p:sp>
        <p:nvSpPr>
          <p:cNvPr id="11" name="Footer Placeholder 6"/>
          <p:cNvSpPr txBox="1">
            <a:spLocks/>
          </p:cNvSpPr>
          <p:nvPr/>
        </p:nvSpPr>
        <p:spPr>
          <a:xfrm>
            <a:off x="5758568" y="6430328"/>
            <a:ext cx="2928232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CLIC Workshop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97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</a:t>
            </a:r>
            <a:r>
              <a:rPr lang="en-GB" dirty="0" smtClean="0"/>
              <a:t>Tests </a:t>
            </a:r>
            <a:r>
              <a:rPr lang="en-GB" dirty="0" smtClean="0"/>
              <a:t>at CTF3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8" y="1197544"/>
            <a:ext cx="8229600" cy="4750944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2771800" y="3573016"/>
            <a:ext cx="0" cy="1584176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91680" y="41490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0.95Vp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771800" y="3573016"/>
            <a:ext cx="1800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99992" y="3356992"/>
            <a:ext cx="25922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843808" y="3573016"/>
            <a:ext cx="216024" cy="144016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951820" y="3573016"/>
            <a:ext cx="412812" cy="296416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951820" y="3573016"/>
            <a:ext cx="720080" cy="576064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059832" y="3573016"/>
            <a:ext cx="1080120" cy="792088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788024" y="2392490"/>
            <a:ext cx="288032" cy="144016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653626" y="2564904"/>
            <a:ext cx="494438" cy="368424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621358" y="2785120"/>
            <a:ext cx="720080" cy="535868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076056" y="2933328"/>
            <a:ext cx="432048" cy="400236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5508104" y="3085728"/>
            <a:ext cx="288032" cy="247836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157347" y="4518412"/>
            <a:ext cx="288032" cy="144016"/>
          </a:xfrm>
          <a:prstGeom prst="line">
            <a:avLst/>
          </a:prstGeom>
          <a:ln w="984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22</a:t>
            </a:fld>
            <a:endParaRPr lang="en-GB"/>
          </a:p>
        </p:txBody>
      </p:sp>
      <p:sp>
        <p:nvSpPr>
          <p:cNvPr id="22" name="Footer Placeholder 6"/>
          <p:cNvSpPr txBox="1">
            <a:spLocks/>
          </p:cNvSpPr>
          <p:nvPr/>
        </p:nvSpPr>
        <p:spPr>
          <a:xfrm>
            <a:off x="5719040" y="6407944"/>
            <a:ext cx="2928232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CLIC Workshop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93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762872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50 nm </a:t>
            </a:r>
            <a:r>
              <a:rPr lang="en-GB" dirty="0" smtClean="0">
                <a:solidFill>
                  <a:srgbClr val="0000FF"/>
                </a:solidFill>
              </a:rPr>
              <a:t>spatial and </a:t>
            </a:r>
            <a:r>
              <a:rPr lang="en-GB" dirty="0">
                <a:solidFill>
                  <a:srgbClr val="0000FF"/>
                </a:solidFill>
              </a:rPr>
              <a:t>50 ns time and </a:t>
            </a:r>
            <a:r>
              <a:rPr lang="en-GB" dirty="0" smtClean="0">
                <a:solidFill>
                  <a:srgbClr val="0000FF"/>
                </a:solidFill>
              </a:rPr>
              <a:t>resolution</a:t>
            </a:r>
            <a:r>
              <a:rPr lang="en-GB" dirty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Multiple measurements </a:t>
            </a:r>
            <a:r>
              <a:rPr lang="en-GB" dirty="0" smtClean="0">
                <a:solidFill>
                  <a:srgbClr val="000000"/>
                </a:solidFill>
              </a:rPr>
              <a:t/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000000"/>
                </a:solidFill>
              </a:rPr>
              <a:t>in a 156 </a:t>
            </a:r>
            <a:r>
              <a:rPr lang="en-GB" dirty="0">
                <a:solidFill>
                  <a:srgbClr val="000000"/>
                </a:solidFill>
              </a:rPr>
              <a:t>ns </a:t>
            </a:r>
            <a:r>
              <a:rPr lang="en-GB" dirty="0" smtClean="0">
                <a:solidFill>
                  <a:srgbClr val="000000"/>
                </a:solidFill>
              </a:rPr>
              <a:t>long bunch train</a:t>
            </a:r>
            <a:endParaRPr lang="en-GB" dirty="0">
              <a:solidFill>
                <a:srgbClr val="000000"/>
              </a:solidFill>
            </a:endParaRPr>
          </a:p>
          <a:p>
            <a:pPr lvl="1"/>
            <a:r>
              <a:rPr lang="en-US" dirty="0"/>
              <a:t>Dynamic range of ±100μm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&gt;4000 BPMs</a:t>
            </a:r>
          </a:p>
          <a:p>
            <a:r>
              <a:rPr lang="en-GB" dirty="0"/>
              <a:t>14 GHz for CLIC</a:t>
            </a:r>
          </a:p>
          <a:p>
            <a:pPr lvl="1"/>
            <a:r>
              <a:rPr lang="en-GB" dirty="0"/>
              <a:t>Design is scalable</a:t>
            </a:r>
            <a:endParaRPr lang="en-GB" dirty="0">
              <a:solidFill>
                <a:srgbClr val="000000"/>
              </a:solidFill>
            </a:endParaRPr>
          </a:p>
          <a:p>
            <a:r>
              <a:rPr lang="en-GB" dirty="0"/>
              <a:t>15 GHz resonant frequency for CTF prototype</a:t>
            </a:r>
            <a:r>
              <a:rPr lang="en-GB" dirty="0" smtClean="0"/>
              <a:t>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GB" dirty="0" smtClean="0"/>
              <a:t>Q </a:t>
            </a:r>
            <a:r>
              <a:rPr lang="en-GB" dirty="0"/>
              <a:t>factor tailored to match the required time </a:t>
            </a:r>
            <a:r>
              <a:rPr lang="en-GB" dirty="0" smtClean="0"/>
              <a:t>resolution</a:t>
            </a:r>
            <a:endParaRPr lang="en-GB" dirty="0" smtClean="0"/>
          </a:p>
          <a:p>
            <a:pPr lvl="1"/>
            <a:r>
              <a:rPr lang="en-GB" dirty="0" smtClean="0"/>
              <a:t>Prototype </a:t>
            </a:r>
            <a:r>
              <a:rPr lang="en-GB" dirty="0"/>
              <a:t>design </a:t>
            </a:r>
            <a:r>
              <a:rPr lang="en-GB" dirty="0" smtClean="0"/>
              <a:t>based on </a:t>
            </a:r>
            <a:r>
              <a:rPr lang="en-GB" dirty="0"/>
              <a:t>stainless </a:t>
            </a:r>
            <a:r>
              <a:rPr lang="en-GB" dirty="0" smtClean="0"/>
              <a:t>steel cavity, </a:t>
            </a:r>
            <a:br>
              <a:rPr lang="en-GB" dirty="0" smtClean="0"/>
            </a:br>
            <a:r>
              <a:rPr lang="en-GB" dirty="0" smtClean="0"/>
              <a:t>new design </a:t>
            </a:r>
            <a:r>
              <a:rPr lang="en-GB" dirty="0"/>
              <a:t>uses copper.</a:t>
            </a:r>
          </a:p>
          <a:p>
            <a:pPr marL="393192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 MB BPM Requirements 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702915"/>
              </p:ext>
            </p:extLst>
          </p:nvPr>
        </p:nvGraphicFramePr>
        <p:xfrm>
          <a:off x="5220072" y="1340768"/>
          <a:ext cx="3600400" cy="4366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008112"/>
                <a:gridCol w="1152128"/>
              </a:tblGrid>
              <a:tr h="382332"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MB parameters</a:t>
                      </a:r>
                      <a:r>
                        <a:rPr lang="en-GB" sz="1400" baseline="0" dirty="0" smtClean="0"/>
                        <a:t> and</a:t>
                      </a:r>
                      <a:r>
                        <a:rPr lang="en-GB" sz="1400" dirty="0" smtClean="0"/>
                        <a:t> BPM Requirements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s-ES" sz="1400" baseline="0" dirty="0" smtClean="0">
                          <a:latin typeface="+mn-lt"/>
                        </a:rPr>
                        <a:t>Machine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CLIC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CALIFES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Bunch</a:t>
                      </a:r>
                      <a:r>
                        <a:rPr lang="en-GB" sz="1400" baseline="0" dirty="0" smtClean="0">
                          <a:latin typeface="+mn-lt"/>
                        </a:rPr>
                        <a:t> Spacing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</a:t>
                      </a:r>
                      <a:r>
                        <a:rPr lang="en-GB" sz="1400" baseline="0" dirty="0" smtClean="0"/>
                        <a:t>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0.667 ns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>
                          <a:latin typeface="+mn-lt"/>
                        </a:rPr>
                        <a:t>Bunch</a:t>
                      </a:r>
                      <a:r>
                        <a:rPr lang="es-ES" sz="1400" dirty="0" smtClean="0">
                          <a:latin typeface="+mn-lt"/>
                        </a:rPr>
                        <a:t> </a:t>
                      </a:r>
                      <a:r>
                        <a:rPr lang="es-ES" sz="1400" baseline="0" dirty="0" err="1" smtClean="0">
                          <a:latin typeface="+mn-lt"/>
                        </a:rPr>
                        <a:t>Length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44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225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Train Length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156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– 150 ns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Spatial Resolution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 nm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 nm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</a:t>
                      </a:r>
                      <a:r>
                        <a:rPr lang="en-GB" sz="1400" baseline="0" dirty="0" smtClean="0">
                          <a:latin typeface="+mn-lt"/>
                        </a:rPr>
                        <a:t> </a:t>
                      </a:r>
                      <a:r>
                        <a:rPr lang="en-GB" sz="1400" dirty="0" smtClean="0">
                          <a:latin typeface="+mn-lt"/>
                        </a:rPr>
                        <a:t>Time Resolution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 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&lt;50</a:t>
                      </a:r>
                      <a:r>
                        <a:rPr lang="en-GB" sz="1400" baseline="0" dirty="0" smtClean="0"/>
                        <a:t> ns</a:t>
                      </a:r>
                      <a:endParaRPr lang="en-GB" sz="14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Accuracy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&lt;100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&lt;100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Dynamic</a:t>
                      </a:r>
                      <a:r>
                        <a:rPr lang="en-GB" sz="1400" baseline="0" dirty="0" smtClean="0">
                          <a:latin typeface="+mn-lt"/>
                        </a:rPr>
                        <a:t> Range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±100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± 100 </a:t>
                      </a:r>
                      <a:r>
                        <a:rPr lang="el-GR" sz="1400" dirty="0" smtClean="0"/>
                        <a:t>μ</a:t>
                      </a:r>
                      <a:r>
                        <a:rPr lang="en-GB" sz="1400" dirty="0" smtClean="0"/>
                        <a:t>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BPM Resonant</a:t>
                      </a:r>
                      <a:r>
                        <a:rPr lang="en-GB" sz="1400" baseline="0" dirty="0" smtClean="0">
                          <a:latin typeface="+mn-lt"/>
                        </a:rPr>
                        <a:t> Frequency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</a:t>
                      </a:r>
                      <a:r>
                        <a:rPr lang="en-GB" sz="1400" baseline="0" dirty="0" smtClean="0"/>
                        <a:t>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15 GHz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45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268760"/>
            <a:ext cx="5040560" cy="4323936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Centered beam excites monopole mode (TM</a:t>
            </a:r>
            <a:r>
              <a:rPr lang="en-US" sz="2800" baseline="-25000" dirty="0"/>
              <a:t>010</a:t>
            </a:r>
            <a:r>
              <a:rPr lang="en-US" sz="2800" dirty="0"/>
              <a:t>).</a:t>
            </a:r>
          </a:p>
          <a:p>
            <a:pPr lvl="1"/>
            <a:r>
              <a:rPr lang="en-US" sz="2400" dirty="0"/>
              <a:t>Amplitude dependent on charge</a:t>
            </a:r>
          </a:p>
          <a:p>
            <a:r>
              <a:rPr lang="en-US" sz="2800" dirty="0"/>
              <a:t>Away from the center, other modes are excited. </a:t>
            </a:r>
            <a:endParaRPr lang="en-US" sz="2800" dirty="0" smtClean="0"/>
          </a:p>
          <a:p>
            <a:pPr lvl="1"/>
            <a:r>
              <a:rPr lang="en-US" sz="2400" dirty="0"/>
              <a:t>F</a:t>
            </a:r>
            <a:r>
              <a:rPr lang="en-US" sz="2400" dirty="0" smtClean="0"/>
              <a:t>irst </a:t>
            </a:r>
            <a:r>
              <a:rPr lang="en-US" sz="2400" dirty="0"/>
              <a:t>order </a:t>
            </a:r>
            <a:r>
              <a:rPr lang="en-US" sz="2400" dirty="0" smtClean="0"/>
              <a:t>dipole mode </a:t>
            </a:r>
            <a:r>
              <a:rPr lang="en-US" sz="2400" dirty="0"/>
              <a:t>(TM</a:t>
            </a:r>
            <a:r>
              <a:rPr lang="en-US" sz="2400" baseline="-25000" dirty="0"/>
              <a:t>110</a:t>
            </a:r>
            <a:r>
              <a:rPr lang="en-US" sz="2400" dirty="0"/>
              <a:t>) </a:t>
            </a:r>
            <a:r>
              <a:rPr lang="en-US" sz="2400" dirty="0">
                <a:solidFill>
                  <a:srgbClr val="000000"/>
                </a:solidFill>
              </a:rPr>
              <a:t>depends</a:t>
            </a:r>
            <a:r>
              <a:rPr lang="en-US" sz="2400" dirty="0">
                <a:solidFill>
                  <a:srgbClr val="0000FF"/>
                </a:solidFill>
              </a:rPr>
              <a:t> linearly on beam offset </a:t>
            </a:r>
            <a:r>
              <a:rPr lang="en-US" sz="2400" dirty="0"/>
              <a:t>and charge. </a:t>
            </a:r>
          </a:p>
          <a:p>
            <a:r>
              <a:rPr lang="en-US" sz="2800" dirty="0" smtClean="0"/>
              <a:t>TM</a:t>
            </a:r>
            <a:r>
              <a:rPr lang="en-US" sz="2800" baseline="-25000" dirty="0" smtClean="0"/>
              <a:t>110</a:t>
            </a:r>
            <a:r>
              <a:rPr lang="en-US" sz="2800" dirty="0" smtClean="0"/>
              <a:t> splits in 2 </a:t>
            </a:r>
            <a:r>
              <a:rPr lang="en-US" sz="2800" dirty="0"/>
              <a:t>orthogonal modes.</a:t>
            </a:r>
          </a:p>
          <a:p>
            <a:r>
              <a:rPr lang="en-US" sz="2800" dirty="0" smtClean="0"/>
              <a:t>Beam excites other unwanted higher </a:t>
            </a:r>
            <a:r>
              <a:rPr lang="en-US" sz="2800" dirty="0"/>
              <a:t>order </a:t>
            </a:r>
            <a:r>
              <a:rPr lang="en-US" sz="2800" dirty="0" smtClean="0"/>
              <a:t>modes.</a:t>
            </a:r>
          </a:p>
          <a:p>
            <a:pPr lvl="1"/>
            <a:r>
              <a:rPr lang="en-US" sz="2400" dirty="0" smtClean="0"/>
              <a:t>Requires </a:t>
            </a:r>
            <a:r>
              <a:rPr lang="en-US" sz="2400" dirty="0"/>
              <a:t>s</a:t>
            </a:r>
            <a:r>
              <a:rPr lang="en-US" sz="2400" dirty="0" smtClean="0"/>
              <a:t>uppression </a:t>
            </a:r>
            <a:r>
              <a:rPr lang="en-US" sz="2400" dirty="0"/>
              <a:t>of unwanted modes.</a:t>
            </a:r>
            <a:endParaRPr lang="en-US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BPM </a:t>
            </a:r>
            <a:r>
              <a:rPr lang="en-GB" dirty="0" smtClean="0"/>
              <a:t>Basics </a:t>
            </a:r>
            <a:endParaRPr lang="en-GB" dirty="0"/>
          </a:p>
        </p:txBody>
      </p:sp>
      <p:pic>
        <p:nvPicPr>
          <p:cNvPr id="6" name="Picture 5" descr="bpmschem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347" y="1830506"/>
            <a:ext cx="3409150" cy="2822630"/>
          </a:xfrm>
          <a:prstGeom prst="rect">
            <a:avLst/>
          </a:prstGeom>
        </p:spPr>
      </p:pic>
      <p:pic>
        <p:nvPicPr>
          <p:cNvPr id="7" name="Picture 6" descr="modes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217" y="4653137"/>
            <a:ext cx="4080172" cy="1872208"/>
          </a:xfrm>
          <a:prstGeom prst="rect">
            <a:avLst/>
          </a:prstGeom>
        </p:spPr>
      </p:pic>
      <p:sp>
        <p:nvSpPr>
          <p:cNvPr id="8" name="Slide Number Placeholder 9"/>
          <p:cNvSpPr txBox="1">
            <a:spLocks/>
          </p:cNvSpPr>
          <p:nvPr/>
        </p:nvSpPr>
        <p:spPr>
          <a:xfrm>
            <a:off x="6553200" y="5990499"/>
            <a:ext cx="2133600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9" name="Picture 8" descr="dipole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914" y="620688"/>
            <a:ext cx="1462550" cy="1258473"/>
          </a:xfrm>
          <a:prstGeom prst="rect">
            <a:avLst/>
          </a:prstGeom>
        </p:spPr>
      </p:pic>
      <p:pic>
        <p:nvPicPr>
          <p:cNvPr id="10" name="Picture 9" descr="monopole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251" y="620688"/>
            <a:ext cx="1302005" cy="1272279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889651"/>
              </p:ext>
            </p:extLst>
          </p:nvPr>
        </p:nvGraphicFramePr>
        <p:xfrm>
          <a:off x="2195736" y="5400802"/>
          <a:ext cx="2819012" cy="98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8" imgW="1460500" imgH="508000" progId="Equation.3">
                  <p:embed/>
                </p:oleObj>
              </mc:Choice>
              <mc:Fallback>
                <p:oleObj name="Equation" r:id="rId8" imgW="14605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95736" y="5400802"/>
                        <a:ext cx="2819012" cy="980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2320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481328"/>
            <a:ext cx="432048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Two cavities: </a:t>
            </a:r>
          </a:p>
          <a:p>
            <a:pPr lvl="1"/>
            <a:r>
              <a:rPr lang="en-GB" dirty="0"/>
              <a:t>Position cavity: pillbox</a:t>
            </a:r>
          </a:p>
          <a:p>
            <a:pPr lvl="1"/>
            <a:r>
              <a:rPr lang="en-GB" dirty="0"/>
              <a:t>Reference </a:t>
            </a:r>
            <a:r>
              <a:rPr lang="en-GB" dirty="0" smtClean="0"/>
              <a:t>cavity: </a:t>
            </a:r>
            <a:br>
              <a:rPr lang="en-GB" dirty="0" smtClean="0"/>
            </a:br>
            <a:r>
              <a:rPr lang="en-GB" dirty="0" smtClean="0"/>
              <a:t>re-entrant pillbox</a:t>
            </a:r>
            <a:endParaRPr lang="en-GB" dirty="0"/>
          </a:p>
          <a:p>
            <a:r>
              <a:rPr lang="en-GB" dirty="0"/>
              <a:t>Stainless </a:t>
            </a:r>
            <a:r>
              <a:rPr lang="en-GB" dirty="0" smtClean="0"/>
              <a:t>steel used </a:t>
            </a:r>
            <a:r>
              <a:rPr lang="en-GB" dirty="0"/>
              <a:t>to lower Q factor: ~ 250</a:t>
            </a:r>
          </a:p>
          <a:p>
            <a:pPr lvl="1"/>
            <a:r>
              <a:rPr lang="en-GB" dirty="0" smtClean="0"/>
              <a:t>Results in unnecessary high </a:t>
            </a:r>
            <a:r>
              <a:rPr lang="en-GB" dirty="0"/>
              <a:t>temporal resolution</a:t>
            </a:r>
          </a:p>
          <a:p>
            <a:pPr lvl="1"/>
            <a:r>
              <a:rPr lang="en-GB" dirty="0" smtClean="0"/>
              <a:t>Matched low </a:t>
            </a:r>
            <a:r>
              <a:rPr lang="en-GB" dirty="0"/>
              <a:t>Q in reference cavity</a:t>
            </a:r>
          </a:p>
          <a:p>
            <a:r>
              <a:rPr lang="en-GB" dirty="0"/>
              <a:t>Waveguide/coax Couplers need tuners</a:t>
            </a:r>
          </a:p>
          <a:p>
            <a:pPr lvl="1"/>
            <a:r>
              <a:rPr lang="en-GB" dirty="0"/>
              <a:t>Very sensitive to antenna/wall </a:t>
            </a:r>
            <a:r>
              <a:rPr lang="en-GB" dirty="0" smtClean="0"/>
              <a:t>separation</a:t>
            </a:r>
          </a:p>
          <a:p>
            <a:pPr lvl="1"/>
            <a:r>
              <a:rPr lang="en-GB" dirty="0" smtClean="0"/>
              <a:t>Mechanical tolerances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Stainless Steel Prototype BPM</a:t>
            </a:r>
            <a:endParaRPr lang="en-GB" dirty="0"/>
          </a:p>
        </p:txBody>
      </p:sp>
      <p:pic>
        <p:nvPicPr>
          <p:cNvPr id="8" name="Picture 7" descr="internal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484784"/>
            <a:ext cx="2117454" cy="2690526"/>
          </a:xfrm>
          <a:prstGeom prst="rect">
            <a:avLst/>
          </a:prstGeom>
        </p:spPr>
      </p:pic>
      <p:pic>
        <p:nvPicPr>
          <p:cNvPr id="9" name="Content Placeholder 5" descr="cavphoto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3" t="1270" r="16153" b="2553"/>
          <a:stretch/>
        </p:blipFill>
        <p:spPr>
          <a:xfrm>
            <a:off x="4298149" y="1484784"/>
            <a:ext cx="2506099" cy="2516854"/>
          </a:xfrm>
          <a:prstGeom prst="rect">
            <a:avLst/>
          </a:prstGeom>
        </p:spPr>
      </p:pic>
      <p:pic>
        <p:nvPicPr>
          <p:cNvPr id="10" name="Picture 9" descr="2feed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" r="52872"/>
          <a:stretch/>
        </p:blipFill>
        <p:spPr>
          <a:xfrm>
            <a:off x="4572000" y="4382089"/>
            <a:ext cx="3468989" cy="199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071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268760"/>
            <a:ext cx="4320480" cy="244827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Installation at end of probe beam line.</a:t>
            </a:r>
          </a:p>
          <a:p>
            <a:r>
              <a:rPr lang="en-GB" dirty="0" smtClean="0"/>
              <a:t>Charge </a:t>
            </a:r>
            <a:r>
              <a:rPr lang="en-GB" dirty="0"/>
              <a:t>sensitivity </a:t>
            </a:r>
            <a:r>
              <a:rPr lang="en-GB" dirty="0" smtClean="0"/>
              <a:t>measurements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Current monitor reading</a:t>
            </a:r>
          </a:p>
          <a:p>
            <a:pPr lvl="1"/>
            <a:r>
              <a:rPr lang="en-GB" dirty="0"/>
              <a:t>Fine charge scan not achieved</a:t>
            </a:r>
          </a:p>
          <a:p>
            <a:r>
              <a:rPr lang="en-GB" dirty="0"/>
              <a:t>Position sensitivity</a:t>
            </a:r>
          </a:p>
          <a:p>
            <a:pPr lvl="1"/>
            <a:r>
              <a:rPr lang="en-GB" dirty="0"/>
              <a:t>Use hor./vert. translation stages</a:t>
            </a:r>
          </a:p>
          <a:p>
            <a:pPr marL="109728" indent="0">
              <a:buNone/>
            </a:pPr>
            <a:endParaRPr lang="en-GB" sz="2000" dirty="0"/>
          </a:p>
          <a:p>
            <a:pPr marL="109728" indent="0"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Stainless Steel BPM </a:t>
            </a:r>
            <a:r>
              <a:rPr lang="en-GB" dirty="0" smtClean="0"/>
              <a:t>Testing</a:t>
            </a:r>
            <a:endParaRPr lang="en-GB" dirty="0"/>
          </a:p>
        </p:txBody>
      </p:sp>
      <p:pic>
        <p:nvPicPr>
          <p:cNvPr id="12" name="Picture 11" descr="BPM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324877"/>
            <a:ext cx="2952328" cy="1968219"/>
          </a:xfrm>
          <a:prstGeom prst="rect">
            <a:avLst/>
          </a:prstGeom>
        </p:spPr>
      </p:pic>
      <p:pic>
        <p:nvPicPr>
          <p:cNvPr id="9" name="Picture 8" descr="TBTS-instrumentation.pdf"/>
          <p:cNvPicPr>
            <a:picLocks noChangeAspect="1"/>
          </p:cNvPicPr>
          <p:nvPr/>
        </p:nvPicPr>
        <p:blipFill>
          <a:blip r:embed="rId4"/>
          <a:srcRect t="58205" r="53431" b="27465"/>
          <a:stretch>
            <a:fillRect/>
          </a:stretch>
        </p:blipFill>
        <p:spPr>
          <a:xfrm>
            <a:off x="4283968" y="1314770"/>
            <a:ext cx="4753567" cy="103411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148064" y="1124744"/>
            <a:ext cx="1" cy="62561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posi_sens_horiz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3016"/>
            <a:ext cx="3024336" cy="2268252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35020"/>
              </p:ext>
            </p:extLst>
          </p:nvPr>
        </p:nvGraphicFramePr>
        <p:xfrm>
          <a:off x="3491880" y="4509120"/>
          <a:ext cx="5472608" cy="1961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1296144"/>
                <a:gridCol w="1008112"/>
              </a:tblGrid>
              <a:tr h="432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Sensitivity Measurement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Measured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Estimate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X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Position (V/</a:t>
                      </a:r>
                      <a:r>
                        <a:rPr lang="en-US" sz="1600" dirty="0" err="1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nC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/mm)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16.6 ± 0.2</a:t>
                      </a:r>
                      <a:endParaRPr lang="en-GB" sz="160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17.1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Y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Position (V/</a:t>
                      </a:r>
                      <a:r>
                        <a:rPr lang="en-US" sz="1600" dirty="0" err="1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nC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/mm)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15.9 ± 0.4</a:t>
                      </a:r>
                      <a:endParaRPr lang="en-GB" sz="160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17.1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Charge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(single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 bunch) (V/mm)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128.8 </a:t>
                      </a:r>
                      <a:r>
                        <a:rPr lang="en-US" sz="1600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± 2 </a:t>
                      </a:r>
                      <a:endParaRPr lang="en-GB" sz="1600" dirty="0">
                        <a:solidFill>
                          <a:srgbClr val="008000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  </a:t>
                      </a:r>
                      <a:endParaRPr lang="en-US" sz="1600" dirty="0" smtClean="0"/>
                    </a:p>
                  </a:txBody>
                  <a:tcPr marL="68580" marR="68580" marT="0" marB="0"/>
                </a:tc>
              </a:tr>
              <a:tr h="3823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Charge (multi bunch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)</a:t>
                      </a:r>
                      <a:endParaRPr lang="en-GB" sz="16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608 ± 2 </a:t>
                      </a:r>
                      <a:endParaRPr lang="en-GB" sz="1600" dirty="0">
                        <a:solidFill>
                          <a:srgbClr val="008000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</a:t>
                      </a:r>
                      <a:endParaRPr lang="en-US" sz="1600" dirty="0" smtClean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85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19492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Modified cavity BPM design</a:t>
            </a:r>
          </a:p>
          <a:p>
            <a:pPr lvl="1"/>
            <a:r>
              <a:rPr lang="en-GB" dirty="0" smtClean="0"/>
              <a:t>Main geometry unchanged.</a:t>
            </a:r>
          </a:p>
          <a:p>
            <a:pPr lvl="1"/>
            <a:r>
              <a:rPr lang="en-GB" dirty="0" smtClean="0"/>
              <a:t>Copper to raise Q to 500</a:t>
            </a:r>
          </a:p>
          <a:p>
            <a:pPr lvl="1"/>
            <a:r>
              <a:rPr lang="en-GB" dirty="0" smtClean="0"/>
              <a:t>New </a:t>
            </a:r>
            <a:r>
              <a:rPr lang="en-GB" dirty="0" err="1" smtClean="0"/>
              <a:t>feedthrough</a:t>
            </a:r>
            <a:r>
              <a:rPr lang="en-GB" dirty="0" smtClean="0"/>
              <a:t> design.</a:t>
            </a:r>
          </a:p>
          <a:p>
            <a:r>
              <a:rPr lang="en-GB" dirty="0" smtClean="0"/>
              <a:t>Prototype </a:t>
            </a:r>
            <a:r>
              <a:rPr lang="en-GB" dirty="0"/>
              <a:t>manufactured for RF testing</a:t>
            </a:r>
          </a:p>
          <a:p>
            <a:pPr lvl="1"/>
            <a:r>
              <a:rPr lang="en-GB" dirty="0" smtClean="0"/>
              <a:t>Poor </a:t>
            </a:r>
            <a:r>
              <a:rPr lang="en-GB" dirty="0"/>
              <a:t>dimensions, particularly the reference cavity</a:t>
            </a:r>
          </a:p>
          <a:p>
            <a:r>
              <a:rPr lang="en-GB" dirty="0"/>
              <a:t>Measurements compared with simulations</a:t>
            </a:r>
          </a:p>
          <a:p>
            <a:pPr lvl="1"/>
            <a:r>
              <a:rPr lang="en-GB" dirty="0"/>
              <a:t>Before and after brazing</a:t>
            </a:r>
          </a:p>
          <a:p>
            <a:pPr lvl="1"/>
            <a:r>
              <a:rPr lang="en-GB" dirty="0"/>
              <a:t>Frequencies and Q factors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External </a:t>
            </a:r>
            <a:r>
              <a:rPr lang="en-GB" dirty="0" smtClean="0">
                <a:solidFill>
                  <a:srgbClr val="FF0000"/>
                </a:solidFill>
              </a:rPr>
              <a:t>Q’s high – </a:t>
            </a:r>
            <a:r>
              <a:rPr lang="en-GB" dirty="0" err="1" smtClean="0">
                <a:solidFill>
                  <a:srgbClr val="FF0000"/>
                </a:solidFill>
              </a:rPr>
              <a:t>feedthroughs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Excellent low </a:t>
            </a:r>
            <a:r>
              <a:rPr lang="en-GB" dirty="0">
                <a:solidFill>
                  <a:srgbClr val="0000FF"/>
                </a:solidFill>
              </a:rPr>
              <a:t>cross coupling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Copper Cavity BPM Prototype</a:t>
            </a:r>
            <a:endParaRPr lang="en-GB" dirty="0"/>
          </a:p>
        </p:txBody>
      </p:sp>
      <p:pic>
        <p:nvPicPr>
          <p:cNvPr id="7" name="Picture 6" descr="copperBPMpho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5649664" y="1340769"/>
            <a:ext cx="3098800" cy="272654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38130"/>
              </p:ext>
            </p:extLst>
          </p:nvPr>
        </p:nvGraphicFramePr>
        <p:xfrm>
          <a:off x="5580112" y="4397660"/>
          <a:ext cx="3312368" cy="1911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567"/>
                <a:gridCol w="845711"/>
                <a:gridCol w="1198090"/>
              </a:tblGrid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</a:t>
                      </a:r>
                      <a:r>
                        <a:rPr lang="en-GB" baseline="-25000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f</a:t>
                      </a:r>
                      <a:r>
                        <a:rPr lang="en-GB" baseline="-25000" dirty="0" smtClean="0"/>
                        <a:t>0 </a:t>
                      </a:r>
                      <a:r>
                        <a:rPr lang="en-GB" baseline="0" dirty="0" smtClean="0"/>
                        <a:t> /GHz</a:t>
                      </a:r>
                      <a:endParaRPr lang="en-GB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Reference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938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14.772</a:t>
                      </a:r>
                      <a:endParaRPr lang="en-GB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Predicted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15.0</a:t>
                      </a:r>
                      <a:endParaRPr lang="en-GB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~830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14.996</a:t>
                      </a:r>
                      <a:endParaRPr lang="en-GB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r>
                        <a:rPr lang="en-GB" dirty="0" smtClean="0"/>
                        <a:t>Predicted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15.0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583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and Future Work</a:t>
            </a:r>
            <a:endParaRPr lang="en-GB" dirty="0"/>
          </a:p>
        </p:txBody>
      </p:sp>
      <p:pic>
        <p:nvPicPr>
          <p:cNvPr id="7" name="Picture 6" descr="TUPC20f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986" y="4149080"/>
            <a:ext cx="4094502" cy="136483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81328"/>
            <a:ext cx="5112568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Stainless steel prototype evaluated during 2013/2014</a:t>
            </a:r>
          </a:p>
          <a:p>
            <a:pPr lvl="1"/>
            <a:r>
              <a:rPr lang="en-GB" dirty="0" smtClean="0"/>
              <a:t>Promising performance, improvements possible</a:t>
            </a:r>
          </a:p>
          <a:p>
            <a:r>
              <a:rPr lang="en-GB" dirty="0" smtClean="0"/>
              <a:t>Improved copper prototype designed</a:t>
            </a:r>
          </a:p>
          <a:p>
            <a:pPr lvl="1"/>
            <a:r>
              <a:rPr lang="en-GB" dirty="0" smtClean="0"/>
              <a:t>Awaiting delivery of mechanical parts, RF measurement and brazing</a:t>
            </a:r>
          </a:p>
          <a:p>
            <a:pPr lvl="1"/>
            <a:r>
              <a:rPr lang="en-GB" dirty="0" smtClean="0"/>
              <a:t>Q higher than expected, time resolution</a:t>
            </a:r>
          </a:p>
          <a:p>
            <a:pPr lvl="1"/>
            <a:r>
              <a:rPr lang="en-GB" dirty="0" err="1" smtClean="0"/>
              <a:t>Feedthroughs</a:t>
            </a:r>
            <a:r>
              <a:rPr lang="en-GB" dirty="0" smtClean="0"/>
              <a:t> – variation in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ext</a:t>
            </a:r>
            <a:endParaRPr lang="en-GB" dirty="0" smtClean="0"/>
          </a:p>
          <a:p>
            <a:r>
              <a:rPr lang="en-GB" dirty="0"/>
              <a:t>3</a:t>
            </a:r>
            <a:r>
              <a:rPr lang="en-GB" dirty="0" smtClean="0"/>
              <a:t> copper BPMs to be installed in CTF3</a:t>
            </a:r>
          </a:p>
          <a:p>
            <a:pPr lvl="1"/>
            <a:r>
              <a:rPr lang="en-GB" dirty="0" smtClean="0"/>
              <a:t>Remove beam jitter</a:t>
            </a:r>
          </a:p>
          <a:p>
            <a:pPr lvl="1"/>
            <a:r>
              <a:rPr lang="en-GB" dirty="0" smtClean="0"/>
              <a:t>Determine spatial resolution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imultaneous spatial and temporal resolution?</a:t>
            </a:r>
          </a:p>
          <a:p>
            <a:pPr lvl="1"/>
            <a:r>
              <a:rPr lang="en-GB" dirty="0"/>
              <a:t>New electronics system</a:t>
            </a:r>
          </a:p>
          <a:p>
            <a:pPr lvl="1"/>
            <a:endParaRPr lang="en-GB" dirty="0" smtClean="0"/>
          </a:p>
        </p:txBody>
      </p:sp>
      <p:pic>
        <p:nvPicPr>
          <p:cNvPr id="8" name="Picture 7" descr="new_supp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060848"/>
            <a:ext cx="3762767" cy="168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772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en-GB" dirty="0" smtClean="0"/>
              <a:t>CLIC DB BPM Requirements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980728"/>
            <a:ext cx="5626968" cy="5256584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Close </a:t>
            </a:r>
            <a:r>
              <a:rPr lang="en-US" sz="2600" dirty="0"/>
              <a:t>p</a:t>
            </a:r>
            <a:r>
              <a:rPr lang="en-US" sz="2600" dirty="0" smtClean="0"/>
              <a:t>roximity </a:t>
            </a:r>
            <a:r>
              <a:rPr lang="en-US" sz="2600" dirty="0"/>
              <a:t>to </a:t>
            </a:r>
            <a:r>
              <a:rPr lang="en-US" sz="2600" dirty="0" smtClean="0"/>
              <a:t>PETS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130 MW of RF power at 12 GHz propagating along the Drive Beam pipe (</a:t>
            </a:r>
            <a:r>
              <a:rPr lang="en-US" sz="2200" i="1" dirty="0" smtClean="0"/>
              <a:t>fc</a:t>
            </a:r>
            <a:r>
              <a:rPr lang="en-US" sz="2200" i="1" baseline="-25000" dirty="0" smtClean="0"/>
              <a:t>TE11</a:t>
            </a:r>
            <a:r>
              <a:rPr lang="en-US" sz="2200" dirty="0" smtClean="0"/>
              <a:t> = 7.64 GHz).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Need </a:t>
            </a:r>
            <a:r>
              <a:rPr lang="en-US" sz="2200" dirty="0"/>
              <a:t>to measure </a:t>
            </a:r>
            <a:r>
              <a:rPr lang="en-US" sz="2200" dirty="0">
                <a:solidFill>
                  <a:srgbClr val="FF0000"/>
                </a:solidFill>
              </a:rPr>
              <a:t>mW beam signals </a:t>
            </a:r>
            <a:r>
              <a:rPr lang="en-US" sz="2200" dirty="0"/>
              <a:t>in </a:t>
            </a:r>
            <a:r>
              <a:rPr lang="en-US" sz="2200" dirty="0" smtClean="0"/>
              <a:t>close proximity </a:t>
            </a:r>
            <a:r>
              <a:rPr lang="en-US" sz="2200" dirty="0"/>
              <a:t>of </a:t>
            </a:r>
            <a:r>
              <a:rPr lang="en-US" sz="2200" dirty="0">
                <a:solidFill>
                  <a:srgbClr val="FF0000"/>
                </a:solidFill>
              </a:rPr>
              <a:t>MW RF </a:t>
            </a:r>
            <a:r>
              <a:rPr lang="en-US" sz="2200" dirty="0" smtClean="0">
                <a:solidFill>
                  <a:srgbClr val="FF0000"/>
                </a:solidFill>
              </a:rPr>
              <a:t>pulses.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Suppression of 12 GHz PETS interference needed.</a:t>
            </a:r>
            <a:endParaRPr lang="en-US" sz="2200" dirty="0"/>
          </a:p>
          <a:p>
            <a:endParaRPr lang="en-US" sz="2200" dirty="0"/>
          </a:p>
          <a:p>
            <a:r>
              <a:rPr lang="en-US" sz="2600" dirty="0"/>
              <a:t>Simple and economic design imposed by </a:t>
            </a:r>
            <a:r>
              <a:rPr lang="en-US" sz="2600" dirty="0" smtClean="0"/>
              <a:t>number </a:t>
            </a:r>
            <a:r>
              <a:rPr lang="en-US" sz="2600" dirty="0"/>
              <a:t>of units and available installation space (&lt;150 mm</a:t>
            </a:r>
            <a:r>
              <a:rPr lang="en-US" sz="2600" dirty="0" smtClean="0"/>
              <a:t>).</a:t>
            </a:r>
            <a:endParaRPr lang="en-US" sz="1900" dirty="0"/>
          </a:p>
          <a:p>
            <a:r>
              <a:rPr lang="en-US" sz="2600" dirty="0" smtClean="0"/>
              <a:t>Tight </a:t>
            </a:r>
            <a:r>
              <a:rPr lang="en-US" sz="2600" dirty="0"/>
              <a:t>resolution and accuracy </a:t>
            </a:r>
            <a:r>
              <a:rPr lang="en-US" sz="2600" dirty="0" smtClean="0"/>
              <a:t>requirements.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940152" y="980728"/>
          <a:ext cx="2976068" cy="4511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034"/>
                <a:gridCol w="1488034"/>
              </a:tblGrid>
              <a:tr h="382332"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BPM Requirements</a:t>
                      </a:r>
                      <a:endParaRPr lang="en-GB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s-ES" sz="1600" baseline="0" dirty="0" smtClean="0">
                          <a:latin typeface="+mn-lt"/>
                        </a:rPr>
                        <a:t>N° BPMs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41580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Beam current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100 A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Bunch</a:t>
                      </a:r>
                      <a:r>
                        <a:rPr lang="en-GB" sz="1600" baseline="0" dirty="0" smtClean="0">
                          <a:latin typeface="+mn-lt"/>
                        </a:rPr>
                        <a:t> frequency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12 GHz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+mn-lt"/>
                        </a:rPr>
                        <a:t>Bunch</a:t>
                      </a:r>
                      <a:r>
                        <a:rPr lang="es-ES" sz="1600" baseline="0" dirty="0" smtClean="0">
                          <a:latin typeface="+mn-lt"/>
                        </a:rPr>
                        <a:t> length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 ps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Train length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242 ns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>
                          <a:latin typeface="+mn-lt"/>
                        </a:rPr>
                        <a:t>Aperture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23 mm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Spatial resolution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 </a:t>
                      </a:r>
                      <a:r>
                        <a:rPr lang="el-GR" sz="2000" dirty="0" smtClean="0"/>
                        <a:t>μ</a:t>
                      </a:r>
                      <a:r>
                        <a:rPr lang="en-GB" sz="2000" dirty="0" smtClean="0"/>
                        <a:t>m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Time resolution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 ns</a:t>
                      </a:r>
                      <a:endParaRPr lang="en-GB" sz="2000" dirty="0"/>
                    </a:p>
                  </a:txBody>
                  <a:tcPr/>
                </a:tc>
              </a:tr>
              <a:tr h="38233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Accuracy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91414" marR="91414" marT="45721" marB="45721"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20 </a:t>
                      </a:r>
                      <a:r>
                        <a:rPr lang="el-GR" sz="2000" dirty="0" smtClean="0"/>
                        <a:t>μ</a:t>
                      </a:r>
                      <a:r>
                        <a:rPr lang="en-GB" sz="2000" dirty="0" smtClean="0"/>
                        <a:t>m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09AB9-44D9-42B0-85D4-7FA1C5A46970}" type="slidenum">
              <a:rPr lang="en-GB" smtClean="0"/>
              <a:t>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141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25796</TotalTime>
  <Words>1235</Words>
  <Application>Microsoft Macintosh PowerPoint</Application>
  <PresentationFormat>On-screen Show (4:3)</PresentationFormat>
  <Paragraphs>340</Paragraphs>
  <Slides>22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Concourse</vt:lpstr>
      <vt:lpstr>Equation</vt:lpstr>
      <vt:lpstr>Microsoft Equation</vt:lpstr>
      <vt:lpstr>CLIC BPM R&amp;D MB Cavity BPM and DB Stripline BPM</vt:lpstr>
      <vt:lpstr>Contents</vt:lpstr>
      <vt:lpstr>CLIC MB BPM Requirements </vt:lpstr>
      <vt:lpstr>Cavity BPM Basics </vt:lpstr>
      <vt:lpstr>Stainless Steel Prototype BPM</vt:lpstr>
      <vt:lpstr>Stainless Steel BPM Testing</vt:lpstr>
      <vt:lpstr>Copper Cavity BPM Prototype</vt:lpstr>
      <vt:lpstr>Conclusion and Future Work</vt:lpstr>
      <vt:lpstr>CLIC DB BPM Requirements</vt:lpstr>
      <vt:lpstr>Stripline BPM Basics</vt:lpstr>
      <vt:lpstr>Compact Stripline BPM</vt:lpstr>
      <vt:lpstr>Terminated Stripline BPM for CLIC TBM</vt:lpstr>
      <vt:lpstr>Terminated Stripline BPM for CLIC TBM</vt:lpstr>
      <vt:lpstr>Terminated Stripline BPM for CLIC TBM</vt:lpstr>
      <vt:lpstr>Frequency Response Measurement</vt:lpstr>
      <vt:lpstr>Installation in CLEX</vt:lpstr>
      <vt:lpstr>Conclusions and Future Work</vt:lpstr>
      <vt:lpstr>Thank you</vt:lpstr>
      <vt:lpstr>2 - Stripline BPM Basics</vt:lpstr>
      <vt:lpstr>Passive filters for DB Stripline BPM</vt:lpstr>
      <vt:lpstr>Geometrical Issues in Compact Prototype</vt:lpstr>
      <vt:lpstr>Beam Tests at CTF3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Stripline BPM Test</dc:title>
  <dc:creator>Alfonso Benot Morell</dc:creator>
  <cp:lastModifiedBy>Jack Towler</cp:lastModifiedBy>
  <cp:revision>503</cp:revision>
  <cp:lastPrinted>2014-10-15T17:05:51Z</cp:lastPrinted>
  <dcterms:created xsi:type="dcterms:W3CDTF">2013-05-05T19:07:09Z</dcterms:created>
  <dcterms:modified xsi:type="dcterms:W3CDTF">2015-01-27T09:32:44Z</dcterms:modified>
</cp:coreProperties>
</file>