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theme/theme7.xml" ContentType="application/vnd.openxmlformats-officedocument.theme+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9.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0.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theme/theme11.xml" ContentType="application/vnd.openxmlformats-officedocument.theme+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theme/theme12.xml" ContentType="application/vnd.openxmlformats-officedocument.theme+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theme/theme13.xml" ContentType="application/vnd.openxmlformats-officedocument.them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14.xml" ContentType="application/vnd.openxmlformats-officedocument.theme+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theme/theme15.xml" ContentType="application/vnd.openxmlformats-officedocument.theme+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theme/theme16.xml" ContentType="application/vnd.openxmlformats-officedocument.theme+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theme/theme17.xml" ContentType="application/vnd.openxmlformats-officedocument.theme+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theme/theme18.xml" ContentType="application/vnd.openxmlformats-officedocument.theme+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theme/theme19.xml" ContentType="application/vnd.openxmlformats-officedocument.theme+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theme/theme20.xml" ContentType="application/vnd.openxmlformats-officedocument.theme+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theme/theme21.xml" ContentType="application/vnd.openxmlformats-officedocument.theme+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22.xml" ContentType="application/vnd.openxmlformats-officedocument.theme+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theme/theme23.xml" ContentType="application/vnd.openxmlformats-officedocument.theme+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theme/theme24.xml" ContentType="application/vnd.openxmlformats-officedocument.theme+xml"/>
  <Override PartName="/ppt/theme/theme2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32" r:id="rId2"/>
    <p:sldMasterId id="2147484243" r:id="rId3"/>
    <p:sldMasterId id="2147484256" r:id="rId4"/>
    <p:sldMasterId id="2147484268" r:id="rId5"/>
    <p:sldMasterId id="2147484283" r:id="rId6"/>
    <p:sldMasterId id="2147484298" r:id="rId7"/>
    <p:sldMasterId id="2147484310" r:id="rId8"/>
    <p:sldMasterId id="2147484322" r:id="rId9"/>
    <p:sldMasterId id="2147484334" r:id="rId10"/>
    <p:sldMasterId id="2147484346" r:id="rId11"/>
    <p:sldMasterId id="2147484359" r:id="rId12"/>
    <p:sldMasterId id="2147484371" r:id="rId13"/>
    <p:sldMasterId id="2147484383" r:id="rId14"/>
    <p:sldMasterId id="2147484407" r:id="rId15"/>
    <p:sldMasterId id="2147484419" r:id="rId16"/>
    <p:sldMasterId id="2147484431" r:id="rId17"/>
    <p:sldMasterId id="2147484443" r:id="rId18"/>
    <p:sldMasterId id="2147484455" r:id="rId19"/>
    <p:sldMasterId id="2147484463" r:id="rId20"/>
    <p:sldMasterId id="2147484475" r:id="rId21"/>
    <p:sldMasterId id="2147484487" r:id="rId22"/>
    <p:sldMasterId id="2147484499" r:id="rId23"/>
    <p:sldMasterId id="2147484511" r:id="rId24"/>
  </p:sldMasterIdLst>
  <p:notesMasterIdLst>
    <p:notesMasterId r:id="rId62"/>
  </p:notesMasterIdLst>
  <p:sldIdLst>
    <p:sldId id="257" r:id="rId25"/>
    <p:sldId id="262" r:id="rId26"/>
    <p:sldId id="258" r:id="rId27"/>
    <p:sldId id="259" r:id="rId28"/>
    <p:sldId id="263" r:id="rId29"/>
    <p:sldId id="296" r:id="rId30"/>
    <p:sldId id="264" r:id="rId31"/>
    <p:sldId id="265" r:id="rId32"/>
    <p:sldId id="268" r:id="rId33"/>
    <p:sldId id="270" r:id="rId34"/>
    <p:sldId id="269" r:id="rId35"/>
    <p:sldId id="271" r:id="rId36"/>
    <p:sldId id="272" r:id="rId37"/>
    <p:sldId id="273" r:id="rId38"/>
    <p:sldId id="274" r:id="rId39"/>
    <p:sldId id="275" r:id="rId40"/>
    <p:sldId id="276" r:id="rId41"/>
    <p:sldId id="297" r:id="rId42"/>
    <p:sldId id="293" r:id="rId43"/>
    <p:sldId id="277" r:id="rId44"/>
    <p:sldId id="278" r:id="rId45"/>
    <p:sldId id="279" r:id="rId46"/>
    <p:sldId id="280" r:id="rId47"/>
    <p:sldId id="281" r:id="rId48"/>
    <p:sldId id="282" r:id="rId49"/>
    <p:sldId id="284" r:id="rId50"/>
    <p:sldId id="285" r:id="rId51"/>
    <p:sldId id="294" r:id="rId52"/>
    <p:sldId id="295" r:id="rId53"/>
    <p:sldId id="286" r:id="rId54"/>
    <p:sldId id="287" r:id="rId55"/>
    <p:sldId id="288" r:id="rId56"/>
    <p:sldId id="289" r:id="rId57"/>
    <p:sldId id="290" r:id="rId58"/>
    <p:sldId id="291" r:id="rId59"/>
    <p:sldId id="292" r:id="rId60"/>
    <p:sldId id="260" r:id="rId61"/>
  </p:sldIdLst>
  <p:sldSz cx="9144000" cy="6858000" type="screen4x3"/>
  <p:notesSz cx="6858000" cy="9144000"/>
  <p:custDataLst>
    <p:tags r:id="rId6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2" d="100"/>
          <a:sy n="122" d="100"/>
        </p:scale>
        <p:origin x="-780" y="-102"/>
      </p:cViewPr>
      <p:guideLst>
        <p:guide orient="horz" pos="2160"/>
        <p:guide pos="2880"/>
      </p:guideLst>
    </p:cSldViewPr>
  </p:slideViewPr>
  <p:notesTextViewPr>
    <p:cViewPr>
      <p:scale>
        <a:sx n="1" d="1"/>
        <a:sy n="1" d="1"/>
      </p:scale>
      <p:origin x="0" y="0"/>
    </p:cViewPr>
  </p:notesTextViewPr>
  <p:sorterViewPr>
    <p:cViewPr>
      <p:scale>
        <a:sx n="100" d="100"/>
        <a:sy n="100" d="100"/>
      </p:scale>
      <p:origin x="0" y="26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2.xml"/><Relationship Id="rId39" Type="http://schemas.openxmlformats.org/officeDocument/2006/relationships/slide" Target="slides/slide15.xml"/><Relationship Id="rId21" Type="http://schemas.openxmlformats.org/officeDocument/2006/relationships/slideMaster" Target="slideMasters/slideMaster21.xml"/><Relationship Id="rId34" Type="http://schemas.openxmlformats.org/officeDocument/2006/relationships/slide" Target="slides/slide10.xml"/><Relationship Id="rId42" Type="http://schemas.openxmlformats.org/officeDocument/2006/relationships/slide" Target="slides/slide18.xml"/><Relationship Id="rId47" Type="http://schemas.openxmlformats.org/officeDocument/2006/relationships/slide" Target="slides/slide23.xml"/><Relationship Id="rId50" Type="http://schemas.openxmlformats.org/officeDocument/2006/relationships/slide" Target="slides/slide26.xml"/><Relationship Id="rId55" Type="http://schemas.openxmlformats.org/officeDocument/2006/relationships/slide" Target="slides/slide31.xml"/><Relationship Id="rId63" Type="http://schemas.openxmlformats.org/officeDocument/2006/relationships/tags" Target="tags/tag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8.xml"/><Relationship Id="rId37" Type="http://schemas.openxmlformats.org/officeDocument/2006/relationships/slide" Target="slides/slide13.xml"/><Relationship Id="rId40" Type="http://schemas.openxmlformats.org/officeDocument/2006/relationships/slide" Target="slides/slide16.xml"/><Relationship Id="rId45" Type="http://schemas.openxmlformats.org/officeDocument/2006/relationships/slide" Target="slides/slide21.xml"/><Relationship Id="rId53" Type="http://schemas.openxmlformats.org/officeDocument/2006/relationships/slide" Target="slides/slide29.xml"/><Relationship Id="rId58" Type="http://schemas.openxmlformats.org/officeDocument/2006/relationships/slide" Target="slides/slide34.xml"/><Relationship Id="rId66"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 Target="slides/slide4.xml"/><Relationship Id="rId36" Type="http://schemas.openxmlformats.org/officeDocument/2006/relationships/slide" Target="slides/slide12.xml"/><Relationship Id="rId49" Type="http://schemas.openxmlformats.org/officeDocument/2006/relationships/slide" Target="slides/slide25.xml"/><Relationship Id="rId57" Type="http://schemas.openxmlformats.org/officeDocument/2006/relationships/slide" Target="slides/slide33.xml"/><Relationship Id="rId61" Type="http://schemas.openxmlformats.org/officeDocument/2006/relationships/slide" Target="slides/slide37.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7.xml"/><Relationship Id="rId44" Type="http://schemas.openxmlformats.org/officeDocument/2006/relationships/slide" Target="slides/slide20.xml"/><Relationship Id="rId52" Type="http://schemas.openxmlformats.org/officeDocument/2006/relationships/slide" Target="slides/slide28.xml"/><Relationship Id="rId60" Type="http://schemas.openxmlformats.org/officeDocument/2006/relationships/slide" Target="slides/slide36.xml"/><Relationship Id="rId65"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 Target="slides/slide3.xml"/><Relationship Id="rId30" Type="http://schemas.openxmlformats.org/officeDocument/2006/relationships/slide" Target="slides/slide6.xml"/><Relationship Id="rId35" Type="http://schemas.openxmlformats.org/officeDocument/2006/relationships/slide" Target="slides/slide11.xml"/><Relationship Id="rId43" Type="http://schemas.openxmlformats.org/officeDocument/2006/relationships/slide" Target="slides/slide19.xml"/><Relationship Id="rId48" Type="http://schemas.openxmlformats.org/officeDocument/2006/relationships/slide" Target="slides/slide24.xml"/><Relationship Id="rId56" Type="http://schemas.openxmlformats.org/officeDocument/2006/relationships/slide" Target="slides/slide32.xml"/><Relationship Id="rId64" Type="http://schemas.openxmlformats.org/officeDocument/2006/relationships/presProps" Target="presProps.xml"/><Relationship Id="rId8" Type="http://schemas.openxmlformats.org/officeDocument/2006/relationships/slideMaster" Target="slideMasters/slideMaster8.xml"/><Relationship Id="rId51" Type="http://schemas.openxmlformats.org/officeDocument/2006/relationships/slide" Target="slides/slide27.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1.xml"/><Relationship Id="rId33" Type="http://schemas.openxmlformats.org/officeDocument/2006/relationships/slide" Target="slides/slide9.xml"/><Relationship Id="rId38" Type="http://schemas.openxmlformats.org/officeDocument/2006/relationships/slide" Target="slides/slide14.xml"/><Relationship Id="rId46" Type="http://schemas.openxmlformats.org/officeDocument/2006/relationships/slide" Target="slides/slide22.xml"/><Relationship Id="rId59" Type="http://schemas.openxmlformats.org/officeDocument/2006/relationships/slide" Target="slides/slide35.xml"/><Relationship Id="rId67" Type="http://schemas.openxmlformats.org/officeDocument/2006/relationships/tableStyles" Target="tableStyles.xml"/><Relationship Id="rId20" Type="http://schemas.openxmlformats.org/officeDocument/2006/relationships/slideMaster" Target="slideMasters/slideMaster20.xml"/><Relationship Id="rId41" Type="http://schemas.openxmlformats.org/officeDocument/2006/relationships/slide" Target="slides/slide17.xml"/><Relationship Id="rId54" Type="http://schemas.openxmlformats.org/officeDocument/2006/relationships/slide" Target="slides/slide30.xml"/><Relationship Id="rId6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j\jnavarro\Documents\Dogleg\Loading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607174103237096E-2"/>
          <c:y val="5.1400554097404488E-2"/>
          <c:w val="0.86293165212456546"/>
          <c:h val="0.8418788276465442"/>
        </c:manualLayout>
      </c:layout>
      <c:scatterChart>
        <c:scatterStyle val="smoothMarker"/>
        <c:varyColors val="0"/>
        <c:ser>
          <c:idx val="0"/>
          <c:order val="0"/>
          <c:tx>
            <c:v>Unloaded 34 MW</c:v>
          </c:tx>
          <c:spPr>
            <a:ln>
              <a:solidFill>
                <a:srgbClr val="25FB49"/>
              </a:solidFill>
            </a:ln>
          </c:spPr>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Sheet1!$P$2:$P$13</c:f>
              <c:numCache>
                <c:formatCode>0.00E+00</c:formatCode>
                <c:ptCount val="12"/>
                <c:pt idx="0">
                  <c:v>91.66</c:v>
                </c:pt>
                <c:pt idx="1">
                  <c:v>92.18</c:v>
                </c:pt>
                <c:pt idx="2">
                  <c:v>93</c:v>
                </c:pt>
                <c:pt idx="3">
                  <c:v>93.67</c:v>
                </c:pt>
                <c:pt idx="4">
                  <c:v>94.2</c:v>
                </c:pt>
                <c:pt idx="5">
                  <c:v>94.9</c:v>
                </c:pt>
                <c:pt idx="6">
                  <c:v>95.2</c:v>
                </c:pt>
                <c:pt idx="7">
                  <c:v>95.5</c:v>
                </c:pt>
                <c:pt idx="8">
                  <c:v>95.5</c:v>
                </c:pt>
                <c:pt idx="9">
                  <c:v>95.2</c:v>
                </c:pt>
                <c:pt idx="10">
                  <c:v>94.6</c:v>
                </c:pt>
                <c:pt idx="11">
                  <c:v>94.3</c:v>
                </c:pt>
              </c:numCache>
            </c:numRef>
          </c:yVal>
          <c:smooth val="1"/>
        </c:ser>
        <c:ser>
          <c:idx val="1"/>
          <c:order val="1"/>
          <c:tx>
            <c:v>Loaded 34 MW</c:v>
          </c:tx>
          <c:spPr>
            <a:ln>
              <a:solidFill>
                <a:srgbClr val="FF0000"/>
              </a:solidFill>
            </a:ln>
          </c:spPr>
          <c:marker>
            <c:symbol val="none"/>
          </c:marker>
          <c:xVal>
            <c:numRef>
              <c:f>Sheet1!$A$2:$A$14</c:f>
              <c:numCache>
                <c:formatCode>0.00E+00</c:formatCode>
                <c:ptCount val="13"/>
                <c:pt idx="0">
                  <c:v>0</c:v>
                </c:pt>
                <c:pt idx="1">
                  <c:v>1.302E-2</c:v>
                </c:pt>
                <c:pt idx="2">
                  <c:v>2.5669999999999998E-2</c:v>
                </c:pt>
                <c:pt idx="3">
                  <c:v>4.4639999999999999E-2</c:v>
                </c:pt>
                <c:pt idx="4">
                  <c:v>6.25E-2</c:v>
                </c:pt>
                <c:pt idx="5">
                  <c:v>8.1470000000000001E-2</c:v>
                </c:pt>
                <c:pt idx="6">
                  <c:v>9.5979999999999996E-2</c:v>
                </c:pt>
                <c:pt idx="7">
                  <c:v>0.1109</c:v>
                </c:pt>
                <c:pt idx="8">
                  <c:v>0.12909999999999999</c:v>
                </c:pt>
                <c:pt idx="9">
                  <c:v>0.14360000000000001</c:v>
                </c:pt>
                <c:pt idx="10">
                  <c:v>0.1663</c:v>
                </c:pt>
                <c:pt idx="11">
                  <c:v>0.18679999999999999</c:v>
                </c:pt>
                <c:pt idx="12">
                  <c:v>0.20760000000000001</c:v>
                </c:pt>
              </c:numCache>
            </c:numRef>
          </c:xVal>
          <c:yVal>
            <c:numRef>
              <c:f>Sheet1!$I$19:$I$31</c:f>
              <c:numCache>
                <c:formatCode>0.00E+00</c:formatCode>
                <c:ptCount val="13"/>
                <c:pt idx="0">
                  <c:v>91.66</c:v>
                </c:pt>
                <c:pt idx="1">
                  <c:v>90.66</c:v>
                </c:pt>
                <c:pt idx="2">
                  <c:v>89.559999999999988</c:v>
                </c:pt>
                <c:pt idx="3">
                  <c:v>87.259999999999991</c:v>
                </c:pt>
                <c:pt idx="4">
                  <c:v>85.16</c:v>
                </c:pt>
                <c:pt idx="5">
                  <c:v>82.36</c:v>
                </c:pt>
                <c:pt idx="6">
                  <c:v>80.059999999999988</c:v>
                </c:pt>
                <c:pt idx="7">
                  <c:v>77.36</c:v>
                </c:pt>
                <c:pt idx="8">
                  <c:v>73.309999999999988</c:v>
                </c:pt>
                <c:pt idx="9">
                  <c:v>69.759999999999991</c:v>
                </c:pt>
                <c:pt idx="10">
                  <c:v>64.279999999999987</c:v>
                </c:pt>
                <c:pt idx="11">
                  <c:v>58.36</c:v>
                </c:pt>
                <c:pt idx="12">
                  <c:v>51.36999999999999</c:v>
                </c:pt>
              </c:numCache>
            </c:numRef>
          </c:yVal>
          <c:smooth val="1"/>
        </c:ser>
        <c:ser>
          <c:idx val="2"/>
          <c:order val="2"/>
          <c:tx>
            <c:v>Unloaded 22MW</c:v>
          </c:tx>
          <c:marker>
            <c:symbol val="none"/>
          </c:marker>
          <c:xVal>
            <c:numRef>
              <c:f>Sheet1!$M$2:$M$13</c:f>
              <c:numCache>
                <c:formatCode>0.00E+00</c:formatCode>
                <c:ptCount val="12"/>
                <c:pt idx="0">
                  <c:v>0</c:v>
                </c:pt>
                <c:pt idx="1">
                  <c:v>1.4200000000000001E-2</c:v>
                </c:pt>
                <c:pt idx="2">
                  <c:v>3.5000000000000003E-2</c:v>
                </c:pt>
                <c:pt idx="3">
                  <c:v>4.9119999999999997E-2</c:v>
                </c:pt>
                <c:pt idx="4">
                  <c:v>6.7349999999999993E-2</c:v>
                </c:pt>
                <c:pt idx="5">
                  <c:v>9.2009999999999995E-2</c:v>
                </c:pt>
                <c:pt idx="6">
                  <c:v>0.112</c:v>
                </c:pt>
                <c:pt idx="7">
                  <c:v>0.13569999999999999</c:v>
                </c:pt>
                <c:pt idx="8">
                  <c:v>0.1588</c:v>
                </c:pt>
                <c:pt idx="9">
                  <c:v>0.18060000000000001</c:v>
                </c:pt>
                <c:pt idx="10">
                  <c:v>0.19750000000000001</c:v>
                </c:pt>
                <c:pt idx="11">
                  <c:v>0.20760000000000001</c:v>
                </c:pt>
              </c:numCache>
            </c:numRef>
          </c:xVal>
          <c:yVal>
            <c:numRef>
              <c:f>Sheet1!$Q$2:$Q$13</c:f>
              <c:numCache>
                <c:formatCode>0.00E+00</c:formatCode>
                <c:ptCount val="12"/>
                <c:pt idx="0">
                  <c:v>72.66</c:v>
                </c:pt>
                <c:pt idx="1">
                  <c:v>73.180000000000007</c:v>
                </c:pt>
                <c:pt idx="2">
                  <c:v>74</c:v>
                </c:pt>
                <c:pt idx="3">
                  <c:v>74.67</c:v>
                </c:pt>
                <c:pt idx="4">
                  <c:v>75.2</c:v>
                </c:pt>
                <c:pt idx="5">
                  <c:v>75.900000000000006</c:v>
                </c:pt>
                <c:pt idx="6">
                  <c:v>76.2</c:v>
                </c:pt>
                <c:pt idx="7">
                  <c:v>76.5</c:v>
                </c:pt>
                <c:pt idx="8">
                  <c:v>76.5</c:v>
                </c:pt>
                <c:pt idx="9">
                  <c:v>76.2</c:v>
                </c:pt>
                <c:pt idx="10">
                  <c:v>75.599999999999994</c:v>
                </c:pt>
                <c:pt idx="11">
                  <c:v>75.3</c:v>
                </c:pt>
              </c:numCache>
            </c:numRef>
          </c:yVal>
          <c:smooth val="1"/>
        </c:ser>
        <c:dLbls>
          <c:showLegendKey val="0"/>
          <c:showVal val="0"/>
          <c:showCatName val="0"/>
          <c:showSerName val="0"/>
          <c:showPercent val="0"/>
          <c:showBubbleSize val="0"/>
        </c:dLbls>
        <c:axId val="308222208"/>
        <c:axId val="308224000"/>
      </c:scatterChart>
      <c:valAx>
        <c:axId val="308222208"/>
        <c:scaling>
          <c:orientation val="minMax"/>
          <c:max val="0.25"/>
          <c:min val="0"/>
        </c:scaling>
        <c:delete val="0"/>
        <c:axPos val="b"/>
        <c:numFmt formatCode="General" sourceLinked="0"/>
        <c:majorTickMark val="out"/>
        <c:minorTickMark val="none"/>
        <c:tickLblPos val="nextTo"/>
        <c:txPr>
          <a:bodyPr/>
          <a:lstStyle/>
          <a:p>
            <a:pPr>
              <a:defRPr sz="1600"/>
            </a:pPr>
            <a:endParaRPr lang="en-US"/>
          </a:p>
        </c:txPr>
        <c:crossAx val="308224000"/>
        <c:crosses val="autoZero"/>
        <c:crossBetween val="midCat"/>
      </c:valAx>
      <c:valAx>
        <c:axId val="308224000"/>
        <c:scaling>
          <c:orientation val="minMax"/>
          <c:max val="105"/>
          <c:min val="40"/>
        </c:scaling>
        <c:delete val="0"/>
        <c:axPos val="l"/>
        <c:majorGridlines>
          <c:spPr>
            <a:ln>
              <a:prstDash val="sysDash"/>
            </a:ln>
          </c:spPr>
        </c:majorGridlines>
        <c:numFmt formatCode="General" sourceLinked="0"/>
        <c:majorTickMark val="out"/>
        <c:minorTickMark val="none"/>
        <c:tickLblPos val="nextTo"/>
        <c:txPr>
          <a:bodyPr/>
          <a:lstStyle/>
          <a:p>
            <a:pPr>
              <a:defRPr sz="1600"/>
            </a:pPr>
            <a:endParaRPr lang="en-US"/>
          </a:p>
        </c:txPr>
        <c:crossAx val="308222208"/>
        <c:crosses val="autoZero"/>
        <c:crossBetween val="midCat"/>
      </c:valAx>
    </c:plotArea>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4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2D21D1-C1BC-43EC-A3B3-67A040F03193}" type="datetimeFigureOut">
              <a:rPr lang="en-GB" smtClean="0"/>
              <a:pPr/>
              <a:t>28/01/2015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67C086-8084-4831-8FFB-567C3BE6A309}" type="slidenum">
              <a:rPr lang="en-GB" smtClean="0"/>
              <a:pPr/>
              <a:t>‹#›</a:t>
            </a:fld>
            <a:endParaRPr lang="en-GB"/>
          </a:p>
        </p:txBody>
      </p:sp>
    </p:spTree>
    <p:extLst>
      <p:ext uri="{BB962C8B-B14F-4D97-AF65-F5344CB8AC3E}">
        <p14:creationId xmlns:p14="http://schemas.microsoft.com/office/powerpoint/2010/main" val="34679777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fontAlgn="base" hangingPunct="1">
              <a:spcBef>
                <a:spcPct val="0"/>
              </a:spcBef>
              <a:spcAft>
                <a:spcPct val="0"/>
              </a:spcAft>
            </a:pPr>
            <a:fld id="{294E9851-359F-4792-9949-91890204102D}" type="slidenum">
              <a:rPr lang="ru-RU" altLang="en-US" sz="1200" smtClean="0">
                <a:solidFill>
                  <a:prstClr val="black"/>
                </a:solidFill>
                <a:latin typeface="Times New Roman" pitchFamily="18" charset="0"/>
              </a:rPr>
              <a:pPr algn="r" eaLnBrk="1" fontAlgn="base" hangingPunct="1">
                <a:spcBef>
                  <a:spcPct val="0"/>
                </a:spcBef>
                <a:spcAft>
                  <a:spcPct val="0"/>
                </a:spcAft>
              </a:pPr>
              <a:t>12</a:t>
            </a:fld>
            <a:endParaRPr lang="ru-RU" altLang="en-US" sz="1200" smtClean="0">
              <a:solidFill>
                <a:prstClr val="black"/>
              </a:solidFill>
              <a:latin typeface="Times New Roman" pitchFamily="18" charset="0"/>
            </a:endParaRPr>
          </a:p>
        </p:txBody>
      </p:sp>
      <p:sp>
        <p:nvSpPr>
          <p:cNvPr id="110595"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0596"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eaLnBrk="1" hangingPunct="1"/>
            <a:r>
              <a:rPr lang="ru-RU" altLang="en-US" smtClean="0"/>
              <a:t>ё</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fontAlgn="base" hangingPunct="1">
              <a:spcBef>
                <a:spcPct val="0"/>
              </a:spcBef>
              <a:spcAft>
                <a:spcPct val="0"/>
              </a:spcAft>
            </a:pPr>
            <a:fld id="{17D1E3F3-BCA0-4BBC-AFD9-D638C0F2C32A}" type="slidenum">
              <a:rPr lang="ru-RU" altLang="en-US" sz="1200" smtClean="0">
                <a:solidFill>
                  <a:prstClr val="black"/>
                </a:solidFill>
                <a:latin typeface="Times New Roman" pitchFamily="18" charset="0"/>
              </a:rPr>
              <a:pPr algn="r" eaLnBrk="1" fontAlgn="base" hangingPunct="1">
                <a:spcBef>
                  <a:spcPct val="0"/>
                </a:spcBef>
                <a:spcAft>
                  <a:spcPct val="0"/>
                </a:spcAft>
              </a:pPr>
              <a:t>13</a:t>
            </a:fld>
            <a:endParaRPr lang="ru-RU" altLang="en-US" sz="1200" smtClean="0">
              <a:solidFill>
                <a:prstClr val="black"/>
              </a:solidFill>
              <a:latin typeface="Times New Roman" pitchFamily="18" charset="0"/>
            </a:endParaRPr>
          </a:p>
        </p:txBody>
      </p:sp>
      <p:sp>
        <p:nvSpPr>
          <p:cNvPr id="152579"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2580"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eaLnBrk="1" hangingPunct="1"/>
            <a:r>
              <a:rPr lang="ru-RU" altLang="en-US" smtClean="0"/>
              <a:t>ё</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0DA2AF0-1490-4FA2-BFA9-3EAAEDBF09F6}" type="slidenum">
              <a:rPr lang="en-GB" smtClean="0">
                <a:solidFill>
                  <a:prstClr val="black"/>
                </a:solidFill>
              </a:rPr>
              <a:pPr/>
              <a:t>20</a:t>
            </a:fld>
            <a:endParaRPr lang="en-GB">
              <a:solidFill>
                <a:prstClr val="black"/>
              </a:solidFill>
            </a:endParaRPr>
          </a:p>
        </p:txBody>
      </p:sp>
    </p:spTree>
    <p:extLst>
      <p:ext uri="{BB962C8B-B14F-4D97-AF65-F5344CB8AC3E}">
        <p14:creationId xmlns:p14="http://schemas.microsoft.com/office/powerpoint/2010/main" val="53611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It is surrounded by a full set of </a:t>
            </a:r>
            <a:r>
              <a:rPr lang="en-GB" dirty="0" err="1" smtClean="0"/>
              <a:t>equipement</a:t>
            </a:r>
            <a:endParaRPr lang="en-GB" dirty="0" smtClean="0"/>
          </a:p>
          <a:p>
            <a:r>
              <a:rPr lang="en-GB" dirty="0" smtClean="0"/>
              <a:t>An</a:t>
            </a:r>
            <a:r>
              <a:rPr lang="en-GB" baseline="0" dirty="0" smtClean="0"/>
              <a:t> upstream and a downstream BPM allows to measure beam </a:t>
            </a:r>
            <a:r>
              <a:rPr lang="en-GB" baseline="0" dirty="0" err="1" smtClean="0"/>
              <a:t>transmition</a:t>
            </a:r>
            <a:r>
              <a:rPr lang="en-GB" baseline="0" dirty="0" smtClean="0"/>
              <a:t> through the structure.</a:t>
            </a:r>
          </a:p>
          <a:p>
            <a:r>
              <a:rPr lang="en-GB" baseline="0" dirty="0" smtClean="0"/>
              <a:t>A 6mm collimator prevents damages to the structure in case of uncontrolled beam losses</a:t>
            </a:r>
          </a:p>
          <a:p>
            <a:r>
              <a:rPr lang="en-GB" baseline="0" dirty="0" smtClean="0"/>
              <a:t>Fibre optic and diamond detectors allow to check beam loses and detects breakdowns.</a:t>
            </a:r>
          </a:p>
          <a:p>
            <a:r>
              <a:rPr lang="en-GB" dirty="0" smtClean="0"/>
              <a:t>Directional RF couplers</a:t>
            </a:r>
            <a:r>
              <a:rPr lang="en-GB" baseline="0" dirty="0" smtClean="0"/>
              <a:t> allow measurements of input, output and reflected power from the structure.</a:t>
            </a:r>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solidFill>
                  <a:prstClr val="black"/>
                </a:solidFill>
              </a:rPr>
              <a:pPr/>
              <a:t>26</a:t>
            </a:fld>
            <a:endParaRPr lang="en-GB">
              <a:solidFill>
                <a:prstClr val="black"/>
              </a:solidFill>
            </a:endParaRPr>
          </a:p>
        </p:txBody>
      </p:sp>
    </p:spTree>
    <p:extLst>
      <p:ext uri="{BB962C8B-B14F-4D97-AF65-F5344CB8AC3E}">
        <p14:creationId xmlns:p14="http://schemas.microsoft.com/office/powerpoint/2010/main" val="3874314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FEC82FE-F383-478D-B364-098C53F7F8A8}" type="slidenum">
              <a:rPr lang="en-GB" smtClean="0">
                <a:solidFill>
                  <a:prstClr val="black"/>
                </a:solidFill>
              </a:rPr>
              <a:pPr/>
              <a:t>27</a:t>
            </a:fld>
            <a:endParaRPr lang="en-GB">
              <a:solidFill>
                <a:prstClr val="black"/>
              </a:solidFill>
            </a:endParaRPr>
          </a:p>
        </p:txBody>
      </p:sp>
    </p:spTree>
    <p:extLst>
      <p:ext uri="{BB962C8B-B14F-4D97-AF65-F5344CB8AC3E}">
        <p14:creationId xmlns:p14="http://schemas.microsoft.com/office/powerpoint/2010/main" val="24702031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But first, let me start wit an introduction on the TULIP project.</a:t>
            </a:r>
            <a:r>
              <a:rPr lang="en-GB" baseline="0" dirty="0" smtClean="0"/>
              <a:t> </a:t>
            </a:r>
            <a:endParaRPr lang="en-GB" dirty="0" smtClean="0"/>
          </a:p>
          <a:p>
            <a:r>
              <a:rPr lang="en-GB" dirty="0" smtClean="0"/>
              <a:t>Single room proton therapy facility which foreseen a linac mounted on a rotating structure, which we call a “gantry”</a:t>
            </a:r>
          </a:p>
          <a:p>
            <a:r>
              <a:rPr lang="en-GB" dirty="0" smtClean="0"/>
              <a:t>It’s of course of great interest</a:t>
            </a:r>
            <a:r>
              <a:rPr lang="en-GB" baseline="0" dirty="0" smtClean="0"/>
              <a:t> to have the linac as compact as possible. So few years ago there was this idea of collaborating with the CLIC group in order to transfer the knowledge, in terms of high gradient structure, to a medical accelerating structure.</a:t>
            </a:r>
          </a:p>
          <a:p>
            <a:r>
              <a:rPr lang="en-GB" baseline="0" dirty="0" smtClean="0"/>
              <a:t>The result of this collaboration is this 3 GHz </a:t>
            </a:r>
            <a:r>
              <a:rPr lang="en-GB" baseline="0" dirty="0" err="1" smtClean="0"/>
              <a:t>bwTW</a:t>
            </a:r>
            <a:r>
              <a:rPr lang="en-GB" baseline="0" dirty="0" smtClean="0"/>
              <a:t> structure that I will talk about.</a:t>
            </a:r>
          </a:p>
          <a:p>
            <a:endParaRPr lang="en-GB" dirty="0"/>
          </a:p>
        </p:txBody>
      </p:sp>
      <p:sp>
        <p:nvSpPr>
          <p:cNvPr id="4" name="Slide Number Placeholder 3"/>
          <p:cNvSpPr>
            <a:spLocks noGrp="1"/>
          </p:cNvSpPr>
          <p:nvPr>
            <p:ph type="sldNum" sz="quarter" idx="10"/>
          </p:nvPr>
        </p:nvSpPr>
        <p:spPr/>
        <p:txBody>
          <a:bodyPr/>
          <a:lstStyle/>
          <a:p>
            <a:fld id="{7EC6A4D1-2111-457B-8033-883BA108BEE0}" type="slidenum">
              <a:rPr lang="en-GB" smtClean="0">
                <a:solidFill>
                  <a:prstClr val="black"/>
                </a:solidFill>
              </a:rPr>
              <a:pPr/>
              <a:t>30</a:t>
            </a:fld>
            <a:endParaRPr lang="en-GB">
              <a:solidFill>
                <a:prstClr val="black"/>
              </a:solidFill>
            </a:endParaRPr>
          </a:p>
        </p:txBody>
      </p:sp>
    </p:spTree>
    <p:extLst>
      <p:ext uri="{BB962C8B-B14F-4D97-AF65-F5344CB8AC3E}">
        <p14:creationId xmlns:p14="http://schemas.microsoft.com/office/powerpoint/2010/main" val="2868640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I will not dedicate much</a:t>
            </a:r>
            <a:r>
              <a:rPr lang="en-GB" baseline="0" dirty="0" smtClean="0"/>
              <a:t> time to the RF design. This work was partially presented at the CLIC workshop of last year. But to summarize:</a:t>
            </a:r>
          </a:p>
          <a:p>
            <a:r>
              <a:rPr lang="en-GB" baseline="0" dirty="0" smtClean="0"/>
              <a:t>We managed to obtain an even distribution of Modified pointing vector along the structure, and below the constraint we wanted to respect</a:t>
            </a:r>
          </a:p>
          <a:p>
            <a:r>
              <a:rPr lang="en-GB" baseline="0" dirty="0" smtClean="0"/>
              <a:t>The structure has been well matched, we should have a reflection lower than 50 dB</a:t>
            </a:r>
          </a:p>
          <a:p>
            <a:r>
              <a:rPr lang="en-GB" baseline="0" dirty="0" smtClean="0"/>
              <a:t>The phase advance is 150° at the resonant frequency chosen</a:t>
            </a:r>
          </a:p>
          <a:p>
            <a:r>
              <a:rPr lang="en-GB" baseline="0" dirty="0" smtClean="0"/>
              <a:t>And we have a nice flat profile of the electric field, so the couplers do not influence the accelerating gradient profile.</a:t>
            </a:r>
          </a:p>
          <a:p>
            <a:endParaRPr lang="en-GB" baseline="0" dirty="0" smtClean="0"/>
          </a:p>
          <a:p>
            <a:r>
              <a:rPr lang="en-GB" baseline="0" dirty="0" smtClean="0"/>
              <a:t>If you are interested in learning more about the work done, you can also refer to the proceeding of Linac14, where we have presented this work.</a:t>
            </a:r>
            <a:endParaRPr lang="en-GB" dirty="0"/>
          </a:p>
        </p:txBody>
      </p:sp>
      <p:sp>
        <p:nvSpPr>
          <p:cNvPr id="4" name="Slide Number Placeholder 3"/>
          <p:cNvSpPr>
            <a:spLocks noGrp="1"/>
          </p:cNvSpPr>
          <p:nvPr>
            <p:ph type="sldNum" sz="quarter" idx="10"/>
          </p:nvPr>
        </p:nvSpPr>
        <p:spPr/>
        <p:txBody>
          <a:bodyPr/>
          <a:lstStyle/>
          <a:p>
            <a:fld id="{7EC6A4D1-2111-457B-8033-883BA108BEE0}" type="slidenum">
              <a:rPr lang="en-GB" smtClean="0">
                <a:solidFill>
                  <a:prstClr val="black"/>
                </a:solidFill>
              </a:rPr>
              <a:pPr/>
              <a:t>31</a:t>
            </a:fld>
            <a:endParaRPr lang="en-GB">
              <a:solidFill>
                <a:prstClr val="black"/>
              </a:solidFill>
            </a:endParaRPr>
          </a:p>
        </p:txBody>
      </p:sp>
    </p:spTree>
    <p:extLst>
      <p:ext uri="{BB962C8B-B14F-4D97-AF65-F5344CB8AC3E}">
        <p14:creationId xmlns:p14="http://schemas.microsoft.com/office/powerpoint/2010/main" val="3251019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Now, the</a:t>
            </a:r>
            <a:r>
              <a:rPr lang="en-GB" baseline="0" dirty="0" smtClean="0"/>
              <a:t> mechanical design</a:t>
            </a:r>
          </a:p>
          <a:p>
            <a:r>
              <a:rPr lang="en-GB" baseline="0" dirty="0" smtClean="0"/>
              <a:t>This is how the structure will look like when we’ll finish to braze everything together. </a:t>
            </a:r>
          </a:p>
          <a:p>
            <a:r>
              <a:rPr lang="en-GB" baseline="0" dirty="0" smtClean="0"/>
              <a:t>So we have 4 cooling plates, then we have 4 dimple tuners per cell, then the two couplers with the </a:t>
            </a:r>
            <a:r>
              <a:rPr lang="en-GB" baseline="0" dirty="0" err="1" smtClean="0"/>
              <a:t>wg</a:t>
            </a:r>
            <a:r>
              <a:rPr lang="en-GB" baseline="0" dirty="0" smtClean="0"/>
              <a:t> </a:t>
            </a:r>
            <a:r>
              <a:rPr lang="en-GB" baseline="0" dirty="0" err="1" smtClean="0"/>
              <a:t>adptation</a:t>
            </a:r>
            <a:r>
              <a:rPr lang="en-GB" baseline="0" dirty="0" smtClean="0"/>
              <a:t> and standard S-band flanges, and here the flanges for the beam pipe.</a:t>
            </a:r>
          </a:p>
          <a:p>
            <a:r>
              <a:rPr lang="en-GB" baseline="0" dirty="0" smtClean="0"/>
              <a:t>The </a:t>
            </a:r>
            <a:r>
              <a:rPr lang="en-GB" baseline="0" dirty="0" err="1" smtClean="0"/>
              <a:t>drawnings</a:t>
            </a:r>
            <a:r>
              <a:rPr lang="en-GB" baseline="0" dirty="0" smtClean="0"/>
              <a:t> have been released for tender a couple of months ago, and now we received the first test pieces of the structure, I’ll show a picture later.</a:t>
            </a:r>
          </a:p>
          <a:p>
            <a:r>
              <a:rPr lang="en-GB" baseline="0" dirty="0" smtClean="0"/>
              <a:t>But first, I will present you a bit the work done from the mechanical point of view, which can be summarized with tolerances specification, creep, tuning, and thermal/stress</a:t>
            </a:r>
          </a:p>
          <a:p>
            <a:r>
              <a:rPr lang="en-GB" baseline="0" dirty="0" smtClean="0"/>
              <a:t>I will not present anything on tolerances specification, it was just to mention that there was a lot of back and forth between RF side and mechanical side to find the best compromise in this regard… </a:t>
            </a:r>
            <a:endParaRPr lang="en-GB" dirty="0"/>
          </a:p>
        </p:txBody>
      </p:sp>
      <p:sp>
        <p:nvSpPr>
          <p:cNvPr id="4" name="Slide Number Placeholder 3"/>
          <p:cNvSpPr>
            <a:spLocks noGrp="1"/>
          </p:cNvSpPr>
          <p:nvPr>
            <p:ph type="sldNum" sz="quarter" idx="10"/>
          </p:nvPr>
        </p:nvSpPr>
        <p:spPr/>
        <p:txBody>
          <a:bodyPr/>
          <a:lstStyle/>
          <a:p>
            <a:fld id="{7EC6A4D1-2111-457B-8033-883BA108BEE0}" type="slidenum">
              <a:rPr lang="en-GB" smtClean="0">
                <a:solidFill>
                  <a:prstClr val="black"/>
                </a:solidFill>
              </a:rPr>
              <a:pPr/>
              <a:t>32</a:t>
            </a:fld>
            <a:endParaRPr lang="en-GB">
              <a:solidFill>
                <a:prstClr val="black"/>
              </a:solidFill>
            </a:endParaRPr>
          </a:p>
        </p:txBody>
      </p:sp>
    </p:spTree>
    <p:extLst>
      <p:ext uri="{BB962C8B-B14F-4D97-AF65-F5344CB8AC3E}">
        <p14:creationId xmlns:p14="http://schemas.microsoft.com/office/powerpoint/2010/main" val="4035976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5.png"/><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5.png"/><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18.png"/><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8.png"/><Relationship Id="rId1" Type="http://schemas.openxmlformats.org/officeDocument/2006/relationships/slideMaster" Target="../slideMasters/slideMaster19.xml"/><Relationship Id="rId4" Type="http://schemas.openxmlformats.org/officeDocument/2006/relationships/image" Target="../media/image26.png"/></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8.png"/><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3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1.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5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6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6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6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Master" Target="../slideMasters/slideMaster24.xml"/><Relationship Id="rId5" Type="http://schemas.openxmlformats.org/officeDocument/2006/relationships/image" Target="../media/image33.png"/><Relationship Id="rId4" Type="http://schemas.openxmlformats.org/officeDocument/2006/relationships/image" Target="../media/image3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3.png"/><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71"/>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2988151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66992548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908050" y="5517238"/>
            <a:ext cx="2133600" cy="365125"/>
          </a:xfrm>
          <a:prstGeom prst="rect">
            <a:avLst/>
          </a:prstGeom>
        </p:spPr>
        <p:txBody>
          <a:bodyPr/>
          <a:lstStyle/>
          <a:p>
            <a:pPr defTabSz="457200"/>
            <a:fld id="{FD816C96-82A1-4D77-8ADA-627AC6FE3D65}" type="datetimeFigureOut">
              <a:rPr lang="en-US" smtClean="0">
                <a:solidFill>
                  <a:prstClr val="black"/>
                </a:solidFill>
              </a:rPr>
              <a:pPr defTabSz="457200"/>
              <a:t>1/28/2015</a:t>
            </a:fld>
            <a:endParaRPr lang="en-US" dirty="0">
              <a:solidFill>
                <a:prstClr val="black"/>
              </a:solidFill>
            </a:endParaRPr>
          </a:p>
        </p:txBody>
      </p:sp>
      <p:sp>
        <p:nvSpPr>
          <p:cNvPr id="4" name="Footer Placeholder 3"/>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99018161"/>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08050" y="5517238"/>
            <a:ext cx="2133600" cy="365125"/>
          </a:xfrm>
          <a:prstGeom prst="rect">
            <a:avLst/>
          </a:prstGeom>
        </p:spPr>
        <p:txBody>
          <a:bodyPr/>
          <a:lstStyle/>
          <a:p>
            <a:pPr defTabSz="457200"/>
            <a:fld id="{1D102C1E-28F2-47E9-802D-339E64E2F920}" type="datetimeFigureOut">
              <a:rPr lang="en-US" smtClean="0">
                <a:solidFill>
                  <a:prstClr val="black"/>
                </a:solidFill>
              </a:rPr>
              <a:pPr defTabSz="457200"/>
              <a:t>1/28/2015</a:t>
            </a:fld>
            <a:endParaRPr lang="en-US" dirty="0">
              <a:solidFill>
                <a:prstClr val="black"/>
              </a:solidFill>
            </a:endParaRPr>
          </a:p>
        </p:txBody>
      </p:sp>
      <p:sp>
        <p:nvSpPr>
          <p:cNvPr id="3" name="Footer Placeholder 2"/>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79156269"/>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08050" y="5517238"/>
            <a:ext cx="2133600" cy="365125"/>
          </a:xfrm>
          <a:prstGeom prst="rect">
            <a:avLst/>
          </a:prstGeom>
        </p:spPr>
        <p:txBody>
          <a:bodyPr/>
          <a:lstStyle/>
          <a:p>
            <a:pPr defTabSz="457200"/>
            <a:fld id="{24271A48-F18A-45B3-BC05-1E27DA3F88AF}" type="datetimeFigureOut">
              <a:rPr lang="en-US" smtClean="0">
                <a:solidFill>
                  <a:prstClr val="black"/>
                </a:solidFill>
              </a:rPr>
              <a:pPr defTabSz="457200"/>
              <a:t>1/28/2015</a:t>
            </a:fld>
            <a:endParaRPr lang="en-US" dirty="0">
              <a:solidFill>
                <a:prstClr val="black"/>
              </a:solidFill>
            </a:endParaRPr>
          </a:p>
        </p:txBody>
      </p:sp>
      <p:sp>
        <p:nvSpPr>
          <p:cNvPr id="6" name="Footer Placeholder 5"/>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1385613"/>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08050" y="5517238"/>
            <a:ext cx="2133600" cy="365125"/>
          </a:xfrm>
          <a:prstGeom prst="rect">
            <a:avLst/>
          </a:prstGeom>
        </p:spPr>
        <p:txBody>
          <a:bodyPr/>
          <a:lstStyle/>
          <a:p>
            <a:pPr defTabSz="457200"/>
            <a:fld id="{65B747F8-9654-4282-85D2-65F41AAE7A75}" type="datetimeFigureOut">
              <a:rPr lang="en-US" smtClean="0">
                <a:solidFill>
                  <a:prstClr val="black"/>
                </a:solidFill>
              </a:rPr>
              <a:pPr defTabSz="457200"/>
              <a:t>1/28/2015</a:t>
            </a:fld>
            <a:endParaRPr lang="en-US" dirty="0">
              <a:solidFill>
                <a:prstClr val="black"/>
              </a:solidFill>
            </a:endParaRPr>
          </a:p>
        </p:txBody>
      </p:sp>
      <p:sp>
        <p:nvSpPr>
          <p:cNvPr id="6" name="Footer Placeholder 5"/>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392166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908050" y="5517238"/>
            <a:ext cx="2133600" cy="365125"/>
          </a:xfrm>
          <a:prstGeom prst="rect">
            <a:avLst/>
          </a:prstGeom>
        </p:spPr>
        <p:txBody>
          <a:bodyPr/>
          <a:lstStyle/>
          <a:p>
            <a:pPr defTabSz="457200"/>
            <a:fld id="{50B6E300-0A13-4A81-945A-7333C271A069}" type="datetimeFigureOut">
              <a:rPr lang="en-US" smtClean="0">
                <a:solidFill>
                  <a:prstClr val="black"/>
                </a:solidFill>
              </a:rPr>
              <a:pPr defTabSz="457200"/>
              <a:t>1/28/2015</a:t>
            </a:fld>
            <a:endParaRPr lang="en-US" dirty="0">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33111560"/>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4"/>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908050" y="5517238"/>
            <a:ext cx="2133600" cy="365125"/>
          </a:xfrm>
          <a:prstGeom prst="rect">
            <a:avLst/>
          </a:prstGeom>
        </p:spPr>
        <p:txBody>
          <a:bodyPr/>
          <a:lstStyle/>
          <a:p>
            <a:pPr defTabSz="457200"/>
            <a:fld id="{34671962-1EA4-46E7-BCB0-F36CE46D1A59}" type="datetimeFigureOut">
              <a:rPr lang="en-US" smtClean="0">
                <a:solidFill>
                  <a:prstClr val="black"/>
                </a:solidFill>
              </a:rPr>
              <a:pPr defTabSz="457200"/>
              <a:t>1/28/2015</a:t>
            </a:fld>
            <a:endParaRPr lang="en-US" dirty="0">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16672589"/>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6" y="764706"/>
            <a:ext cx="7772400" cy="1470025"/>
          </a:xfrm>
        </p:spPr>
        <p:txBody>
          <a:bodyPr/>
          <a:lstStyle/>
          <a:p>
            <a:r>
              <a:rPr lang="en-US" smtClean="0"/>
              <a:t>Click to edit Master title style</a:t>
            </a:r>
            <a:endParaRPr lang="en-GB" dirty="0"/>
          </a:p>
        </p:txBody>
      </p:sp>
      <p:sp>
        <p:nvSpPr>
          <p:cNvPr id="3" name="Subtitle 2"/>
          <p:cNvSpPr>
            <a:spLocks noGrp="1"/>
          </p:cNvSpPr>
          <p:nvPr>
            <p:ph type="subTitle" idx="1"/>
          </p:nvPr>
        </p:nvSpPr>
        <p:spPr>
          <a:xfrm>
            <a:off x="395536" y="2276872"/>
            <a:ext cx="6400800" cy="7200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5" name="Footer Placeholder 4"/>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5504175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908050" y="5517234"/>
            <a:ext cx="2133600" cy="365125"/>
          </a:xfrm>
          <a:prstGeom prst="rect">
            <a:avLst/>
          </a:prstGeom>
        </p:spPr>
        <p:txBody>
          <a:bodyPr/>
          <a:lstStyle/>
          <a:p>
            <a:pPr defTabSz="457200"/>
            <a:fld id="{D30BB376-B19C-488D-ABEB-03C7E6E9E3E0}" type="datetimeFigureOut">
              <a:rPr lang="en-US" smtClean="0">
                <a:solidFill>
                  <a:prstClr val="black"/>
                </a:solidFill>
              </a:rPr>
              <a:pPr defTabSz="457200"/>
              <a:t>1/28/2015</a:t>
            </a:fld>
            <a:endParaRPr lang="en-US" dirty="0">
              <a:solidFill>
                <a:prstClr val="black"/>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629637A9-119A-49DA-BD12-AAC58B377D8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22530469"/>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908050" y="5517234"/>
            <a:ext cx="2133600" cy="365125"/>
          </a:xfrm>
          <a:prstGeom prst="rect">
            <a:avLst/>
          </a:prstGeom>
        </p:spPr>
        <p:txBody>
          <a:bodyPr/>
          <a:lstStyle/>
          <a:p>
            <a:pPr defTabSz="457200"/>
            <a:fld id="{486F077B-A50F-4D64-8574-E2D6A98A5553}" type="datetimeFigureOut">
              <a:rPr lang="en-US" smtClean="0">
                <a:solidFill>
                  <a:prstClr val="black"/>
                </a:solidFill>
              </a:rPr>
              <a:pPr defTabSz="457200"/>
              <a:t>1/28/2015</a:t>
            </a:fld>
            <a:endParaRPr lang="en-US" dirty="0">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28326068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908050" y="5517234"/>
            <a:ext cx="2133600" cy="365125"/>
          </a:xfrm>
          <a:prstGeom prst="rect">
            <a:avLst/>
          </a:prstGeom>
        </p:spPr>
        <p:txBody>
          <a:bodyPr/>
          <a:lstStyle/>
          <a:p>
            <a:pPr defTabSz="457200"/>
            <a:fld id="{7D9E2A62-1983-43A1-A163-D8AA46534C80}" type="datetimeFigureOut">
              <a:rPr lang="en-US" smtClean="0">
                <a:solidFill>
                  <a:prstClr val="black"/>
                </a:solidFill>
              </a:rPr>
              <a:pPr defTabSz="457200"/>
              <a:t>1/28/2015</a:t>
            </a:fld>
            <a:endParaRPr lang="en-US" dirty="0">
              <a:solidFill>
                <a:prstClr val="black"/>
              </a:solidFill>
            </a:endParaRPr>
          </a:p>
        </p:txBody>
      </p:sp>
      <p:sp>
        <p:nvSpPr>
          <p:cNvPr id="6" name="Footer Placeholder 5"/>
          <p:cNvSpPr>
            <a:spLocks noGrp="1"/>
          </p:cNvSpPr>
          <p:nvPr>
            <p:ph type="ftr" sz="quarter" idx="11"/>
          </p:nvPr>
        </p:nvSpPr>
        <p:spPr>
          <a:xfrm rot="16200000">
            <a:off x="-1265236" y="5231373"/>
            <a:ext cx="2895600" cy="365125"/>
          </a:xfrm>
        </p:spPr>
        <p:txBody>
          <a:bodyPr/>
          <a:lstStyle>
            <a:lvl1pPr algn="l">
              <a:defRPr>
                <a:solidFill>
                  <a:schemeClr val="bg1"/>
                </a:solidFill>
              </a:defRPr>
            </a:lvl1p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9861414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784"/>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784"/>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22082569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908050" y="5517234"/>
            <a:ext cx="2133600" cy="365125"/>
          </a:xfrm>
          <a:prstGeom prst="rect">
            <a:avLst/>
          </a:prstGeom>
        </p:spPr>
        <p:txBody>
          <a:bodyPr/>
          <a:lstStyle/>
          <a:p>
            <a:pPr defTabSz="457200"/>
            <a:fld id="{898F3E3B-34E3-4345-B2A1-994B83598A9C}" type="datetimeFigureOut">
              <a:rPr lang="en-US" smtClean="0">
                <a:solidFill>
                  <a:prstClr val="black"/>
                </a:solidFill>
              </a:rPr>
              <a:pPr defTabSz="457200"/>
              <a:t>1/28/2015</a:t>
            </a:fld>
            <a:endParaRPr lang="en-US" dirty="0">
              <a:solidFill>
                <a:prstClr val="black"/>
              </a:solidFill>
            </a:endParaRPr>
          </a:p>
        </p:txBody>
      </p:sp>
      <p:sp>
        <p:nvSpPr>
          <p:cNvPr id="8" name="Footer Placeholder 7"/>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21355926"/>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908050" y="5517234"/>
            <a:ext cx="2133600" cy="365125"/>
          </a:xfrm>
          <a:prstGeom prst="rect">
            <a:avLst/>
          </a:prstGeom>
        </p:spPr>
        <p:txBody>
          <a:bodyPr/>
          <a:lstStyle/>
          <a:p>
            <a:pPr defTabSz="457200"/>
            <a:fld id="{FD816C96-82A1-4D77-8ADA-627AC6FE3D65}" type="datetimeFigureOut">
              <a:rPr lang="en-US" smtClean="0">
                <a:solidFill>
                  <a:prstClr val="black"/>
                </a:solidFill>
              </a:rPr>
              <a:pPr defTabSz="457200"/>
              <a:t>1/28/2015</a:t>
            </a:fld>
            <a:endParaRPr lang="en-US" dirty="0">
              <a:solidFill>
                <a:prstClr val="black"/>
              </a:solidFill>
            </a:endParaRPr>
          </a:p>
        </p:txBody>
      </p:sp>
      <p:sp>
        <p:nvSpPr>
          <p:cNvPr id="4" name="Footer Placeholder 3"/>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5" name="Slide Number Placeholder 4"/>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2917220"/>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08050" y="5517234"/>
            <a:ext cx="2133600" cy="365125"/>
          </a:xfrm>
          <a:prstGeom prst="rect">
            <a:avLst/>
          </a:prstGeom>
        </p:spPr>
        <p:txBody>
          <a:bodyPr/>
          <a:lstStyle/>
          <a:p>
            <a:pPr defTabSz="457200"/>
            <a:fld id="{1D102C1E-28F2-47E9-802D-339E64E2F920}" type="datetimeFigureOut">
              <a:rPr lang="en-US" smtClean="0">
                <a:solidFill>
                  <a:prstClr val="black"/>
                </a:solidFill>
              </a:rPr>
              <a:pPr defTabSz="457200"/>
              <a:t>1/28/2015</a:t>
            </a:fld>
            <a:endParaRPr lang="en-US" dirty="0">
              <a:solidFill>
                <a:prstClr val="black"/>
              </a:solidFill>
            </a:endParaRPr>
          </a:p>
        </p:txBody>
      </p:sp>
      <p:sp>
        <p:nvSpPr>
          <p:cNvPr id="3" name="Footer Placeholder 2"/>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3687797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08050" y="5517234"/>
            <a:ext cx="2133600" cy="365125"/>
          </a:xfrm>
          <a:prstGeom prst="rect">
            <a:avLst/>
          </a:prstGeom>
        </p:spPr>
        <p:txBody>
          <a:bodyPr/>
          <a:lstStyle/>
          <a:p>
            <a:pPr defTabSz="457200"/>
            <a:fld id="{24271A48-F18A-45B3-BC05-1E27DA3F88AF}" type="datetimeFigureOut">
              <a:rPr lang="en-US" smtClean="0">
                <a:solidFill>
                  <a:prstClr val="black"/>
                </a:solidFill>
              </a:rPr>
              <a:pPr defTabSz="457200"/>
              <a:t>1/28/2015</a:t>
            </a:fld>
            <a:endParaRPr lang="en-US" dirty="0">
              <a:solidFill>
                <a:prstClr val="black"/>
              </a:solidFill>
            </a:endParaRPr>
          </a:p>
        </p:txBody>
      </p:sp>
      <p:sp>
        <p:nvSpPr>
          <p:cNvPr id="6" name="Footer Placeholder 5"/>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31710304"/>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08050" y="5517234"/>
            <a:ext cx="2133600" cy="365125"/>
          </a:xfrm>
          <a:prstGeom prst="rect">
            <a:avLst/>
          </a:prstGeom>
        </p:spPr>
        <p:txBody>
          <a:bodyPr/>
          <a:lstStyle/>
          <a:p>
            <a:pPr defTabSz="457200"/>
            <a:fld id="{65B747F8-9654-4282-85D2-65F41AAE7A75}" type="datetimeFigureOut">
              <a:rPr lang="en-US" smtClean="0">
                <a:solidFill>
                  <a:prstClr val="black"/>
                </a:solidFill>
              </a:rPr>
              <a:pPr defTabSz="457200"/>
              <a:t>1/28/2015</a:t>
            </a:fld>
            <a:endParaRPr lang="en-US" dirty="0">
              <a:solidFill>
                <a:prstClr val="black"/>
              </a:solidFill>
            </a:endParaRPr>
          </a:p>
        </p:txBody>
      </p:sp>
      <p:sp>
        <p:nvSpPr>
          <p:cNvPr id="6" name="Footer Placeholder 5"/>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03366495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908050" y="5517234"/>
            <a:ext cx="2133600" cy="365125"/>
          </a:xfrm>
          <a:prstGeom prst="rect">
            <a:avLst/>
          </a:prstGeom>
        </p:spPr>
        <p:txBody>
          <a:bodyPr/>
          <a:lstStyle/>
          <a:p>
            <a:pPr defTabSz="457200"/>
            <a:fld id="{50B6E300-0A13-4A81-945A-7333C271A069}" type="datetimeFigureOut">
              <a:rPr lang="en-US" smtClean="0">
                <a:solidFill>
                  <a:prstClr val="black"/>
                </a:solidFill>
              </a:rPr>
              <a:pPr defTabSz="457200"/>
              <a:t>1/28/2015</a:t>
            </a:fld>
            <a:endParaRPr lang="en-US" dirty="0">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51776515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908050" y="5517234"/>
            <a:ext cx="2133600" cy="365125"/>
          </a:xfrm>
          <a:prstGeom prst="rect">
            <a:avLst/>
          </a:prstGeom>
        </p:spPr>
        <p:txBody>
          <a:bodyPr/>
          <a:lstStyle/>
          <a:p>
            <a:pPr defTabSz="457200"/>
            <a:fld id="{34671962-1EA4-46E7-BCB0-F36CE46D1A59}" type="datetimeFigureOut">
              <a:rPr lang="en-US" smtClean="0">
                <a:solidFill>
                  <a:prstClr val="black"/>
                </a:solidFill>
              </a:rPr>
              <a:pPr defTabSz="457200"/>
              <a:t>1/28/2015</a:t>
            </a:fld>
            <a:endParaRPr lang="en-US" dirty="0">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88944379"/>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8ECCC56D-E764-4B48-91A1-7CEC89791C05}"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715804610"/>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1430338" y="6362700"/>
            <a:ext cx="1704975" cy="365125"/>
          </a:xfrm>
        </p:spPr>
        <p:txBody>
          <a:bodyPr/>
          <a:lstStyle>
            <a:lvl1pPr>
              <a:defRPr/>
            </a:lvl1pPr>
          </a:lstStyle>
          <a:p>
            <a:pPr>
              <a:defRPr/>
            </a:pP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a:xfrm>
            <a:off x="5734050" y="6407150"/>
            <a:ext cx="1438275" cy="365125"/>
          </a:xfrm>
        </p:spPr>
        <p:txBody>
          <a:bodyPr/>
          <a:lstStyle>
            <a:lvl1pPr>
              <a:defRPr/>
            </a:lvl1pPr>
          </a:lstStyle>
          <a:p>
            <a:pPr>
              <a:defRPr/>
            </a:pPr>
            <a:fld id="{336D9ACE-5087-41BA-B709-C15E112B4A8F}" type="slidenum">
              <a:rPr lang="en-GB">
                <a:solidFill>
                  <a:prstClr val="black">
                    <a:tint val="75000"/>
                  </a:prstClr>
                </a:solidFill>
              </a:rPr>
              <a:pPr>
                <a:defRPr/>
              </a:pPr>
              <a:t>‹#›</a:t>
            </a:fld>
            <a:endParaRPr lang="en-GB" dirty="0">
              <a:solidFill>
                <a:prstClr val="black">
                  <a:tint val="75000"/>
                </a:prstClr>
              </a:solidFill>
            </a:endParaRPr>
          </a:p>
        </p:txBody>
      </p:sp>
      <p:sp>
        <p:nvSpPr>
          <p:cNvPr id="7" name="Rectangle 6"/>
          <p:cNvSpPr/>
          <p:nvPr userDrawn="1"/>
        </p:nvSpPr>
        <p:spPr>
          <a:xfrm>
            <a:off x="8585200" y="6146800"/>
            <a:ext cx="558800" cy="52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78779047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7DEFD8BF-7705-4951-A2C6-4A4EFC2C14AE}"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884903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559"/>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404550111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8F6D37C6-B5B5-4C0E-AFAE-56662053E038}"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737565408"/>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22048A4B-1599-4E6E-B715-8E71E94619CD}"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2228090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442357E8-B8D4-47B9-880C-CE5597B42A58}"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901537467"/>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21088E88-3A32-457D-8D6A-A9718DB818B1}"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924505187"/>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A5427A6F-71B0-4F83-8A55-134A23023A93}"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740200403"/>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F000FBCC-5719-4499-9664-6DC64C584E48}"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639327867"/>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59943268-F362-485B-93A6-5FD748099BE2}"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99609688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pPr>
              <a:defRPr/>
            </a:pPr>
            <a:endParaRPr lang="en-GB">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3894F45B-21C5-4A4D-8310-0BFBD92C628B}"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1738654638"/>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pPr>
              <a:defRPr/>
            </a:pPr>
            <a:endParaRPr lang="en-GB" dirty="0">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GB">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1F0DE7CB-C9EF-4971-B999-D9FCB48C7C87}" type="slidenum">
              <a:rPr lang="en-GB">
                <a:solidFill>
                  <a:prstClr val="black">
                    <a:tint val="75000"/>
                  </a:prstClr>
                </a:solidFill>
              </a:rPr>
              <a:pPr>
                <a:defRPr/>
              </a:pPr>
              <a:t>‹#›</a:t>
            </a:fld>
            <a:endParaRPr lang="en-GB">
              <a:solidFill>
                <a:prstClr val="black">
                  <a:tint val="75000"/>
                </a:prstClr>
              </a:solidFill>
            </a:endParaRPr>
          </a:p>
        </p:txBody>
      </p:sp>
    </p:spTree>
    <p:extLst>
      <p:ext uri="{BB962C8B-B14F-4D97-AF65-F5344CB8AC3E}">
        <p14:creationId xmlns:p14="http://schemas.microsoft.com/office/powerpoint/2010/main" val="326957722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8919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253486463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3921993"/>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1941065"/>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649541"/>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1470416"/>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1960331"/>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537836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7037500"/>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3345100"/>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5002305"/>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110019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34"/>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3796068423"/>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619167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0619560"/>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86635585"/>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904017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72803677"/>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759997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1044221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8387607"/>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97392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97362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6" name="Footer Placeholder 5"/>
          <p:cNvSpPr>
            <a:spLocks noGrp="1"/>
          </p:cNvSpPr>
          <p:nvPr>
            <p:ph type="ftr" sz="quarter" idx="11"/>
          </p:nvPr>
        </p:nvSpPr>
        <p:spPr/>
        <p:txBody>
          <a:bodyPr/>
          <a:lstStyle/>
          <a:p>
            <a:endParaRPr lang="fi-FI">
              <a:solidFill>
                <a:prstClr val="black">
                  <a:tint val="75000"/>
                </a:prstClr>
              </a:solidFill>
            </a:endParaRPr>
          </a:p>
        </p:txBody>
      </p:sp>
      <p:sp>
        <p:nvSpPr>
          <p:cNvPr id="7" name="Slide Number Placeholder 6"/>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262533848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064014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24212509"/>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1409687"/>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2207355"/>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6837507"/>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4134865"/>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642133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76457876"/>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1075937"/>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21303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8" name="Footer Placeholder 7"/>
          <p:cNvSpPr>
            <a:spLocks noGrp="1"/>
          </p:cNvSpPr>
          <p:nvPr>
            <p:ph type="ftr" sz="quarter" idx="11"/>
          </p:nvPr>
        </p:nvSpPr>
        <p:spPr/>
        <p:txBody>
          <a:bodyPr/>
          <a:lstStyle/>
          <a:p>
            <a:endParaRPr lang="fi-FI">
              <a:solidFill>
                <a:prstClr val="black">
                  <a:tint val="75000"/>
                </a:prstClr>
              </a:solidFill>
            </a:endParaRPr>
          </a:p>
        </p:txBody>
      </p:sp>
      <p:sp>
        <p:nvSpPr>
          <p:cNvPr id="9" name="Slide Number Placeholder 8"/>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1959363721"/>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545278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3864985"/>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1124719"/>
      </p:ext>
    </p:extLst>
  </p:cSld>
  <p:clrMapOvr>
    <a:masterClrMapping/>
  </p:clrMapOvr>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Footer Placeholder 2"/>
          <p:cNvSpPr txBox="1">
            <a:spLocks/>
          </p:cNvSpPr>
          <p:nvPr userDrawn="1"/>
        </p:nvSpPr>
        <p:spPr>
          <a:xfrm>
            <a:off x="0" y="6629400"/>
            <a:ext cx="4114800" cy="2286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prstClr val="black">
                    <a:tint val="75000"/>
                  </a:prstClr>
                </a:solidFill>
              </a:rPr>
              <a:t>J.L. Navarro. CLIC Project Meeting, 16 December 2014</a:t>
            </a:r>
            <a:endParaRPr lang="en-US" dirty="0">
              <a:solidFill>
                <a:prstClr val="black">
                  <a:tint val="75000"/>
                </a:prstClr>
              </a:solidFill>
            </a:endParaRPr>
          </a:p>
        </p:txBody>
      </p:sp>
      <p:sp>
        <p:nvSpPr>
          <p:cNvPr id="8" name="Slide Number Placeholder 5"/>
          <p:cNvSpPr>
            <a:spLocks noGrp="1"/>
          </p:cNvSpPr>
          <p:nvPr>
            <p:ph type="sldNum" sz="quarter" idx="4"/>
          </p:nvPr>
        </p:nvSpPr>
        <p:spPr>
          <a:xfrm>
            <a:off x="7696200" y="0"/>
            <a:ext cx="741946"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B6F15528-21DE-4FAA-801E-634DDDAF4B2B}" type="slidenum">
              <a:rPr lang="en-US" smtClean="0">
                <a:solidFill>
                  <a:prstClr val="black">
                    <a:tint val="75000"/>
                  </a:prstClr>
                </a:solidFill>
              </a:rPr>
              <a:pPr/>
              <a:t>‹#›</a:t>
            </a:fld>
            <a:r>
              <a:rPr lang="en-US" dirty="0" smtClean="0">
                <a:solidFill>
                  <a:prstClr val="black">
                    <a:tint val="75000"/>
                  </a:prstClr>
                </a:solidFill>
              </a:rPr>
              <a:t>/22</a:t>
            </a:r>
            <a:endParaRPr lang="en-US" dirty="0">
              <a:solidFill>
                <a:prstClr val="black">
                  <a:tint val="75000"/>
                </a:prstClr>
              </a:solidFill>
            </a:endParaRPr>
          </a:p>
        </p:txBody>
      </p:sp>
      <p:pic>
        <p:nvPicPr>
          <p:cNvPr id="4" name="Picture 14" descr="Screen Shot 2013-10-04 at 3.45.04 PM.png"/>
          <p:cNvPicPr>
            <a:picLocks noChangeAspect="1"/>
          </p:cNvPicPr>
          <p:nvPr userDrawn="1"/>
        </p:nvPicPr>
        <p:blipFill>
          <a:blip r:embed="rId2" cstate="print"/>
          <a:srcRect/>
          <a:stretch>
            <a:fillRect/>
          </a:stretch>
        </p:blipFill>
        <p:spPr bwMode="auto">
          <a:xfrm>
            <a:off x="8671229" y="0"/>
            <a:ext cx="472771" cy="457200"/>
          </a:xfrm>
          <a:prstGeom prst="rect">
            <a:avLst/>
          </a:prstGeom>
          <a:noFill/>
          <a:ln w="9525">
            <a:noFill/>
            <a:miter lim="800000"/>
            <a:headEnd/>
            <a:tailEnd/>
          </a:ln>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0556" y="-100556"/>
            <a:ext cx="710156" cy="710156"/>
          </a:xfrm>
          <a:prstGeom prst="rect">
            <a:avLst/>
          </a:prstGeom>
        </p:spPr>
      </p:pic>
    </p:spTree>
    <p:extLst>
      <p:ext uri="{BB962C8B-B14F-4D97-AF65-F5344CB8AC3E}">
        <p14:creationId xmlns:p14="http://schemas.microsoft.com/office/powerpoint/2010/main" val="502031430"/>
      </p:ext>
    </p:extLst>
  </p:cSld>
  <p:clrMapOvr>
    <a:masterClrMapping/>
  </p:clrMapOvr>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79256222"/>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3623703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1761322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55916717"/>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5539980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979168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4" name="Footer Placeholder 3"/>
          <p:cNvSpPr>
            <a:spLocks noGrp="1"/>
          </p:cNvSpPr>
          <p:nvPr>
            <p:ph type="ftr" sz="quarter" idx="11"/>
          </p:nvPr>
        </p:nvSpPr>
        <p:spPr/>
        <p:txBody>
          <a:bodyPr/>
          <a:lstStyle/>
          <a:p>
            <a:endParaRPr lang="fi-FI">
              <a:solidFill>
                <a:prstClr val="black">
                  <a:tint val="75000"/>
                </a:prstClr>
              </a:solidFill>
            </a:endParaRPr>
          </a:p>
        </p:txBody>
      </p:sp>
      <p:sp>
        <p:nvSpPr>
          <p:cNvPr id="5" name="Slide Number Placeholder 4"/>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624896985"/>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409425010"/>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0628999"/>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820063"/>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9005780"/>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Footer Placeholder 2"/>
          <p:cNvSpPr txBox="1">
            <a:spLocks/>
          </p:cNvSpPr>
          <p:nvPr userDrawn="1"/>
        </p:nvSpPr>
        <p:spPr>
          <a:xfrm>
            <a:off x="0" y="6629400"/>
            <a:ext cx="4114800" cy="228600"/>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dirty="0" smtClean="0">
                <a:solidFill>
                  <a:prstClr val="black">
                    <a:tint val="75000"/>
                  </a:prstClr>
                </a:solidFill>
              </a:rPr>
              <a:t>J.L. Navarro. CLIC Project Meeting, 16 December 2014</a:t>
            </a:r>
            <a:endParaRPr lang="en-US" dirty="0">
              <a:solidFill>
                <a:prstClr val="black">
                  <a:tint val="75000"/>
                </a:prstClr>
              </a:solidFill>
            </a:endParaRPr>
          </a:p>
        </p:txBody>
      </p:sp>
      <p:sp>
        <p:nvSpPr>
          <p:cNvPr id="8" name="Slide Number Placeholder 5"/>
          <p:cNvSpPr>
            <a:spLocks noGrp="1"/>
          </p:cNvSpPr>
          <p:nvPr>
            <p:ph type="sldNum" sz="quarter" idx="4"/>
          </p:nvPr>
        </p:nvSpPr>
        <p:spPr>
          <a:xfrm>
            <a:off x="7696200" y="0"/>
            <a:ext cx="741946"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B6F15528-21DE-4FAA-801E-634DDDAF4B2B}" type="slidenum">
              <a:rPr lang="en-US" smtClean="0">
                <a:solidFill>
                  <a:prstClr val="black">
                    <a:tint val="75000"/>
                  </a:prstClr>
                </a:solidFill>
              </a:rPr>
              <a:pPr/>
              <a:t>‹#›</a:t>
            </a:fld>
            <a:r>
              <a:rPr lang="en-US" dirty="0" smtClean="0">
                <a:solidFill>
                  <a:prstClr val="black">
                    <a:tint val="75000"/>
                  </a:prstClr>
                </a:solidFill>
              </a:rPr>
              <a:t>/22</a:t>
            </a:r>
            <a:endParaRPr lang="en-US" dirty="0">
              <a:solidFill>
                <a:prstClr val="black">
                  <a:tint val="75000"/>
                </a:prstClr>
              </a:solidFill>
            </a:endParaRPr>
          </a:p>
        </p:txBody>
      </p:sp>
      <p:pic>
        <p:nvPicPr>
          <p:cNvPr id="4" name="Picture 14" descr="Screen Shot 2013-10-04 at 3.45.04 PM.png"/>
          <p:cNvPicPr>
            <a:picLocks noChangeAspect="1"/>
          </p:cNvPicPr>
          <p:nvPr userDrawn="1"/>
        </p:nvPicPr>
        <p:blipFill>
          <a:blip r:embed="rId2" cstate="print"/>
          <a:srcRect/>
          <a:stretch>
            <a:fillRect/>
          </a:stretch>
        </p:blipFill>
        <p:spPr bwMode="auto">
          <a:xfrm>
            <a:off x="8671229" y="0"/>
            <a:ext cx="472771" cy="457200"/>
          </a:xfrm>
          <a:prstGeom prst="rect">
            <a:avLst/>
          </a:prstGeom>
          <a:noFill/>
          <a:ln w="9525">
            <a:noFill/>
            <a:miter lim="800000"/>
            <a:headEnd/>
            <a:tailEnd/>
          </a:ln>
        </p:spPr>
      </p:pic>
      <p:pic>
        <p:nvPicPr>
          <p:cNvPr id="5" name="Picture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0556" y="-100556"/>
            <a:ext cx="710156" cy="710156"/>
          </a:xfrm>
          <a:prstGeom prst="rect">
            <a:avLst/>
          </a:prstGeom>
        </p:spPr>
      </p:pic>
    </p:spTree>
    <p:extLst>
      <p:ext uri="{BB962C8B-B14F-4D97-AF65-F5344CB8AC3E}">
        <p14:creationId xmlns:p14="http://schemas.microsoft.com/office/powerpoint/2010/main" val="3426326573"/>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21704138"/>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29009194"/>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548912617"/>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38915629"/>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934762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3" name="Footer Placeholder 2"/>
          <p:cNvSpPr>
            <a:spLocks noGrp="1"/>
          </p:cNvSpPr>
          <p:nvPr>
            <p:ph type="ftr" sz="quarter" idx="11"/>
          </p:nvPr>
        </p:nvSpPr>
        <p:spPr/>
        <p:txBody>
          <a:bodyPr/>
          <a:lstStyle/>
          <a:p>
            <a:endParaRPr lang="fi-FI">
              <a:solidFill>
                <a:prstClr val="black">
                  <a:tint val="75000"/>
                </a:prstClr>
              </a:solidFill>
            </a:endParaRPr>
          </a:p>
        </p:txBody>
      </p:sp>
      <p:sp>
        <p:nvSpPr>
          <p:cNvPr id="4" name="Slide Number Placeholder 3"/>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3056575196"/>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8010065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56578792"/>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8190495"/>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6089479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F8B965-1344-4E13-A8C0-6FBB67973B2C}"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8418040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D0538-C344-47BC-96CF-FD679F01F15C}"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26053052"/>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1D41DF2-A948-4792-8F8B-52E9E0B37AF7}"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3876138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CD43C7E-F639-46B7-95BE-796BE9AADAEE}" type="datetime1">
              <a:rPr lang="en-US" smtClean="0">
                <a:solidFill>
                  <a:prstClr val="black">
                    <a:tint val="75000"/>
                  </a:prstClr>
                </a:solidFill>
              </a:rPr>
              <a:pPr/>
              <a:t>1/28/2015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45911346"/>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598DE6-E3C2-439F-A93E-A11A87645ED5}" type="datetime1">
              <a:rPr lang="en-US" smtClean="0">
                <a:solidFill>
                  <a:prstClr val="black">
                    <a:tint val="75000"/>
                  </a:prstClr>
                </a:solidFill>
              </a:rPr>
              <a:pPr/>
              <a:t>1/28/2015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1402976"/>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8B605B6-EFE4-4D21-A420-16D58227F3B4}" type="datetime1">
              <a:rPr lang="en-US" smtClean="0">
                <a:solidFill>
                  <a:prstClr val="black">
                    <a:tint val="75000"/>
                  </a:prstClr>
                </a:solidFill>
              </a:rPr>
              <a:pPr/>
              <a:t>1/28/2015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116554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3" y="27318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6" name="Footer Placeholder 5"/>
          <p:cNvSpPr>
            <a:spLocks noGrp="1"/>
          </p:cNvSpPr>
          <p:nvPr>
            <p:ph type="ftr" sz="quarter" idx="11"/>
          </p:nvPr>
        </p:nvSpPr>
        <p:spPr/>
        <p:txBody>
          <a:bodyPr/>
          <a:lstStyle/>
          <a:p>
            <a:endParaRPr lang="fi-FI">
              <a:solidFill>
                <a:prstClr val="black">
                  <a:tint val="75000"/>
                </a:prstClr>
              </a:solidFill>
            </a:endParaRPr>
          </a:p>
        </p:txBody>
      </p:sp>
      <p:sp>
        <p:nvSpPr>
          <p:cNvPr id="7" name="Slide Number Placeholder 6"/>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3461135636"/>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274137-E0F6-4F5E-BEF7-A995B6B2CEB2}" type="datetime1">
              <a:rPr lang="en-US" smtClean="0">
                <a:solidFill>
                  <a:prstClr val="black">
                    <a:tint val="75000"/>
                  </a:prstClr>
                </a:solidFill>
              </a:rPr>
              <a:pPr/>
              <a:t>1/28/2015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13368525"/>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C7173C-D6D0-439B-BCE8-3F8401F91ECF}" type="datetime1">
              <a:rPr lang="en-US" smtClean="0">
                <a:solidFill>
                  <a:prstClr val="black">
                    <a:tint val="75000"/>
                  </a:prstClr>
                </a:solidFill>
              </a:rPr>
              <a:pPr/>
              <a:t>1/28/2015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59551021"/>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6FBC1A-928A-45AC-9B21-706ED5424A32}" type="datetime1">
              <a:rPr lang="en-US" smtClean="0">
                <a:solidFill>
                  <a:prstClr val="black">
                    <a:tint val="75000"/>
                  </a:prstClr>
                </a:solidFill>
              </a:rPr>
              <a:pPr/>
              <a:t>1/28/2015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4763585"/>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6EF5AE-2D88-4661-9B5F-B87A08F5750C}"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45481606"/>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E1D60B5-252A-4EE5-868B-08BB8962289B}"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64383417"/>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6" y="764704"/>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395536" y="2276872"/>
            <a:ext cx="6400800" cy="7200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5" name="Footer Placeholder 4"/>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dirty="0">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536780701"/>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pPr algn="l"/>
            <a:r>
              <a:rPr lang="en-GB" dirty="0" smtClean="0">
                <a:solidFill>
                  <a:prstClr val="white"/>
                </a:solidFill>
              </a:rPr>
              <a:t>N. Catalan Lasheras</a:t>
            </a:r>
            <a:endParaRPr lang="en-GB" dirty="0">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637601693"/>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r>
              <a:rPr lang="en-GB" dirty="0" smtClean="0">
                <a:solidFill>
                  <a:prstClr val="white"/>
                </a:solidFill>
              </a:rPr>
              <a:t>N. Catalan Lasheras</a:t>
            </a:r>
            <a:endParaRPr lang="en-GB" dirty="0">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62081149"/>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6" name="Footer Placeholder 5"/>
          <p:cNvSpPr>
            <a:spLocks noGrp="1"/>
          </p:cNvSpPr>
          <p:nvPr>
            <p:ph type="ftr" sz="quarter" idx="11"/>
          </p:nvPr>
        </p:nvSpPr>
        <p:spPr>
          <a:xfrm rot="16200000">
            <a:off x="-1265236" y="5231371"/>
            <a:ext cx="2895600" cy="365125"/>
          </a:xfrm>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7" name="Slide Number Placeholder 6"/>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53921235"/>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8" name="Footer Placeholder 7"/>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9" name="Slide Number Placeholder 8"/>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877622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5309905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6" name="Footer Placeholder 5"/>
          <p:cNvSpPr>
            <a:spLocks noGrp="1"/>
          </p:cNvSpPr>
          <p:nvPr>
            <p:ph type="ftr" sz="quarter" idx="11"/>
          </p:nvPr>
        </p:nvSpPr>
        <p:spPr/>
        <p:txBody>
          <a:bodyPr/>
          <a:lstStyle/>
          <a:p>
            <a:endParaRPr lang="fi-FI">
              <a:solidFill>
                <a:prstClr val="black">
                  <a:tint val="75000"/>
                </a:prstClr>
              </a:solidFill>
            </a:endParaRPr>
          </a:p>
        </p:txBody>
      </p:sp>
      <p:sp>
        <p:nvSpPr>
          <p:cNvPr id="7" name="Slide Number Placeholder 6"/>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2381287764"/>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4" name="Footer Placeholder 3"/>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5" name="Slide Number Placeholder 4"/>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78071657"/>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3" name="Footer Placeholder 2"/>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4" name="Slide Number Placeholder 3"/>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19778887"/>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6" name="Footer Placeholder 5"/>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7" name="Slide Number Placeholder 6"/>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004857703"/>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6" name="Footer Placeholder 5"/>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7" name="Slide Number Placeholder 6"/>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84564889"/>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900552517"/>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08846136"/>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userDrawn="1">
  <p:cSld name="Presentation_2">
    <p:bg>
      <p:bgPr>
        <a:solidFill>
          <a:schemeClr val="bg1"/>
        </a:solidFill>
        <a:effectLst/>
      </p:bgPr>
    </p:bg>
    <p:spTree>
      <p:nvGrpSpPr>
        <p:cNvPr id="1" name=""/>
        <p:cNvGrpSpPr/>
        <p:nvPr/>
      </p:nvGrpSpPr>
      <p:grpSpPr>
        <a:xfrm>
          <a:off x="0" y="0"/>
          <a:ext cx="0" cy="0"/>
          <a:chOff x="0" y="0"/>
          <a:chExt cx="0" cy="0"/>
        </a:xfrm>
      </p:grpSpPr>
      <p:sp>
        <p:nvSpPr>
          <p:cNvPr id="19" name="Title 1"/>
          <p:cNvSpPr txBox="1">
            <a:spLocks/>
          </p:cNvSpPr>
          <p:nvPr userDrawn="1"/>
        </p:nvSpPr>
        <p:spPr bwMode="auto">
          <a:xfrm>
            <a:off x="0" y="205740"/>
            <a:ext cx="9144000" cy="53340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prstClr val="white"/>
              </a:solidFill>
              <a:latin typeface="Arial" pitchFamily="34" charset="0"/>
              <a:cs typeface="Arial" pitchFamily="34" charset="0"/>
            </a:endParaRPr>
          </a:p>
        </p:txBody>
      </p:sp>
      <p:pic>
        <p:nvPicPr>
          <p:cNvPr id="13" name="Picture 3" descr="G:\Users\s\samosh\Documents\My Pictures\LOGO\CLIC\CLIC-Logo-Color-72.png"/>
          <p:cNvPicPr>
            <a:picLocks noChangeAspect="1" noChangeArrowheads="1"/>
          </p:cNvPicPr>
          <p:nvPr userDrawn="1"/>
        </p:nvPicPr>
        <p:blipFill>
          <a:blip r:embed="rId2" cstate="print"/>
          <a:srcRect/>
          <a:stretch>
            <a:fillRect/>
          </a:stretch>
        </p:blipFill>
        <p:spPr bwMode="auto">
          <a:xfrm>
            <a:off x="129208" y="7620"/>
            <a:ext cx="914400" cy="914400"/>
          </a:xfrm>
          <a:prstGeom prst="rect">
            <a:avLst/>
          </a:prstGeom>
          <a:noFill/>
        </p:spPr>
      </p:pic>
      <p:sp>
        <p:nvSpPr>
          <p:cNvPr id="8" name="Title 15"/>
          <p:cNvSpPr>
            <a:spLocks noGrp="1"/>
          </p:cNvSpPr>
          <p:nvPr>
            <p:ph type="title" hasCustomPrompt="1"/>
          </p:nvPr>
        </p:nvSpPr>
        <p:spPr>
          <a:xfrm>
            <a:off x="1115616" y="206058"/>
            <a:ext cx="6621936" cy="533082"/>
          </a:xfrm>
          <a:prstGeom prst="rect">
            <a:avLst/>
          </a:prstGeom>
          <a:solidFill>
            <a:srgbClr val="002060"/>
          </a:solidFill>
        </p:spPr>
        <p:txBody>
          <a:bodyPr anchor="ctr">
            <a:normAutofit/>
          </a:bodyPr>
          <a:lstStyle>
            <a:lvl1pPr>
              <a:defRPr sz="2800">
                <a:solidFill>
                  <a:schemeClr val="bg1"/>
                </a:solidFill>
                <a:latin typeface="+mj-lt"/>
                <a:cs typeface="Arial" pitchFamily="34" charset="0"/>
              </a:defRPr>
            </a:lvl1pPr>
          </a:lstStyle>
          <a:p>
            <a:r>
              <a:rPr lang="en-US" dirty="0" smtClean="0"/>
              <a:t>[Sub-title]</a:t>
            </a:r>
            <a:endParaRPr lang="en-US" dirty="0"/>
          </a:p>
        </p:txBody>
      </p:sp>
      <p:sp>
        <p:nvSpPr>
          <p:cNvPr id="16" name="Title 1"/>
          <p:cNvSpPr txBox="1">
            <a:spLocks/>
          </p:cNvSpPr>
          <p:nvPr userDrawn="1"/>
        </p:nvSpPr>
        <p:spPr bwMode="auto">
          <a:xfrm>
            <a:off x="0" y="6363290"/>
            <a:ext cx="9144000" cy="30607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200" dirty="0" smtClean="0">
                <a:solidFill>
                  <a:prstClr val="white"/>
                </a:solidFill>
              </a:rPr>
              <a:t>  </a:t>
            </a:r>
            <a:r>
              <a:rPr lang="fr-CH" sz="1200" dirty="0" smtClean="0">
                <a:solidFill>
                  <a:prstClr val="white"/>
                </a:solidFill>
              </a:rPr>
              <a:t>X-band </a:t>
            </a:r>
            <a:r>
              <a:rPr lang="fr-CH" sz="1200" dirty="0" err="1" smtClean="0">
                <a:solidFill>
                  <a:prstClr val="white"/>
                </a:solidFill>
              </a:rPr>
              <a:t>Accelerating</a:t>
            </a:r>
            <a:r>
              <a:rPr lang="fr-CH" sz="1200" dirty="0" smtClean="0">
                <a:solidFill>
                  <a:prstClr val="white"/>
                </a:solidFill>
              </a:rPr>
              <a:t> structure </a:t>
            </a:r>
            <a:r>
              <a:rPr lang="fr-CH" sz="1200" dirty="0" err="1" smtClean="0">
                <a:solidFill>
                  <a:prstClr val="white"/>
                </a:solidFill>
              </a:rPr>
              <a:t>Review</a:t>
            </a:r>
            <a:r>
              <a:rPr lang="en-US" sz="1200" dirty="0" smtClean="0">
                <a:solidFill>
                  <a:prstClr val="white"/>
                </a:solidFill>
                <a:latin typeface="Tahoma" pitchFamily="34" charset="0"/>
                <a:cs typeface="Tahoma" pitchFamily="34" charset="0"/>
              </a:rPr>
              <a:t>                                     </a:t>
            </a:r>
            <a:endParaRPr lang="en-US" sz="1200" dirty="0">
              <a:solidFill>
                <a:prstClr val="white"/>
              </a:solidFill>
            </a:endParaRPr>
          </a:p>
        </p:txBody>
      </p:sp>
      <p:sp>
        <p:nvSpPr>
          <p:cNvPr id="17" name="Slide Number Placeholder 5"/>
          <p:cNvSpPr txBox="1">
            <a:spLocks/>
          </p:cNvSpPr>
          <p:nvPr userDrawn="1"/>
        </p:nvSpPr>
        <p:spPr>
          <a:xfrm>
            <a:off x="8713839" y="6376243"/>
            <a:ext cx="430161" cy="31115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bg1"/>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03034ED-392B-42A2-8939-5A95FD54CEFE}" type="slidenum">
              <a:rPr lang="en-US" smtClean="0">
                <a:solidFill>
                  <a:prstClr val="white"/>
                </a:solidFill>
              </a:rPr>
              <a:pPr/>
              <a:t>‹#›</a:t>
            </a:fld>
            <a:endParaRPr lang="en-US" dirty="0">
              <a:solidFill>
                <a:prstClr val="white"/>
              </a:solidFill>
            </a:endParaRPr>
          </a:p>
        </p:txBody>
      </p:sp>
      <p:sp>
        <p:nvSpPr>
          <p:cNvPr id="2" name="Rectangle 1"/>
          <p:cNvSpPr/>
          <p:nvPr userDrawn="1"/>
        </p:nvSpPr>
        <p:spPr>
          <a:xfrm>
            <a:off x="-32094" y="6392361"/>
            <a:ext cx="1724896" cy="276999"/>
          </a:xfrm>
          <a:prstGeom prst="rect">
            <a:avLst/>
          </a:prstGeom>
        </p:spPr>
        <p:txBody>
          <a:bodyPr wrap="none">
            <a:spAutoFit/>
          </a:bodyPr>
          <a:lstStyle/>
          <a:p>
            <a:pPr algn="ctr"/>
            <a:r>
              <a:rPr lang="en-US" sz="1200" dirty="0" smtClean="0">
                <a:solidFill>
                  <a:prstClr val="white"/>
                </a:solidFill>
              </a:rPr>
              <a:t>24-25 NOVEMBER 2014</a:t>
            </a:r>
            <a:r>
              <a:rPr lang="en-US" sz="1200" dirty="0" smtClean="0">
                <a:solidFill>
                  <a:prstClr val="white"/>
                </a:solidFill>
                <a:latin typeface="Tahoma" pitchFamily="34" charset="0"/>
                <a:cs typeface="Tahoma" pitchFamily="34" charset="0"/>
              </a:rPr>
              <a:t> </a:t>
            </a:r>
            <a:endParaRPr lang="en-GB" sz="1200" dirty="0">
              <a:solidFill>
                <a:prstClr val="black"/>
              </a:solidFill>
            </a:endParaRPr>
          </a:p>
        </p:txBody>
      </p:sp>
      <p:pic>
        <p:nvPicPr>
          <p:cNvPr id="14" name="Picture 13"/>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84368" y="225000"/>
            <a:ext cx="464400" cy="46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5778630"/>
      </p:ext>
    </p:extLst>
  </p:cSld>
  <p:clrMapOvr>
    <a:masterClrMapping/>
  </p:clrMapOvr>
  <p:transition>
    <p:split orient="vert" dir="in"/>
  </p:transition>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userDrawn="1">
  <p:cSld name="Presentation_1">
    <p:bg>
      <p:bgPr>
        <a:solidFill>
          <a:schemeClr val="bg1"/>
        </a:solidFill>
        <a:effectLst/>
      </p:bgPr>
    </p:bg>
    <p:spTree>
      <p:nvGrpSpPr>
        <p:cNvPr id="1" name=""/>
        <p:cNvGrpSpPr/>
        <p:nvPr/>
      </p:nvGrpSpPr>
      <p:grpSpPr>
        <a:xfrm>
          <a:off x="0" y="0"/>
          <a:ext cx="0" cy="0"/>
          <a:chOff x="0" y="0"/>
          <a:chExt cx="0" cy="0"/>
        </a:xfrm>
      </p:grpSpPr>
      <p:sp>
        <p:nvSpPr>
          <p:cNvPr id="9" name="Title 1"/>
          <p:cNvSpPr txBox="1">
            <a:spLocks/>
          </p:cNvSpPr>
          <p:nvPr userDrawn="1"/>
        </p:nvSpPr>
        <p:spPr bwMode="auto">
          <a:xfrm>
            <a:off x="0" y="205740"/>
            <a:ext cx="9144000" cy="53340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prstClr val="white"/>
              </a:solidFill>
              <a:latin typeface="Arial" pitchFamily="34" charset="0"/>
              <a:cs typeface="Arial" pitchFamily="34" charset="0"/>
            </a:endParaRPr>
          </a:p>
        </p:txBody>
      </p:sp>
      <p:sp>
        <p:nvSpPr>
          <p:cNvPr id="11" name="Slide Number Placeholder 5"/>
          <p:cNvSpPr txBox="1">
            <a:spLocks/>
          </p:cNvSpPr>
          <p:nvPr userDrawn="1"/>
        </p:nvSpPr>
        <p:spPr>
          <a:xfrm>
            <a:off x="8713839" y="6309320"/>
            <a:ext cx="430161" cy="365125"/>
          </a:xfrm>
          <a:prstGeom prst="rect">
            <a:avLst/>
          </a:prstGeom>
        </p:spPr>
        <p:txBody>
          <a:bodyPr vert="horz" lIns="91440" tIns="45720" rIns="91440" bIns="45720" rtlCol="0" anchor="ctr"/>
          <a:lstStyle>
            <a:lvl1pPr algn="ctr">
              <a:defRPr sz="1400">
                <a:solidFill>
                  <a:srgbClr val="003368"/>
                </a:solidFill>
                <a:latin typeface="Calibri" pitchFamily="34" charset="0"/>
              </a:defRPr>
            </a:lvl1pPr>
          </a:lstStyle>
          <a:p>
            <a:pPr>
              <a:defRPr/>
            </a:pPr>
            <a:fld id="{403034ED-392B-42A2-8939-5A95FD54CEFE}" type="slidenum">
              <a:rPr lang="en-US" smtClean="0">
                <a:solidFill>
                  <a:prstClr val="white"/>
                </a:solidFill>
              </a:rPr>
              <a:pPr>
                <a:defRPr/>
              </a:pPr>
              <a:t>‹#›</a:t>
            </a:fld>
            <a:endParaRPr lang="en-US" dirty="0">
              <a:solidFill>
                <a:prstClr val="white"/>
              </a:solidFill>
            </a:endParaRPr>
          </a:p>
        </p:txBody>
      </p:sp>
      <p:sp>
        <p:nvSpPr>
          <p:cNvPr id="10" name="Slide Number Placeholder 5"/>
          <p:cNvSpPr>
            <a:spLocks noGrp="1"/>
          </p:cNvSpPr>
          <p:nvPr>
            <p:ph type="sldNum" sz="quarter" idx="12"/>
          </p:nvPr>
        </p:nvSpPr>
        <p:spPr>
          <a:xfrm>
            <a:off x="8713839" y="6376243"/>
            <a:ext cx="430161" cy="311155"/>
          </a:xfrm>
          <a:prstGeom prst="rect">
            <a:avLst/>
          </a:prstGeom>
        </p:spPr>
        <p:txBody>
          <a:bodyPr anchor="ctr"/>
          <a:lstStyle>
            <a:lvl1pPr algn="ctr">
              <a:defRPr sz="1400">
                <a:solidFill>
                  <a:schemeClr val="bg1"/>
                </a:solidFill>
                <a:latin typeface="Calibri" pitchFamily="34" charset="0"/>
              </a:defRPr>
            </a:lvl1pPr>
          </a:lstStyle>
          <a:p>
            <a:fld id="{403034ED-392B-42A2-8939-5A95FD54CEFE}" type="slidenum">
              <a:rPr lang="en-US" smtClean="0">
                <a:solidFill>
                  <a:prstClr val="white"/>
                </a:solidFill>
              </a:rPr>
              <a:pPr/>
              <a:t>‹#›</a:t>
            </a:fld>
            <a:endParaRPr lang="en-US" dirty="0">
              <a:solidFill>
                <a:prstClr val="white"/>
              </a:solidFill>
            </a:endParaRPr>
          </a:p>
        </p:txBody>
      </p:sp>
      <p:pic>
        <p:nvPicPr>
          <p:cNvPr id="18" name="Picture 3" descr="G:\Users\s\samosh\Documents\My Pictures\LOGO\CLIC\CLIC-Logo-Color-72.png"/>
          <p:cNvPicPr>
            <a:picLocks noChangeAspect="1" noChangeArrowheads="1"/>
          </p:cNvPicPr>
          <p:nvPr userDrawn="1"/>
        </p:nvPicPr>
        <p:blipFill>
          <a:blip r:embed="rId2" cstate="print"/>
          <a:srcRect/>
          <a:stretch>
            <a:fillRect/>
          </a:stretch>
        </p:blipFill>
        <p:spPr bwMode="auto">
          <a:xfrm>
            <a:off x="129208" y="7620"/>
            <a:ext cx="914400" cy="914400"/>
          </a:xfrm>
          <a:prstGeom prst="rect">
            <a:avLst/>
          </a:prstGeom>
          <a:noFill/>
        </p:spPr>
      </p:pic>
      <p:sp>
        <p:nvSpPr>
          <p:cNvPr id="8" name="Title 15"/>
          <p:cNvSpPr>
            <a:spLocks noGrp="1"/>
          </p:cNvSpPr>
          <p:nvPr>
            <p:ph type="title" hasCustomPrompt="1"/>
          </p:nvPr>
        </p:nvSpPr>
        <p:spPr>
          <a:xfrm>
            <a:off x="1115616" y="206058"/>
            <a:ext cx="6621936" cy="533082"/>
          </a:xfrm>
          <a:prstGeom prst="rect">
            <a:avLst/>
          </a:prstGeom>
          <a:solidFill>
            <a:srgbClr val="002060"/>
          </a:solidFill>
        </p:spPr>
        <p:txBody>
          <a:bodyPr anchor="ctr">
            <a:normAutofit/>
          </a:bodyPr>
          <a:lstStyle>
            <a:lvl1pPr>
              <a:defRPr sz="2800">
                <a:solidFill>
                  <a:schemeClr val="bg1"/>
                </a:solidFill>
                <a:latin typeface="+mj-lt"/>
                <a:cs typeface="Arial" pitchFamily="34" charset="0"/>
              </a:defRPr>
            </a:lvl1pPr>
          </a:lstStyle>
          <a:p>
            <a:r>
              <a:rPr lang="en-US" dirty="0" smtClean="0"/>
              <a:t>[Sub-title]</a:t>
            </a:r>
            <a:endParaRPr lang="en-US" dirty="0"/>
          </a:p>
        </p:txBody>
      </p:sp>
      <p:sp>
        <p:nvSpPr>
          <p:cNvPr id="20" name="Rectangle 19"/>
          <p:cNvSpPr/>
          <p:nvPr userDrawn="1"/>
        </p:nvSpPr>
        <p:spPr>
          <a:xfrm>
            <a:off x="131476" y="6392361"/>
            <a:ext cx="1323567" cy="276999"/>
          </a:xfrm>
          <a:prstGeom prst="rect">
            <a:avLst/>
          </a:prstGeom>
        </p:spPr>
        <p:txBody>
          <a:bodyPr wrap="none">
            <a:spAutoFit/>
          </a:bodyPr>
          <a:lstStyle/>
          <a:p>
            <a:r>
              <a:rPr lang="en-US" sz="1200" dirty="0" smtClean="0">
                <a:solidFill>
                  <a:prstClr val="white"/>
                </a:solidFill>
              </a:rPr>
              <a:t>31-January-2013</a:t>
            </a:r>
            <a:r>
              <a:rPr lang="en-US" sz="1200" dirty="0" smtClean="0">
                <a:solidFill>
                  <a:prstClr val="white"/>
                </a:solidFill>
                <a:latin typeface="Tahoma" pitchFamily="34" charset="0"/>
                <a:cs typeface="Tahoma" pitchFamily="34" charset="0"/>
              </a:rPr>
              <a:t> </a:t>
            </a:r>
            <a:endParaRPr lang="en-GB" sz="1200" dirty="0">
              <a:solidFill>
                <a:prstClr val="black"/>
              </a:solidFill>
            </a:endParaRPr>
          </a:p>
        </p:txBody>
      </p:sp>
      <p:sp>
        <p:nvSpPr>
          <p:cNvPr id="14" name="Title 1"/>
          <p:cNvSpPr txBox="1">
            <a:spLocks/>
          </p:cNvSpPr>
          <p:nvPr userDrawn="1"/>
        </p:nvSpPr>
        <p:spPr bwMode="auto">
          <a:xfrm>
            <a:off x="0" y="6363290"/>
            <a:ext cx="9144000" cy="30607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200" dirty="0" smtClean="0">
                <a:solidFill>
                  <a:prstClr val="white"/>
                </a:solidFill>
              </a:rPr>
              <a:t>   </a:t>
            </a:r>
            <a:r>
              <a:rPr lang="fr-CH" sz="1200" dirty="0" smtClean="0">
                <a:solidFill>
                  <a:prstClr val="white"/>
                </a:solidFill>
              </a:rPr>
              <a:t>X-band </a:t>
            </a:r>
            <a:r>
              <a:rPr lang="fr-CH" sz="1200" dirty="0" err="1" smtClean="0">
                <a:solidFill>
                  <a:prstClr val="white"/>
                </a:solidFill>
              </a:rPr>
              <a:t>Accelerating</a:t>
            </a:r>
            <a:r>
              <a:rPr lang="fr-CH" sz="1200" dirty="0" smtClean="0">
                <a:solidFill>
                  <a:prstClr val="white"/>
                </a:solidFill>
              </a:rPr>
              <a:t> structure </a:t>
            </a:r>
            <a:r>
              <a:rPr lang="fr-CH" sz="1200" dirty="0" err="1" smtClean="0">
                <a:solidFill>
                  <a:prstClr val="white"/>
                </a:solidFill>
              </a:rPr>
              <a:t>Review</a:t>
            </a:r>
            <a:r>
              <a:rPr lang="en-US" sz="1200" dirty="0" smtClean="0">
                <a:solidFill>
                  <a:prstClr val="white"/>
                </a:solidFill>
                <a:latin typeface="Tahoma" pitchFamily="34" charset="0"/>
                <a:cs typeface="Tahoma" pitchFamily="34" charset="0"/>
              </a:rPr>
              <a:t>                                     </a:t>
            </a:r>
            <a:endParaRPr lang="en-US" sz="1200" dirty="0">
              <a:solidFill>
                <a:prstClr val="white"/>
              </a:solidFill>
            </a:endParaRPr>
          </a:p>
        </p:txBody>
      </p:sp>
      <p:sp>
        <p:nvSpPr>
          <p:cNvPr id="16" name="Rectangle 15"/>
          <p:cNvSpPr/>
          <p:nvPr userDrawn="1"/>
        </p:nvSpPr>
        <p:spPr>
          <a:xfrm>
            <a:off x="-32093" y="6392361"/>
            <a:ext cx="1724895" cy="276999"/>
          </a:xfrm>
          <a:prstGeom prst="rect">
            <a:avLst/>
          </a:prstGeom>
        </p:spPr>
        <p:txBody>
          <a:bodyPr wrap="none">
            <a:spAutoFit/>
          </a:bodyPr>
          <a:lstStyle/>
          <a:p>
            <a:pPr algn="ctr"/>
            <a:r>
              <a:rPr lang="en-US" sz="1200" dirty="0" smtClean="0">
                <a:solidFill>
                  <a:prstClr val="white"/>
                </a:solidFill>
              </a:rPr>
              <a:t>24-25 NOVEMBER 2014</a:t>
            </a:r>
            <a:r>
              <a:rPr lang="en-US" sz="1200" dirty="0" smtClean="0">
                <a:solidFill>
                  <a:prstClr val="white"/>
                </a:solidFill>
                <a:latin typeface="Tahoma" pitchFamily="34" charset="0"/>
                <a:cs typeface="Tahoma" pitchFamily="34" charset="0"/>
              </a:rPr>
              <a:t> </a:t>
            </a:r>
            <a:endParaRPr lang="en-GB" sz="1200" dirty="0">
              <a:solidFill>
                <a:prstClr val="black"/>
              </a:solidFill>
            </a:endParaRPr>
          </a:p>
        </p:txBody>
      </p:sp>
      <p:pic>
        <p:nvPicPr>
          <p:cNvPr id="19" name="Picture 18"/>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884368" y="225000"/>
            <a:ext cx="464400" cy="46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8139601"/>
      </p:ext>
    </p:extLst>
  </p:cSld>
  <p:clrMapOvr>
    <a:masterClrMapping/>
  </p:clrMapOvr>
  <p:transition>
    <p:split orient="vert" dir="in"/>
  </p:transition>
  <p:timing>
    <p:tnLst>
      <p:par>
        <p:cTn id="1" dur="indefinite" restart="never" nodeType="tmRoot"/>
      </p:par>
    </p:tnLst>
  </p:timing>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50734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Title 1"/>
          <p:cNvSpPr txBox="1">
            <a:spLocks/>
          </p:cNvSpPr>
          <p:nvPr userDrawn="1"/>
        </p:nvSpPr>
        <p:spPr bwMode="auto">
          <a:xfrm>
            <a:off x="0" y="205740"/>
            <a:ext cx="9144000" cy="53340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prstClr val="white"/>
              </a:solidFill>
              <a:latin typeface="Arial" pitchFamily="34" charset="0"/>
              <a:cs typeface="Arial" pitchFamily="34" charset="0"/>
            </a:endParaRPr>
          </a:p>
        </p:txBody>
      </p:sp>
      <p:pic>
        <p:nvPicPr>
          <p:cNvPr id="11" name="Picture 3" descr="G:\Users\s\samosh\Documents\My Pictures\LOGO\CLIC\CLIC-Logo-Color-72.png"/>
          <p:cNvPicPr>
            <a:picLocks noChangeAspect="1" noChangeArrowheads="1"/>
          </p:cNvPicPr>
          <p:nvPr userDrawn="1"/>
        </p:nvPicPr>
        <p:blipFill>
          <a:blip r:embed="rId2" cstate="print"/>
          <a:srcRect/>
          <a:stretch>
            <a:fillRect/>
          </a:stretch>
        </p:blipFill>
        <p:spPr bwMode="auto">
          <a:xfrm>
            <a:off x="129208" y="7620"/>
            <a:ext cx="914400" cy="914400"/>
          </a:xfrm>
          <a:prstGeom prst="rect">
            <a:avLst/>
          </a:prstGeom>
          <a:noFill/>
        </p:spPr>
      </p:pic>
      <p:sp>
        <p:nvSpPr>
          <p:cNvPr id="13" name="Title 15"/>
          <p:cNvSpPr>
            <a:spLocks noGrp="1"/>
          </p:cNvSpPr>
          <p:nvPr>
            <p:ph type="title" hasCustomPrompt="1"/>
          </p:nvPr>
        </p:nvSpPr>
        <p:spPr>
          <a:xfrm>
            <a:off x="1115616" y="206058"/>
            <a:ext cx="6621936" cy="533082"/>
          </a:xfrm>
          <a:prstGeom prst="rect">
            <a:avLst/>
          </a:prstGeom>
          <a:solidFill>
            <a:srgbClr val="002060"/>
          </a:solidFill>
        </p:spPr>
        <p:txBody>
          <a:bodyPr anchor="ctr">
            <a:normAutofit/>
          </a:bodyPr>
          <a:lstStyle>
            <a:lvl1pPr>
              <a:defRPr sz="2800">
                <a:solidFill>
                  <a:schemeClr val="bg1"/>
                </a:solidFill>
                <a:latin typeface="+mj-lt"/>
                <a:cs typeface="Arial" pitchFamily="34" charset="0"/>
              </a:defRPr>
            </a:lvl1pPr>
          </a:lstStyle>
          <a:p>
            <a:r>
              <a:rPr lang="en-US" dirty="0" smtClean="0"/>
              <a:t>[Sub-title]</a:t>
            </a:r>
            <a:endParaRPr lang="en-US" dirty="0"/>
          </a:p>
        </p:txBody>
      </p:sp>
      <p:sp>
        <p:nvSpPr>
          <p:cNvPr id="14" name="Slide Number Placeholder 5"/>
          <p:cNvSpPr txBox="1">
            <a:spLocks/>
          </p:cNvSpPr>
          <p:nvPr userDrawn="1"/>
        </p:nvSpPr>
        <p:spPr>
          <a:xfrm>
            <a:off x="8713839" y="6309320"/>
            <a:ext cx="430161" cy="365125"/>
          </a:xfrm>
          <a:prstGeom prst="rect">
            <a:avLst/>
          </a:prstGeom>
        </p:spPr>
        <p:txBody>
          <a:bodyPr vert="horz" lIns="91440" tIns="45720" rIns="91440" bIns="45720" rtlCol="0" anchor="ctr"/>
          <a:lstStyle>
            <a:lvl1pPr algn="ctr">
              <a:defRPr sz="1400">
                <a:solidFill>
                  <a:srgbClr val="003368"/>
                </a:solidFill>
                <a:latin typeface="Calibri" pitchFamily="34" charset="0"/>
              </a:defRPr>
            </a:lvl1pPr>
          </a:lstStyle>
          <a:p>
            <a:pPr>
              <a:defRPr/>
            </a:pPr>
            <a:fld id="{403034ED-392B-42A2-8939-5A95FD54CEFE}" type="slidenum">
              <a:rPr lang="en-US" smtClean="0">
                <a:solidFill>
                  <a:prstClr val="white"/>
                </a:solidFill>
              </a:rPr>
              <a:pPr>
                <a:defRPr/>
              </a:pPr>
              <a:t>‹#›</a:t>
            </a:fld>
            <a:endParaRPr lang="en-US" dirty="0">
              <a:solidFill>
                <a:prstClr val="white"/>
              </a:solidFill>
            </a:endParaRPr>
          </a:p>
        </p:txBody>
      </p:sp>
      <p:sp>
        <p:nvSpPr>
          <p:cNvPr id="15" name="Title 1"/>
          <p:cNvSpPr txBox="1">
            <a:spLocks/>
          </p:cNvSpPr>
          <p:nvPr userDrawn="1"/>
        </p:nvSpPr>
        <p:spPr bwMode="auto">
          <a:xfrm>
            <a:off x="0" y="6381328"/>
            <a:ext cx="9144000" cy="30607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200" dirty="0" smtClean="0">
                <a:solidFill>
                  <a:prstClr val="white"/>
                </a:solidFill>
              </a:rPr>
              <a:t>                                                                                                          </a:t>
            </a:r>
            <a:r>
              <a:rPr lang="en-GB" sz="1200" dirty="0" smtClean="0">
                <a:solidFill>
                  <a:prstClr val="white"/>
                </a:solidFill>
              </a:rPr>
              <a:t>[Meeting Name]                        </a:t>
            </a:r>
            <a:r>
              <a:rPr lang="en-US" sz="1200" dirty="0" smtClean="0">
                <a:solidFill>
                  <a:prstClr val="white"/>
                </a:solidFill>
                <a:latin typeface="Tahoma" pitchFamily="34" charset="0"/>
                <a:cs typeface="Tahoma" pitchFamily="34" charset="0"/>
              </a:rPr>
              <a:t>                                      </a:t>
            </a:r>
            <a:r>
              <a:rPr lang="en-US" sz="1200" dirty="0" smtClean="0">
                <a:solidFill>
                  <a:prstClr val="white"/>
                </a:solidFill>
              </a:rPr>
              <a:t>«BE-RF-PM»</a:t>
            </a:r>
            <a:endParaRPr lang="en-US" sz="1200" dirty="0">
              <a:solidFill>
                <a:prstClr val="white"/>
              </a:solidFill>
            </a:endParaRPr>
          </a:p>
        </p:txBody>
      </p:sp>
      <p:sp>
        <p:nvSpPr>
          <p:cNvPr id="16" name="Slide Number Placeholder 5"/>
          <p:cNvSpPr>
            <a:spLocks noGrp="1"/>
          </p:cNvSpPr>
          <p:nvPr>
            <p:ph type="sldNum" sz="quarter" idx="12"/>
          </p:nvPr>
        </p:nvSpPr>
        <p:spPr>
          <a:xfrm>
            <a:off x="8713839" y="6376243"/>
            <a:ext cx="430161" cy="311155"/>
          </a:xfrm>
          <a:prstGeom prst="rect">
            <a:avLst/>
          </a:prstGeom>
        </p:spPr>
        <p:txBody>
          <a:bodyPr anchor="ctr"/>
          <a:lstStyle>
            <a:lvl1pPr algn="ctr">
              <a:defRPr sz="1400">
                <a:solidFill>
                  <a:schemeClr val="bg1"/>
                </a:solidFill>
                <a:latin typeface="Calibri" pitchFamily="34" charset="0"/>
              </a:defRPr>
            </a:lvl1pPr>
          </a:lstStyle>
          <a:p>
            <a:fld id="{403034ED-392B-42A2-8939-5A95FD54CEFE}" type="slidenum">
              <a:rPr lang="en-US" smtClean="0">
                <a:solidFill>
                  <a:prstClr val="white"/>
                </a:solidFill>
              </a:rPr>
              <a:pPr/>
              <a:t>‹#›</a:t>
            </a:fld>
            <a:endParaRPr lang="en-US" dirty="0">
              <a:solidFill>
                <a:prstClr val="white"/>
              </a:solidFill>
            </a:endParaRPr>
          </a:p>
        </p:txBody>
      </p:sp>
      <p:sp>
        <p:nvSpPr>
          <p:cNvPr id="18" name="Rectangle 17"/>
          <p:cNvSpPr/>
          <p:nvPr userDrawn="1"/>
        </p:nvSpPr>
        <p:spPr>
          <a:xfrm>
            <a:off x="131476" y="6392361"/>
            <a:ext cx="1332609" cy="276999"/>
          </a:xfrm>
          <a:prstGeom prst="rect">
            <a:avLst/>
          </a:prstGeom>
        </p:spPr>
        <p:txBody>
          <a:bodyPr wrap="none">
            <a:spAutoFit/>
          </a:bodyPr>
          <a:lstStyle/>
          <a:p>
            <a:r>
              <a:rPr lang="en-US" sz="1200" dirty="0" smtClean="0">
                <a:solidFill>
                  <a:prstClr val="white"/>
                </a:solidFill>
              </a:rPr>
              <a:t>[DD-Month-YYYY]</a:t>
            </a:r>
            <a:r>
              <a:rPr lang="en-US" sz="1200" dirty="0" smtClean="0">
                <a:solidFill>
                  <a:prstClr val="white"/>
                </a:solidFill>
                <a:latin typeface="Tahoma" pitchFamily="34" charset="0"/>
                <a:cs typeface="Tahoma" pitchFamily="34" charset="0"/>
              </a:rPr>
              <a:t> </a:t>
            </a:r>
            <a:endParaRPr lang="en-GB" sz="1200" dirty="0">
              <a:solidFill>
                <a:prstClr val="black"/>
              </a:solidFill>
            </a:endParaRPr>
          </a:p>
        </p:txBody>
      </p:sp>
      <p:pic>
        <p:nvPicPr>
          <p:cNvPr id="20" name="Picture 2"/>
          <p:cNvPicPr>
            <a:picLocks noChangeAspect="1" noChangeArrowheads="1"/>
          </p:cNvPicPr>
          <p:nvPr userDrawn="1"/>
        </p:nvPicPr>
        <p:blipFill>
          <a:blip r:embed="rId3" cstate="print"/>
          <a:srcRect/>
          <a:stretch>
            <a:fillRect/>
          </a:stretch>
        </p:blipFill>
        <p:spPr bwMode="auto">
          <a:xfrm>
            <a:off x="8528353" y="232645"/>
            <a:ext cx="464349" cy="464349"/>
          </a:xfrm>
          <a:prstGeom prst="rect">
            <a:avLst/>
          </a:prstGeom>
          <a:noFill/>
          <a:ln w="9525">
            <a:noFill/>
            <a:miter lim="800000"/>
            <a:headEnd/>
            <a:tailEnd/>
          </a:ln>
        </p:spPr>
      </p:pic>
      <p:pic>
        <p:nvPicPr>
          <p:cNvPr id="21" name="Picture 20"/>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884368" y="225000"/>
            <a:ext cx="464400" cy="46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3341404"/>
      </p:ext>
    </p:extLst>
  </p:cSld>
  <p:clrMapOvr>
    <a:masterClrMapping/>
  </p:clrMapOvr>
  <p:timing>
    <p:tnLst>
      <p:par>
        <p:cTn id="1" dur="indefinite" restart="never" nodeType="tmRoot"/>
      </p:par>
    </p:tnLst>
  </p:timing>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052736"/>
            <a:ext cx="4038600" cy="507342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052736"/>
            <a:ext cx="4038600" cy="507342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Slide Number Placeholder 5"/>
          <p:cNvSpPr txBox="1">
            <a:spLocks/>
          </p:cNvSpPr>
          <p:nvPr userDrawn="1"/>
        </p:nvSpPr>
        <p:spPr>
          <a:xfrm>
            <a:off x="8713839" y="6309320"/>
            <a:ext cx="430161" cy="365125"/>
          </a:xfrm>
          <a:prstGeom prst="rect">
            <a:avLst/>
          </a:prstGeom>
        </p:spPr>
        <p:txBody>
          <a:bodyPr vert="horz" lIns="91440" tIns="45720" rIns="91440" bIns="45720" rtlCol="0" anchor="ctr"/>
          <a:lstStyle>
            <a:lvl1pPr algn="ctr">
              <a:defRPr sz="1400">
                <a:solidFill>
                  <a:srgbClr val="003368"/>
                </a:solidFill>
                <a:latin typeface="Calibri" pitchFamily="34" charset="0"/>
              </a:defRPr>
            </a:lvl1pPr>
          </a:lstStyle>
          <a:p>
            <a:pPr>
              <a:defRPr/>
            </a:pPr>
            <a:fld id="{403034ED-392B-42A2-8939-5A95FD54CEFE}" type="slidenum">
              <a:rPr lang="en-US" smtClean="0">
                <a:solidFill>
                  <a:prstClr val="white"/>
                </a:solidFill>
              </a:rPr>
              <a:pPr>
                <a:defRPr/>
              </a:pPr>
              <a:t>‹#›</a:t>
            </a:fld>
            <a:endParaRPr lang="en-US" dirty="0">
              <a:solidFill>
                <a:prstClr val="white"/>
              </a:solidFill>
            </a:endParaRPr>
          </a:p>
        </p:txBody>
      </p:sp>
      <p:sp>
        <p:nvSpPr>
          <p:cNvPr id="9" name="Title 1"/>
          <p:cNvSpPr txBox="1">
            <a:spLocks/>
          </p:cNvSpPr>
          <p:nvPr userDrawn="1"/>
        </p:nvSpPr>
        <p:spPr bwMode="auto">
          <a:xfrm>
            <a:off x="0" y="6381328"/>
            <a:ext cx="9144000" cy="30607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200" dirty="0" smtClean="0">
                <a:solidFill>
                  <a:prstClr val="white"/>
                </a:solidFill>
              </a:rPr>
              <a:t>                                                                                                          </a:t>
            </a:r>
            <a:r>
              <a:rPr lang="en-GB" sz="1200" dirty="0" smtClean="0">
                <a:solidFill>
                  <a:prstClr val="white"/>
                </a:solidFill>
              </a:rPr>
              <a:t>[Meeting Name]                        </a:t>
            </a:r>
            <a:r>
              <a:rPr lang="en-US" sz="1200" dirty="0" smtClean="0">
                <a:solidFill>
                  <a:prstClr val="white"/>
                </a:solidFill>
                <a:latin typeface="Tahoma" pitchFamily="34" charset="0"/>
                <a:cs typeface="Tahoma" pitchFamily="34" charset="0"/>
              </a:rPr>
              <a:t>                                      </a:t>
            </a:r>
            <a:r>
              <a:rPr lang="en-US" sz="1200" dirty="0" smtClean="0">
                <a:solidFill>
                  <a:prstClr val="white"/>
                </a:solidFill>
              </a:rPr>
              <a:t>«BE-RF-PM»</a:t>
            </a:r>
            <a:endParaRPr lang="en-US" sz="1200" dirty="0">
              <a:solidFill>
                <a:prstClr val="white"/>
              </a:solidFill>
            </a:endParaRPr>
          </a:p>
        </p:txBody>
      </p:sp>
      <p:sp>
        <p:nvSpPr>
          <p:cNvPr id="10" name="Slide Number Placeholder 5"/>
          <p:cNvSpPr>
            <a:spLocks noGrp="1"/>
          </p:cNvSpPr>
          <p:nvPr>
            <p:ph type="sldNum" sz="quarter" idx="12"/>
          </p:nvPr>
        </p:nvSpPr>
        <p:spPr>
          <a:xfrm>
            <a:off x="8713839" y="6376243"/>
            <a:ext cx="430161" cy="311155"/>
          </a:xfrm>
          <a:prstGeom prst="rect">
            <a:avLst/>
          </a:prstGeom>
        </p:spPr>
        <p:txBody>
          <a:bodyPr anchor="ctr"/>
          <a:lstStyle>
            <a:lvl1pPr algn="ctr">
              <a:defRPr sz="1400">
                <a:solidFill>
                  <a:schemeClr val="bg1"/>
                </a:solidFill>
                <a:latin typeface="Calibri" pitchFamily="34" charset="0"/>
              </a:defRPr>
            </a:lvl1pPr>
          </a:lstStyle>
          <a:p>
            <a:fld id="{403034ED-392B-42A2-8939-5A95FD54CEFE}" type="slidenum">
              <a:rPr lang="en-US" smtClean="0">
                <a:solidFill>
                  <a:prstClr val="white"/>
                </a:solidFill>
              </a:rPr>
              <a:pPr/>
              <a:t>‹#›</a:t>
            </a:fld>
            <a:endParaRPr lang="en-US" dirty="0">
              <a:solidFill>
                <a:prstClr val="white"/>
              </a:solidFill>
            </a:endParaRPr>
          </a:p>
        </p:txBody>
      </p:sp>
      <p:sp>
        <p:nvSpPr>
          <p:cNvPr id="12" name="Title 1"/>
          <p:cNvSpPr txBox="1">
            <a:spLocks/>
          </p:cNvSpPr>
          <p:nvPr userDrawn="1"/>
        </p:nvSpPr>
        <p:spPr bwMode="auto">
          <a:xfrm>
            <a:off x="0" y="205740"/>
            <a:ext cx="9144000" cy="53340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prstClr val="white"/>
              </a:solidFill>
              <a:latin typeface="Arial" pitchFamily="34" charset="0"/>
              <a:cs typeface="Arial" pitchFamily="34" charset="0"/>
            </a:endParaRPr>
          </a:p>
        </p:txBody>
      </p:sp>
      <p:pic>
        <p:nvPicPr>
          <p:cNvPr id="13" name="Picture 3" descr="G:\Users\s\samosh\Documents\My Pictures\LOGO\CLIC\CLIC-Logo-Color-72.png"/>
          <p:cNvPicPr>
            <a:picLocks noChangeAspect="1" noChangeArrowheads="1"/>
          </p:cNvPicPr>
          <p:nvPr userDrawn="1"/>
        </p:nvPicPr>
        <p:blipFill>
          <a:blip r:embed="rId2" cstate="print"/>
          <a:srcRect/>
          <a:stretch>
            <a:fillRect/>
          </a:stretch>
        </p:blipFill>
        <p:spPr bwMode="auto">
          <a:xfrm>
            <a:off x="129208" y="7620"/>
            <a:ext cx="914400" cy="914400"/>
          </a:xfrm>
          <a:prstGeom prst="rect">
            <a:avLst/>
          </a:prstGeom>
          <a:noFill/>
        </p:spPr>
      </p:pic>
      <p:sp>
        <p:nvSpPr>
          <p:cNvPr id="15" name="Title 15"/>
          <p:cNvSpPr>
            <a:spLocks noGrp="1"/>
          </p:cNvSpPr>
          <p:nvPr>
            <p:ph type="title" hasCustomPrompt="1"/>
          </p:nvPr>
        </p:nvSpPr>
        <p:spPr>
          <a:xfrm>
            <a:off x="1115616" y="206058"/>
            <a:ext cx="6621936" cy="533082"/>
          </a:xfrm>
          <a:prstGeom prst="rect">
            <a:avLst/>
          </a:prstGeom>
          <a:solidFill>
            <a:srgbClr val="002060"/>
          </a:solidFill>
        </p:spPr>
        <p:txBody>
          <a:bodyPr anchor="ctr">
            <a:normAutofit/>
          </a:bodyPr>
          <a:lstStyle>
            <a:lvl1pPr>
              <a:defRPr sz="2800">
                <a:solidFill>
                  <a:schemeClr val="bg1"/>
                </a:solidFill>
                <a:latin typeface="+mj-lt"/>
                <a:cs typeface="Arial" pitchFamily="34" charset="0"/>
              </a:defRPr>
            </a:lvl1pPr>
          </a:lstStyle>
          <a:p>
            <a:r>
              <a:rPr lang="en-US" dirty="0" smtClean="0"/>
              <a:t>[Sub-title]</a:t>
            </a:r>
            <a:endParaRPr lang="en-US" dirty="0"/>
          </a:p>
        </p:txBody>
      </p:sp>
      <p:sp>
        <p:nvSpPr>
          <p:cNvPr id="16" name="Rectangle 15"/>
          <p:cNvSpPr/>
          <p:nvPr userDrawn="1"/>
        </p:nvSpPr>
        <p:spPr>
          <a:xfrm>
            <a:off x="131476" y="6392361"/>
            <a:ext cx="1332609" cy="276999"/>
          </a:xfrm>
          <a:prstGeom prst="rect">
            <a:avLst/>
          </a:prstGeom>
        </p:spPr>
        <p:txBody>
          <a:bodyPr wrap="none">
            <a:spAutoFit/>
          </a:bodyPr>
          <a:lstStyle/>
          <a:p>
            <a:r>
              <a:rPr lang="en-US" sz="1200" dirty="0" smtClean="0">
                <a:solidFill>
                  <a:prstClr val="white"/>
                </a:solidFill>
              </a:rPr>
              <a:t>[DD-Month-YYYY]</a:t>
            </a:r>
            <a:r>
              <a:rPr lang="en-US" sz="1200" dirty="0" smtClean="0">
                <a:solidFill>
                  <a:prstClr val="white"/>
                </a:solidFill>
                <a:latin typeface="Tahoma" pitchFamily="34" charset="0"/>
                <a:cs typeface="Tahoma" pitchFamily="34" charset="0"/>
              </a:rPr>
              <a:t> </a:t>
            </a:r>
            <a:endParaRPr lang="en-GB" sz="1200" dirty="0">
              <a:solidFill>
                <a:prstClr val="black"/>
              </a:solidFill>
            </a:endParaRPr>
          </a:p>
        </p:txBody>
      </p: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7330" t="4413" r="10308" b="14990"/>
          <a:stretch/>
        </p:blipFill>
        <p:spPr bwMode="auto">
          <a:xfrm>
            <a:off x="8316415" y="220020"/>
            <a:ext cx="636719" cy="51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1932791"/>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4089547304"/>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947861"/>
            <a:ext cx="3008313" cy="598388"/>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947861"/>
            <a:ext cx="5111750" cy="52894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546249"/>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Slide Number Placeholder 5"/>
          <p:cNvSpPr txBox="1">
            <a:spLocks/>
          </p:cNvSpPr>
          <p:nvPr userDrawn="1"/>
        </p:nvSpPr>
        <p:spPr>
          <a:xfrm>
            <a:off x="8713839" y="6309320"/>
            <a:ext cx="430161" cy="365125"/>
          </a:xfrm>
          <a:prstGeom prst="rect">
            <a:avLst/>
          </a:prstGeom>
        </p:spPr>
        <p:txBody>
          <a:bodyPr vert="horz" lIns="91440" tIns="45720" rIns="91440" bIns="45720" rtlCol="0" anchor="ctr"/>
          <a:lstStyle>
            <a:lvl1pPr algn="ctr">
              <a:defRPr sz="1400">
                <a:solidFill>
                  <a:srgbClr val="003368"/>
                </a:solidFill>
                <a:latin typeface="Calibri" pitchFamily="34" charset="0"/>
              </a:defRPr>
            </a:lvl1pPr>
          </a:lstStyle>
          <a:p>
            <a:pPr>
              <a:defRPr/>
            </a:pPr>
            <a:fld id="{403034ED-392B-42A2-8939-5A95FD54CEFE}" type="slidenum">
              <a:rPr lang="en-US" smtClean="0">
                <a:solidFill>
                  <a:prstClr val="white"/>
                </a:solidFill>
              </a:rPr>
              <a:pPr>
                <a:defRPr/>
              </a:pPr>
              <a:t>‹#›</a:t>
            </a:fld>
            <a:endParaRPr lang="en-US" dirty="0">
              <a:solidFill>
                <a:prstClr val="white"/>
              </a:solidFill>
            </a:endParaRPr>
          </a:p>
        </p:txBody>
      </p:sp>
      <p:sp>
        <p:nvSpPr>
          <p:cNvPr id="9" name="Title 1"/>
          <p:cNvSpPr txBox="1">
            <a:spLocks/>
          </p:cNvSpPr>
          <p:nvPr userDrawn="1"/>
        </p:nvSpPr>
        <p:spPr bwMode="auto">
          <a:xfrm>
            <a:off x="0" y="6381328"/>
            <a:ext cx="9144000" cy="30607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r>
              <a:rPr lang="en-US" sz="1200" dirty="0" smtClean="0">
                <a:solidFill>
                  <a:prstClr val="white"/>
                </a:solidFill>
              </a:rPr>
              <a:t>                                                                                                          </a:t>
            </a:r>
            <a:r>
              <a:rPr lang="en-GB" sz="1200" dirty="0" smtClean="0">
                <a:solidFill>
                  <a:prstClr val="white"/>
                </a:solidFill>
              </a:rPr>
              <a:t>[Meeting Name]                        </a:t>
            </a:r>
            <a:r>
              <a:rPr lang="en-US" sz="1200" dirty="0" smtClean="0">
                <a:solidFill>
                  <a:prstClr val="white"/>
                </a:solidFill>
                <a:latin typeface="Tahoma" pitchFamily="34" charset="0"/>
                <a:cs typeface="Tahoma" pitchFamily="34" charset="0"/>
              </a:rPr>
              <a:t>                                      </a:t>
            </a:r>
            <a:r>
              <a:rPr lang="en-US" sz="1200" dirty="0" smtClean="0">
                <a:solidFill>
                  <a:prstClr val="white"/>
                </a:solidFill>
              </a:rPr>
              <a:t>«BE-RF-PM»</a:t>
            </a:r>
            <a:endParaRPr lang="en-US" sz="1200" dirty="0">
              <a:solidFill>
                <a:prstClr val="white"/>
              </a:solidFill>
            </a:endParaRPr>
          </a:p>
        </p:txBody>
      </p:sp>
      <p:sp>
        <p:nvSpPr>
          <p:cNvPr id="10" name="Slide Number Placeholder 5"/>
          <p:cNvSpPr>
            <a:spLocks noGrp="1"/>
          </p:cNvSpPr>
          <p:nvPr>
            <p:ph type="sldNum" sz="quarter" idx="12"/>
          </p:nvPr>
        </p:nvSpPr>
        <p:spPr>
          <a:xfrm>
            <a:off x="8713839" y="6376243"/>
            <a:ext cx="430161" cy="311155"/>
          </a:xfrm>
          <a:prstGeom prst="rect">
            <a:avLst/>
          </a:prstGeom>
        </p:spPr>
        <p:txBody>
          <a:bodyPr anchor="ctr"/>
          <a:lstStyle>
            <a:lvl1pPr algn="ctr">
              <a:defRPr sz="1400">
                <a:solidFill>
                  <a:schemeClr val="bg1"/>
                </a:solidFill>
                <a:latin typeface="Calibri" pitchFamily="34" charset="0"/>
              </a:defRPr>
            </a:lvl1pPr>
          </a:lstStyle>
          <a:p>
            <a:fld id="{403034ED-392B-42A2-8939-5A95FD54CEFE}" type="slidenum">
              <a:rPr lang="en-US" smtClean="0">
                <a:solidFill>
                  <a:prstClr val="white"/>
                </a:solidFill>
              </a:rPr>
              <a:pPr/>
              <a:t>‹#›</a:t>
            </a:fld>
            <a:endParaRPr lang="en-US" dirty="0">
              <a:solidFill>
                <a:prstClr val="white"/>
              </a:solidFill>
            </a:endParaRPr>
          </a:p>
        </p:txBody>
      </p:sp>
      <p:sp>
        <p:nvSpPr>
          <p:cNvPr id="12" name="Title 1"/>
          <p:cNvSpPr txBox="1">
            <a:spLocks/>
          </p:cNvSpPr>
          <p:nvPr userDrawn="1"/>
        </p:nvSpPr>
        <p:spPr bwMode="auto">
          <a:xfrm>
            <a:off x="0" y="205740"/>
            <a:ext cx="9144000" cy="533400"/>
          </a:xfrm>
          <a:prstGeom prst="rect">
            <a:avLst/>
          </a:prstGeom>
          <a:solidFill>
            <a:srgbClr val="002060"/>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prstClr val="white"/>
              </a:solidFill>
              <a:latin typeface="Arial" pitchFamily="34" charset="0"/>
              <a:cs typeface="Arial" pitchFamily="34" charset="0"/>
            </a:endParaRPr>
          </a:p>
        </p:txBody>
      </p:sp>
      <p:pic>
        <p:nvPicPr>
          <p:cNvPr id="13" name="Picture 3" descr="G:\Users\s\samosh\Documents\My Pictures\LOGO\CLIC\CLIC-Logo-Color-72.png"/>
          <p:cNvPicPr>
            <a:picLocks noChangeAspect="1" noChangeArrowheads="1"/>
          </p:cNvPicPr>
          <p:nvPr userDrawn="1"/>
        </p:nvPicPr>
        <p:blipFill>
          <a:blip r:embed="rId2" cstate="print"/>
          <a:srcRect/>
          <a:stretch>
            <a:fillRect/>
          </a:stretch>
        </p:blipFill>
        <p:spPr bwMode="auto">
          <a:xfrm>
            <a:off x="129208" y="7620"/>
            <a:ext cx="914400" cy="914400"/>
          </a:xfrm>
          <a:prstGeom prst="rect">
            <a:avLst/>
          </a:prstGeom>
          <a:noFill/>
        </p:spPr>
      </p:pic>
      <p:sp>
        <p:nvSpPr>
          <p:cNvPr id="15" name="Title 15"/>
          <p:cNvSpPr txBox="1">
            <a:spLocks/>
          </p:cNvSpPr>
          <p:nvPr userDrawn="1"/>
        </p:nvSpPr>
        <p:spPr>
          <a:xfrm>
            <a:off x="1115616" y="206058"/>
            <a:ext cx="6621936" cy="533082"/>
          </a:xfrm>
          <a:prstGeom prst="rect">
            <a:avLst/>
          </a:prstGeom>
          <a:solidFill>
            <a:srgbClr val="002060"/>
          </a:solidFill>
        </p:spPr>
        <p:txBody>
          <a:bodyPr vert="horz" lIns="91440" tIns="45720" rIns="91440" bIns="45720" rtlCol="0" anchor="ctr">
            <a:normAutofit/>
          </a:bodyPr>
          <a:lstStyle>
            <a:lvl1pPr algn="ctr" defTabSz="914400" rtl="0" eaLnBrk="1" latinLnBrk="0" hangingPunct="1">
              <a:spcBef>
                <a:spcPct val="0"/>
              </a:spcBef>
              <a:buNone/>
              <a:defRPr sz="2800" kern="1200">
                <a:solidFill>
                  <a:schemeClr val="bg1"/>
                </a:solidFill>
                <a:latin typeface="+mj-lt"/>
                <a:ea typeface="+mj-ea"/>
                <a:cs typeface="Arial" pitchFamily="34" charset="0"/>
              </a:defRPr>
            </a:lvl1pPr>
          </a:lstStyle>
          <a:p>
            <a:r>
              <a:rPr lang="en-US" smtClean="0">
                <a:solidFill>
                  <a:prstClr val="white"/>
                </a:solidFill>
              </a:rPr>
              <a:t>[Sub-title]</a:t>
            </a:r>
            <a:endParaRPr lang="en-US" dirty="0">
              <a:solidFill>
                <a:prstClr val="white"/>
              </a:solidFill>
            </a:endParaRPr>
          </a:p>
        </p:txBody>
      </p:sp>
      <p:sp>
        <p:nvSpPr>
          <p:cNvPr id="16" name="Rectangle 15"/>
          <p:cNvSpPr/>
          <p:nvPr userDrawn="1"/>
        </p:nvSpPr>
        <p:spPr>
          <a:xfrm>
            <a:off x="131476" y="6392361"/>
            <a:ext cx="1332609" cy="276999"/>
          </a:xfrm>
          <a:prstGeom prst="rect">
            <a:avLst/>
          </a:prstGeom>
        </p:spPr>
        <p:txBody>
          <a:bodyPr wrap="none">
            <a:spAutoFit/>
          </a:bodyPr>
          <a:lstStyle/>
          <a:p>
            <a:r>
              <a:rPr lang="en-US" sz="1200" dirty="0" smtClean="0">
                <a:solidFill>
                  <a:prstClr val="white"/>
                </a:solidFill>
              </a:rPr>
              <a:t>[DD-Month-YYYY]</a:t>
            </a:r>
            <a:r>
              <a:rPr lang="en-US" sz="1200" dirty="0" smtClean="0">
                <a:solidFill>
                  <a:prstClr val="white"/>
                </a:solidFill>
                <a:latin typeface="Tahoma" pitchFamily="34" charset="0"/>
                <a:cs typeface="Tahoma" pitchFamily="34" charset="0"/>
              </a:rPr>
              <a:t> </a:t>
            </a:r>
            <a:endParaRPr lang="en-GB" sz="1200" dirty="0">
              <a:solidFill>
                <a:prstClr val="black"/>
              </a:solidFill>
            </a:endParaRPr>
          </a:p>
        </p:txBody>
      </p:sp>
      <p:pic>
        <p:nvPicPr>
          <p:cNvPr id="14" name="Picture 2"/>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7330" t="4413" r="10308" b="14990"/>
          <a:stretch/>
        </p:blipFill>
        <p:spPr bwMode="auto">
          <a:xfrm>
            <a:off x="8316415" y="220020"/>
            <a:ext cx="636719" cy="5191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4805204"/>
      </p:ext>
    </p:extLst>
  </p:cSld>
  <p:clrMapOvr>
    <a:masterClrMapping/>
  </p:clrMapOvr>
  <p:timing>
    <p:tnLst>
      <p:par>
        <p:cTn id="1" dur="indefinite" restart="never" nodeType="tmRoot"/>
      </p:par>
    </p:tnLst>
  </p:timing>
</p:sldLayout>
</file>

<file path=ppt/slideLayouts/slideLayout211.xml><?xml version="1.0" encoding="utf-8"?>
<p:sldLayout xmlns:a="http://schemas.openxmlformats.org/drawingml/2006/main" xmlns:r="http://schemas.openxmlformats.org/officeDocument/2006/relationships" xmlns:p="http://schemas.openxmlformats.org/presentationml/2006/main" userDrawn="1">
  <p:cSld name="1_IWLC-10_01">
    <p:spTree>
      <p:nvGrpSpPr>
        <p:cNvPr id="1" name=""/>
        <p:cNvGrpSpPr/>
        <p:nvPr/>
      </p:nvGrpSpPr>
      <p:grpSpPr>
        <a:xfrm>
          <a:off x="0" y="0"/>
          <a:ext cx="0" cy="0"/>
          <a:chOff x="0" y="0"/>
          <a:chExt cx="0" cy="0"/>
        </a:xfrm>
      </p:grpSpPr>
      <p:sp>
        <p:nvSpPr>
          <p:cNvPr id="11" name="Title 1"/>
          <p:cNvSpPr txBox="1">
            <a:spLocks/>
          </p:cNvSpPr>
          <p:nvPr userDrawn="1"/>
        </p:nvSpPr>
        <p:spPr bwMode="auto">
          <a:xfrm>
            <a:off x="0" y="6453336"/>
            <a:ext cx="9144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endParaRPr lang="en-US" sz="1400" dirty="0">
              <a:solidFill>
                <a:prstClr val="white"/>
              </a:solidFill>
            </a:endParaRPr>
          </a:p>
        </p:txBody>
      </p:sp>
      <p:sp>
        <p:nvSpPr>
          <p:cNvPr id="19" name="Title 1"/>
          <p:cNvSpPr txBox="1">
            <a:spLocks/>
          </p:cNvSpPr>
          <p:nvPr userDrawn="1"/>
        </p:nvSpPr>
        <p:spPr bwMode="auto">
          <a:xfrm>
            <a:off x="0" y="116632"/>
            <a:ext cx="9144000" cy="5334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prstClr val="white"/>
              </a:solidFill>
              <a:latin typeface="Arial" pitchFamily="34" charset="0"/>
              <a:cs typeface="Arial" pitchFamily="34" charset="0"/>
            </a:endParaRPr>
          </a:p>
        </p:txBody>
      </p:sp>
      <p:sp>
        <p:nvSpPr>
          <p:cNvPr id="12" name="Slide Number Placeholder 5"/>
          <p:cNvSpPr>
            <a:spLocks noGrp="1"/>
          </p:cNvSpPr>
          <p:nvPr>
            <p:ph type="sldNum" sz="quarter" idx="12"/>
          </p:nvPr>
        </p:nvSpPr>
        <p:spPr>
          <a:xfrm>
            <a:off x="8713839" y="6448251"/>
            <a:ext cx="430161" cy="365125"/>
          </a:xfrm>
          <a:prstGeom prst="rect">
            <a:avLst/>
          </a:prstGeom>
        </p:spPr>
        <p:txBody>
          <a:bodyPr anchor="ctr"/>
          <a:lstStyle>
            <a:lvl1pPr algn="ctr">
              <a:defRPr sz="1400">
                <a:solidFill>
                  <a:schemeClr val="bg1"/>
                </a:solidFill>
                <a:latin typeface="Calibri" pitchFamily="34" charset="0"/>
              </a:defRPr>
            </a:lvl1pPr>
          </a:lstStyle>
          <a:p>
            <a:fld id="{403034ED-392B-42A2-8939-5A95FD54CEFE}" type="slidenum">
              <a:rPr lang="en-US" smtClean="0">
                <a:solidFill>
                  <a:prstClr val="white"/>
                </a:solidFill>
              </a:rPr>
              <a:pPr/>
              <a:t>‹#›</a:t>
            </a:fld>
            <a:endParaRPr lang="en-US" dirty="0">
              <a:solidFill>
                <a:prstClr val="white"/>
              </a:solidFill>
            </a:endParaRPr>
          </a:p>
        </p:txBody>
      </p:sp>
      <p:pic>
        <p:nvPicPr>
          <p:cNvPr id="9"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510" y="133949"/>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userDrawn="1"/>
        </p:nvSpPr>
        <p:spPr>
          <a:xfrm>
            <a:off x="7668344" y="6452352"/>
            <a:ext cx="1010212" cy="338554"/>
          </a:xfrm>
          <a:prstGeom prst="rect">
            <a:avLst/>
          </a:prstGeom>
        </p:spPr>
        <p:txBody>
          <a:bodyPr wrap="none">
            <a:spAutoFit/>
          </a:bodyPr>
          <a:lstStyle/>
          <a:p>
            <a:pPr algn="r" fontAlgn="base">
              <a:spcBef>
                <a:spcPct val="0"/>
              </a:spcBef>
              <a:spcAft>
                <a:spcPct val="0"/>
              </a:spcAft>
              <a:defRPr/>
            </a:pPr>
            <a:r>
              <a:rPr lang="en-US" sz="1600" dirty="0" smtClean="0">
                <a:solidFill>
                  <a:prstClr val="white"/>
                </a:solidFill>
              </a:rPr>
              <a:t>BE-RF-PM</a:t>
            </a:r>
            <a:endParaRPr lang="en-US" sz="1600" dirty="0">
              <a:solidFill>
                <a:prstClr val="white"/>
              </a:solidFill>
            </a:endParaRPr>
          </a:p>
        </p:txBody>
      </p:sp>
      <p:sp>
        <p:nvSpPr>
          <p:cNvPr id="8" name="Date Placeholder 3"/>
          <p:cNvSpPr>
            <a:spLocks noGrp="1"/>
          </p:cNvSpPr>
          <p:nvPr>
            <p:ph type="dt" sz="half" idx="2"/>
          </p:nvPr>
        </p:nvSpPr>
        <p:spPr>
          <a:xfrm>
            <a:off x="457200" y="642835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prstClr val="black">
                    <a:tint val="75000"/>
                  </a:prstClr>
                </a:solidFill>
              </a:rPr>
              <a:t>07.04.2014</a:t>
            </a:r>
            <a:endParaRPr lang="en-GB" dirty="0">
              <a:solidFill>
                <a:prstClr val="black">
                  <a:tint val="75000"/>
                </a:prstClr>
              </a:solidFill>
            </a:endParaRPr>
          </a:p>
        </p:txBody>
      </p:sp>
      <p:sp>
        <p:nvSpPr>
          <p:cNvPr id="13" name="Title 15"/>
          <p:cNvSpPr>
            <a:spLocks noGrp="1"/>
          </p:cNvSpPr>
          <p:nvPr>
            <p:ph type="title" hasCustomPrompt="1"/>
          </p:nvPr>
        </p:nvSpPr>
        <p:spPr>
          <a:xfrm>
            <a:off x="1115616" y="116950"/>
            <a:ext cx="6621936" cy="533082"/>
          </a:xfrm>
          <a:prstGeom prst="rect">
            <a:avLst/>
          </a:prstGeom>
          <a:solidFill>
            <a:srgbClr val="003368"/>
          </a:solidFill>
        </p:spPr>
        <p:txBody>
          <a:bodyPr anchor="ctr"/>
          <a:lstStyle>
            <a:lvl1pPr>
              <a:defRPr sz="2000">
                <a:solidFill>
                  <a:schemeClr val="bg1"/>
                </a:solidFill>
                <a:latin typeface="Arial" pitchFamily="34" charset="0"/>
                <a:cs typeface="Arial" pitchFamily="34" charset="0"/>
              </a:defRPr>
            </a:lvl1pPr>
          </a:lstStyle>
          <a:p>
            <a:r>
              <a:rPr lang="en-US" dirty="0" smtClean="0"/>
              <a:t>[Sub-title 1]</a:t>
            </a:r>
            <a:endParaRPr lang="en-US" dirty="0"/>
          </a:p>
        </p:txBody>
      </p:sp>
    </p:spTree>
    <p:extLst>
      <p:ext uri="{BB962C8B-B14F-4D97-AF65-F5344CB8AC3E}">
        <p14:creationId xmlns:p14="http://schemas.microsoft.com/office/powerpoint/2010/main" val="403125446"/>
      </p:ext>
    </p:extLst>
  </p:cSld>
  <p:clrMapOvr>
    <a:masterClrMapping/>
  </p:clrMapOvr>
  <p:transition>
    <p:split orient="vert" dir="in"/>
  </p:transition>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userDrawn="1">
  <p:cSld name="2_IWLC-10_01">
    <p:spTree>
      <p:nvGrpSpPr>
        <p:cNvPr id="1" name=""/>
        <p:cNvGrpSpPr/>
        <p:nvPr/>
      </p:nvGrpSpPr>
      <p:grpSpPr>
        <a:xfrm>
          <a:off x="0" y="0"/>
          <a:ext cx="0" cy="0"/>
          <a:chOff x="0" y="0"/>
          <a:chExt cx="0" cy="0"/>
        </a:xfrm>
      </p:grpSpPr>
      <p:sp>
        <p:nvSpPr>
          <p:cNvPr id="11" name="Title 1"/>
          <p:cNvSpPr txBox="1">
            <a:spLocks/>
          </p:cNvSpPr>
          <p:nvPr userDrawn="1"/>
        </p:nvSpPr>
        <p:spPr bwMode="auto">
          <a:xfrm>
            <a:off x="0" y="6453336"/>
            <a:ext cx="9144000" cy="30607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fontAlgn="base">
              <a:spcBef>
                <a:spcPct val="0"/>
              </a:spcBef>
              <a:spcAft>
                <a:spcPct val="0"/>
              </a:spcAft>
              <a:defRPr/>
            </a:pPr>
            <a:endParaRPr lang="en-US" sz="1400" dirty="0">
              <a:solidFill>
                <a:prstClr val="white"/>
              </a:solidFill>
            </a:endParaRPr>
          </a:p>
        </p:txBody>
      </p:sp>
      <p:sp>
        <p:nvSpPr>
          <p:cNvPr id="19" name="Title 1"/>
          <p:cNvSpPr txBox="1">
            <a:spLocks/>
          </p:cNvSpPr>
          <p:nvPr userDrawn="1"/>
        </p:nvSpPr>
        <p:spPr bwMode="auto">
          <a:xfrm>
            <a:off x="0" y="116632"/>
            <a:ext cx="9144000" cy="533400"/>
          </a:xfrm>
          <a:prstGeom prst="rect">
            <a:avLst/>
          </a:prstGeom>
          <a:solidFill>
            <a:srgbClr val="003368"/>
          </a:soli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prstClr val="white"/>
              </a:solidFill>
              <a:latin typeface="Arial" pitchFamily="34" charset="0"/>
              <a:cs typeface="Arial" pitchFamily="34" charset="0"/>
            </a:endParaRPr>
          </a:p>
        </p:txBody>
      </p:sp>
      <p:sp>
        <p:nvSpPr>
          <p:cNvPr id="12" name="Slide Number Placeholder 5"/>
          <p:cNvSpPr>
            <a:spLocks noGrp="1"/>
          </p:cNvSpPr>
          <p:nvPr>
            <p:ph type="sldNum" sz="quarter" idx="12"/>
          </p:nvPr>
        </p:nvSpPr>
        <p:spPr>
          <a:xfrm>
            <a:off x="8713839" y="6448251"/>
            <a:ext cx="430161" cy="365125"/>
          </a:xfrm>
          <a:prstGeom prst="rect">
            <a:avLst/>
          </a:prstGeom>
        </p:spPr>
        <p:txBody>
          <a:bodyPr anchor="ctr"/>
          <a:lstStyle>
            <a:lvl1pPr algn="ctr">
              <a:defRPr sz="1400">
                <a:solidFill>
                  <a:schemeClr val="bg1"/>
                </a:solidFill>
                <a:latin typeface="Calibri" pitchFamily="34" charset="0"/>
              </a:defRPr>
            </a:lvl1pPr>
          </a:lstStyle>
          <a:p>
            <a:fld id="{403034ED-392B-42A2-8939-5A95FD54CEFE}" type="slidenum">
              <a:rPr lang="en-US" smtClean="0">
                <a:solidFill>
                  <a:prstClr val="white"/>
                </a:solidFill>
              </a:rPr>
              <a:pPr/>
              <a:t>‹#›</a:t>
            </a:fld>
            <a:endParaRPr lang="en-US" dirty="0">
              <a:solidFill>
                <a:prstClr val="white"/>
              </a:solidFill>
            </a:endParaRPr>
          </a:p>
        </p:txBody>
      </p:sp>
      <p:pic>
        <p:nvPicPr>
          <p:cNvPr id="9"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9510" y="133949"/>
            <a:ext cx="612121" cy="498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userDrawn="1"/>
        </p:nvSpPr>
        <p:spPr>
          <a:xfrm>
            <a:off x="7668344" y="6452352"/>
            <a:ext cx="1010212" cy="338554"/>
          </a:xfrm>
          <a:prstGeom prst="rect">
            <a:avLst/>
          </a:prstGeom>
        </p:spPr>
        <p:txBody>
          <a:bodyPr wrap="none">
            <a:spAutoFit/>
          </a:bodyPr>
          <a:lstStyle/>
          <a:p>
            <a:pPr algn="r" fontAlgn="base">
              <a:spcBef>
                <a:spcPct val="0"/>
              </a:spcBef>
              <a:spcAft>
                <a:spcPct val="0"/>
              </a:spcAft>
              <a:defRPr/>
            </a:pPr>
            <a:r>
              <a:rPr lang="en-US" sz="1600" dirty="0" smtClean="0">
                <a:solidFill>
                  <a:prstClr val="white"/>
                </a:solidFill>
              </a:rPr>
              <a:t>BE-RF-PM</a:t>
            </a:r>
            <a:endParaRPr lang="en-US" sz="1600" dirty="0">
              <a:solidFill>
                <a:prstClr val="white"/>
              </a:solidFill>
            </a:endParaRPr>
          </a:p>
        </p:txBody>
      </p:sp>
      <p:sp>
        <p:nvSpPr>
          <p:cNvPr id="8" name="Date Placeholder 3"/>
          <p:cNvSpPr>
            <a:spLocks noGrp="1"/>
          </p:cNvSpPr>
          <p:nvPr>
            <p:ph type="dt" sz="half" idx="2"/>
          </p:nvPr>
        </p:nvSpPr>
        <p:spPr>
          <a:xfrm>
            <a:off x="457200" y="642835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solidFill>
                  <a:prstClr val="black">
                    <a:tint val="75000"/>
                  </a:prstClr>
                </a:solidFill>
              </a:rPr>
              <a:t>07.04.2014</a:t>
            </a:r>
            <a:endParaRPr lang="en-GB" dirty="0">
              <a:solidFill>
                <a:prstClr val="black">
                  <a:tint val="75000"/>
                </a:prstClr>
              </a:solidFill>
            </a:endParaRPr>
          </a:p>
        </p:txBody>
      </p:sp>
      <p:sp>
        <p:nvSpPr>
          <p:cNvPr id="13" name="Title 15"/>
          <p:cNvSpPr>
            <a:spLocks noGrp="1"/>
          </p:cNvSpPr>
          <p:nvPr>
            <p:ph type="title" hasCustomPrompt="1"/>
          </p:nvPr>
        </p:nvSpPr>
        <p:spPr>
          <a:xfrm>
            <a:off x="1115616" y="116950"/>
            <a:ext cx="6621936" cy="533082"/>
          </a:xfrm>
          <a:prstGeom prst="rect">
            <a:avLst/>
          </a:prstGeom>
          <a:solidFill>
            <a:srgbClr val="003368"/>
          </a:solidFill>
        </p:spPr>
        <p:txBody>
          <a:bodyPr anchor="ctr"/>
          <a:lstStyle>
            <a:lvl1pPr>
              <a:defRPr sz="2000">
                <a:solidFill>
                  <a:schemeClr val="bg1"/>
                </a:solidFill>
                <a:latin typeface="Arial" pitchFamily="34" charset="0"/>
                <a:cs typeface="Arial" pitchFamily="34" charset="0"/>
              </a:defRPr>
            </a:lvl1pPr>
          </a:lstStyle>
          <a:p>
            <a:r>
              <a:rPr lang="en-US" dirty="0" smtClean="0"/>
              <a:t>[Sub-title 1]</a:t>
            </a:r>
            <a:endParaRPr lang="en-US" dirty="0"/>
          </a:p>
        </p:txBody>
      </p:sp>
    </p:spTree>
    <p:extLst>
      <p:ext uri="{BB962C8B-B14F-4D97-AF65-F5344CB8AC3E}">
        <p14:creationId xmlns:p14="http://schemas.microsoft.com/office/powerpoint/2010/main" val="3243552010"/>
      </p:ext>
    </p:extLst>
  </p:cSld>
  <p:clrMapOvr>
    <a:masterClrMapping/>
  </p:clrMapOvr>
  <p:transition>
    <p:split orient="vert" dir="in"/>
  </p:transition>
  <p:timing>
    <p:tnLst>
      <p:par>
        <p:cTn id="1" dur="indefinite" restart="never" nodeType="tmRoot"/>
      </p:par>
    </p:tnLst>
  </p:timing>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6" y="764704"/>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395536" y="2276872"/>
            <a:ext cx="6400800" cy="7200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5" name="Footer Placeholder 4"/>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dirty="0">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83456417"/>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pPr algn="l"/>
            <a:r>
              <a:rPr lang="en-GB" dirty="0" smtClean="0">
                <a:solidFill>
                  <a:prstClr val="white"/>
                </a:solidFill>
              </a:rPr>
              <a:t>N. Catalan Lasheras</a:t>
            </a:r>
            <a:endParaRPr lang="en-GB" dirty="0">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90844133"/>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r>
              <a:rPr lang="en-GB" dirty="0" smtClean="0">
                <a:solidFill>
                  <a:prstClr val="white"/>
                </a:solidFill>
              </a:rPr>
              <a:t>N. Catalan Lasheras</a:t>
            </a:r>
            <a:endParaRPr lang="en-GB" dirty="0">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880363072"/>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6" name="Footer Placeholder 5"/>
          <p:cNvSpPr>
            <a:spLocks noGrp="1"/>
          </p:cNvSpPr>
          <p:nvPr>
            <p:ph type="ftr" sz="quarter" idx="11"/>
          </p:nvPr>
        </p:nvSpPr>
        <p:spPr>
          <a:xfrm rot="16200000">
            <a:off x="-1265236" y="5231371"/>
            <a:ext cx="2895600" cy="365125"/>
          </a:xfrm>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7" name="Slide Number Placeholder 6"/>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675064899"/>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8" name="Footer Placeholder 7"/>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9" name="Slide Number Placeholder 8"/>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163600092"/>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4" name="Footer Placeholder 3"/>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5" name="Slide Number Placeholder 4"/>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074991299"/>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3" name="Footer Placeholder 2"/>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4" name="Slide Number Placeholder 3"/>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807196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772"/>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77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B0E1907D-E84B-49BB-9374-095FF840C05F}" type="datetimeFigureOut">
              <a:rPr lang="fi-FI" smtClean="0">
                <a:solidFill>
                  <a:prstClr val="black">
                    <a:tint val="75000"/>
                  </a:prstClr>
                </a:solidFill>
              </a:rPr>
              <a:pPr/>
              <a:t>28.1.2015</a:t>
            </a:fld>
            <a:endParaRPr lang="fi-FI">
              <a:solidFill>
                <a:prstClr val="black">
                  <a:tint val="75000"/>
                </a:prstClr>
              </a:solidFill>
            </a:endParaRPr>
          </a:p>
        </p:txBody>
      </p:sp>
      <p:sp>
        <p:nvSpPr>
          <p:cNvPr id="5" name="Footer Placeholder 4"/>
          <p:cNvSpPr>
            <a:spLocks noGrp="1"/>
          </p:cNvSpPr>
          <p:nvPr>
            <p:ph type="ftr" sz="quarter" idx="11"/>
          </p:nvPr>
        </p:nvSpPr>
        <p:spPr/>
        <p:txBody>
          <a:bodyPr/>
          <a:lstStyle/>
          <a:p>
            <a:endParaRPr lang="fi-FI">
              <a:solidFill>
                <a:prstClr val="black">
                  <a:tint val="75000"/>
                </a:prstClr>
              </a:solidFill>
            </a:endParaRPr>
          </a:p>
        </p:txBody>
      </p:sp>
      <p:sp>
        <p:nvSpPr>
          <p:cNvPr id="6" name="Slide Number Placeholder 5"/>
          <p:cNvSpPr>
            <a:spLocks noGrp="1"/>
          </p:cNvSpPr>
          <p:nvPr>
            <p:ph type="sldNum" sz="quarter" idx="12"/>
          </p:nvPr>
        </p:nvSpPr>
        <p:spPr/>
        <p:txBody>
          <a:bodyPr/>
          <a:lstStyle/>
          <a:p>
            <a:fld id="{D90AB478-288C-4931-A591-25B56F9C3D1D}" type="slidenum">
              <a:rPr lang="fi-FI" smtClean="0">
                <a:solidFill>
                  <a:prstClr val="black">
                    <a:tint val="75000"/>
                  </a:prstClr>
                </a:solidFill>
              </a:rPr>
              <a:pPr/>
              <a:t>‹#›</a:t>
            </a:fld>
            <a:endParaRPr lang="fi-FI">
              <a:solidFill>
                <a:prstClr val="black">
                  <a:tint val="75000"/>
                </a:prstClr>
              </a:solidFill>
            </a:endParaRPr>
          </a:p>
        </p:txBody>
      </p:sp>
    </p:spTree>
    <p:extLst>
      <p:ext uri="{BB962C8B-B14F-4D97-AF65-F5344CB8AC3E}">
        <p14:creationId xmlns:p14="http://schemas.microsoft.com/office/powerpoint/2010/main" val="2617503468"/>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6" name="Footer Placeholder 5"/>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7" name="Slide Number Placeholder 6"/>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49302686"/>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6" name="Footer Placeholder 5"/>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7" name="Slide Number Placeholder 6"/>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88456384"/>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52550417"/>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908050" y="5517232"/>
            <a:ext cx="2133600" cy="365125"/>
          </a:xfrm>
          <a:prstGeom prst="rect">
            <a:avLst/>
          </a:prstGeom>
        </p:spPr>
        <p:txBody>
          <a:bodyPr/>
          <a:lstStyle/>
          <a:p>
            <a:endParaRPr lang="en-GB">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r>
              <a:rPr lang="en-GB" smtClean="0">
                <a:solidFill>
                  <a:prstClr val="white"/>
                </a:solidFill>
              </a:rPr>
              <a:t>N. Catalan Lasheras</a:t>
            </a:r>
            <a:endParaRPr lang="en-GB">
              <a:solidFill>
                <a:prstClr val="white"/>
              </a:solidFill>
            </a:endParaRPr>
          </a:p>
        </p:txBody>
      </p:sp>
      <p:sp>
        <p:nvSpPr>
          <p:cNvPr id="6" name="Slide Number Placeholder 5"/>
          <p:cNvSpPr>
            <a:spLocks noGrp="1"/>
          </p:cNvSpPr>
          <p:nvPr>
            <p:ph type="sldNum" sz="quarter" idx="12"/>
          </p:nvPr>
        </p:nvSpPr>
        <p:spPr/>
        <p:txBody>
          <a:body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026869879"/>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600" b="1">
                <a:solidFill>
                  <a:srgbClr val="006600"/>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26/01/2015</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8"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8562881"/>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836712"/>
            <a:ext cx="8229600" cy="5289451"/>
          </a:xfrm>
        </p:spPr>
        <p:txBody>
          <a:bodyPr>
            <a:normAutofit/>
          </a:bodyPr>
          <a:lstStyle>
            <a:lvl1pPr>
              <a:defRPr sz="2400"/>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5"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6"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1"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5560874"/>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426965"/>
            <a:ext cx="7772400" cy="1362075"/>
          </a:xfrm>
        </p:spPr>
        <p:txBody>
          <a:bodyPr anchor="t"/>
          <a:lstStyle>
            <a:lvl1pPr algn="l">
              <a:defRPr sz="4000" b="1" cap="all">
                <a:solidFill>
                  <a:srgbClr val="006600"/>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926778"/>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8"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9"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4"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9586506"/>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836712"/>
            <a:ext cx="4038600" cy="5289451"/>
          </a:xfrm>
        </p:spPr>
        <p:txBody>
          <a:bodyPr>
            <a:normAutofit/>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836712"/>
            <a:ext cx="4038600" cy="5289451"/>
          </a:xfrm>
        </p:spPr>
        <p:txBody>
          <a:bodyPr>
            <a:normAutofit/>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11"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12"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
        <p:nvSpPr>
          <p:cNvPr id="13"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pic>
        <p:nvPicPr>
          <p:cNvPr id="16"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9230266"/>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83671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476474"/>
            <a:ext cx="4040188" cy="4760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83671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476474"/>
            <a:ext cx="4041775" cy="4760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11"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12"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
        <p:nvSpPr>
          <p:cNvPr id="13"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pic>
        <p:nvPicPr>
          <p:cNvPr id="18"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563055"/>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7"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8"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
        <p:nvSpPr>
          <p:cNvPr id="9"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pic>
        <p:nvPicPr>
          <p:cNvPr id="14"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16676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3"/>
            <a:ext cx="7772400" cy="1470025"/>
          </a:xfrm>
        </p:spPr>
        <p:txBody>
          <a:bodyPr/>
          <a:lstStyle/>
          <a:p>
            <a:r>
              <a:rPr lang="en-US" dirty="0" smtClean="0"/>
              <a:t>Click to edit Master title style</a:t>
            </a:r>
            <a:endParaRPr lang="fi-FI"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fi-FI"/>
          </a:p>
        </p:txBody>
      </p:sp>
    </p:spTree>
    <p:extLst>
      <p:ext uri="{BB962C8B-B14F-4D97-AF65-F5344CB8AC3E}">
        <p14:creationId xmlns:p14="http://schemas.microsoft.com/office/powerpoint/2010/main" val="3959716993"/>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6"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7"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8"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0870105"/>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normAutofit/>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9"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10"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1"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2538063"/>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9"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10"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1"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949372"/>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57200" y="908720"/>
            <a:ext cx="8229600" cy="5217443"/>
          </a:xfrm>
        </p:spPr>
        <p:txBody>
          <a:bodyPr vert="eaVert">
            <a:normAutofit/>
          </a:bodyPr>
          <a:lstStyle>
            <a:lvl1pPr>
              <a:defRPr sz="2400"/>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8"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9"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
        <p:nvSpPr>
          <p:cNvPr id="10"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pic>
        <p:nvPicPr>
          <p:cNvPr id="11"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444022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smtClean="0"/>
              <a:t>Click to edit Master title style</a:t>
            </a:r>
            <a:endParaRPr lang="en-GB"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8"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9"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0"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9214878"/>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FE1A0E-DCFF-4D23-8B58-01639DB3296C}"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66906355"/>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5DAF5B-03F4-4A0D-9D4E-F265F9F00C76}"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1259646"/>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E168EE-65B7-4ECD-BF92-CFE7015D6576}"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47311153"/>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C65070-A609-4854-B5C5-9285EED909C5}" type="datetime1">
              <a:rPr lang="en-US" smtClean="0">
                <a:solidFill>
                  <a:prstClr val="black">
                    <a:tint val="75000"/>
                  </a:prstClr>
                </a:solidFill>
              </a:rPr>
              <a:pPr/>
              <a:t>1/28/2015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0334736"/>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5D3882-8FE3-4354-AA83-FAB11275A1AB}" type="datetime1">
              <a:rPr lang="en-US" smtClean="0">
                <a:solidFill>
                  <a:prstClr val="black">
                    <a:tint val="75000"/>
                  </a:prstClr>
                </a:solidFill>
              </a:rPr>
              <a:pPr/>
              <a:t>1/28/2015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726869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4" y="561983"/>
            <a:ext cx="6553199" cy="504825"/>
          </a:xfrm>
          <a:noFill/>
          <a:ln>
            <a:noFill/>
          </a:ln>
        </p:spPr>
        <p:txBody>
          <a:bodyPr anchor="ctr"/>
          <a:lstStyle>
            <a:lvl1pPr marL="0" algn="ctr">
              <a:lnSpc>
                <a:spcPct val="100000"/>
              </a:lnSpc>
              <a:defRPr>
                <a:solidFill>
                  <a:schemeClr val="bg2">
                    <a:lumMod val="50000"/>
                  </a:schemeClr>
                </a:solidFill>
              </a:defRPr>
            </a:lvl1pPr>
          </a:lstStyle>
          <a:p>
            <a:r>
              <a:rPr lang="en-US" dirty="0" smtClean="0"/>
              <a:t>Click to edit Master title style</a:t>
            </a:r>
            <a:endParaRPr lang="fi-FI" dirty="0"/>
          </a:p>
        </p:txBody>
      </p:sp>
      <p:sp>
        <p:nvSpPr>
          <p:cNvPr id="3" name="Content Placeholder 2"/>
          <p:cNvSpPr>
            <a:spLocks noGrp="1"/>
          </p:cNvSpPr>
          <p:nvPr>
            <p:ph idx="1"/>
          </p:nvPr>
        </p:nvSpPr>
        <p:spPr/>
        <p:txBody>
          <a:bodyPr/>
          <a:lstStyle>
            <a:lvl1pPr>
              <a:buClrTx/>
              <a:defRPr>
                <a:solidFill>
                  <a:schemeClr val="tx1"/>
                </a:solidFill>
              </a:defRPr>
            </a:lvl1pPr>
            <a:lvl2pPr>
              <a:buClrTx/>
              <a:defRPr>
                <a:solidFill>
                  <a:schemeClr val="tx1"/>
                </a:solidFill>
              </a:defRPr>
            </a:lvl2pPr>
            <a:lvl3pPr>
              <a:buClrTx/>
              <a:defRPr>
                <a:solidFill>
                  <a:schemeClr val="tx1"/>
                </a:solidFill>
              </a:defRPr>
            </a:lvl3pPr>
            <a:lvl4pPr>
              <a:buClrTx/>
              <a:defRPr>
                <a:solidFill>
                  <a:schemeClr val="tx1"/>
                </a:solidFill>
              </a:defRPr>
            </a:lvl4pPr>
            <a:lvl5pPr>
              <a:buClrTx/>
              <a:defRPr>
                <a:solidFill>
                  <a:schemeClr val="tx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i-FI" dirty="0"/>
          </a:p>
        </p:txBody>
      </p:sp>
    </p:spTree>
    <p:extLst>
      <p:ext uri="{BB962C8B-B14F-4D97-AF65-F5344CB8AC3E}">
        <p14:creationId xmlns:p14="http://schemas.microsoft.com/office/powerpoint/2010/main" val="1882805454"/>
      </p:ext>
    </p:extLst>
  </p:cSld>
  <p:clrMapOvr>
    <a:masterClrMapping/>
  </p:clrMapOvr>
  <p:timing>
    <p:tnLst>
      <p:par>
        <p:cTn id="1" dur="indefinite" restart="never" nodeType="tmRoot"/>
      </p:par>
    </p:tnLst>
  </p:timing>
</p:sldLayout>
</file>

<file path=ppt/slideLayouts/slideLayout2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9797DA-19FB-4AA3-8140-D25A38A2DEC7}" type="datetime1">
              <a:rPr lang="en-US" smtClean="0">
                <a:solidFill>
                  <a:prstClr val="black">
                    <a:tint val="75000"/>
                  </a:prstClr>
                </a:solidFill>
              </a:rPr>
              <a:pPr/>
              <a:t>1/28/2015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71894097"/>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5CA5BA-ACAC-439D-8549-2F408457C424}" type="datetime1">
              <a:rPr lang="en-US" smtClean="0">
                <a:solidFill>
                  <a:prstClr val="black">
                    <a:tint val="75000"/>
                  </a:prstClr>
                </a:solidFill>
              </a:rPr>
              <a:pPr/>
              <a:t>1/28/2015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8301246"/>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6F1533-C3E6-4434-87DC-7CB771498502}" type="datetime1">
              <a:rPr lang="en-US" smtClean="0">
                <a:solidFill>
                  <a:prstClr val="black">
                    <a:tint val="75000"/>
                  </a:prstClr>
                </a:solidFill>
              </a:rPr>
              <a:pPr/>
              <a:t>1/28/2015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73517122"/>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1725B6-84F9-41F7-8F88-F0B5A5BE35A0}" type="datetime1">
              <a:rPr lang="en-US" smtClean="0">
                <a:solidFill>
                  <a:prstClr val="black">
                    <a:tint val="75000"/>
                  </a:prstClr>
                </a:solidFill>
              </a:rPr>
              <a:pPr/>
              <a:t>1/28/2015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19526878"/>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26BF7C-43B6-4FE3-A61B-EA73601DB8D2}"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76572377"/>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124E49-F8EB-42C8-8A84-59A42D19A3C8}"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22475035"/>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5FE1A0E-DCFF-4D23-8B58-01639DB3296C}"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21367274"/>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5DAF5B-03F4-4A0D-9D4E-F265F9F00C76}"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88910240"/>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E168EE-65B7-4ECD-BF92-CFE7015D6576}"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92736625"/>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6C65070-A609-4854-B5C5-9285EED909C5}" type="datetime1">
              <a:rPr lang="en-US" smtClean="0">
                <a:solidFill>
                  <a:prstClr val="black">
                    <a:tint val="75000"/>
                  </a:prstClr>
                </a:solidFill>
              </a:rPr>
              <a:pPr/>
              <a:t>1/28/2015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66532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8"/>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66263965"/>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A5D3882-8FE3-4354-AA83-FAB11275A1AB}" type="datetime1">
              <a:rPr lang="en-US" smtClean="0">
                <a:solidFill>
                  <a:prstClr val="black">
                    <a:tint val="75000"/>
                  </a:prstClr>
                </a:solidFill>
              </a:rPr>
              <a:pPr/>
              <a:t>1/28/2015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88861828"/>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B9797DA-19FB-4AA3-8140-D25A38A2DEC7}" type="datetime1">
              <a:rPr lang="en-US" smtClean="0">
                <a:solidFill>
                  <a:prstClr val="black">
                    <a:tint val="75000"/>
                  </a:prstClr>
                </a:solidFill>
              </a:rPr>
              <a:pPr/>
              <a:t>1/28/2015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60637453"/>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5CA5BA-ACAC-439D-8549-2F408457C424}" type="datetime1">
              <a:rPr lang="en-US" smtClean="0">
                <a:solidFill>
                  <a:prstClr val="black">
                    <a:tint val="75000"/>
                  </a:prstClr>
                </a:solidFill>
              </a:rPr>
              <a:pPr/>
              <a:t>1/28/2015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85970264"/>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6F1533-C3E6-4434-87DC-7CB771498502}" type="datetime1">
              <a:rPr lang="en-US" smtClean="0">
                <a:solidFill>
                  <a:prstClr val="black">
                    <a:tint val="75000"/>
                  </a:prstClr>
                </a:solidFill>
              </a:rPr>
              <a:pPr/>
              <a:t>1/28/2015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0330965"/>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11725B6-84F9-41F7-8F88-F0B5A5BE35A0}" type="datetime1">
              <a:rPr lang="en-US" smtClean="0">
                <a:solidFill>
                  <a:prstClr val="black">
                    <a:tint val="75000"/>
                  </a:prstClr>
                </a:solidFill>
              </a:rPr>
              <a:pPr/>
              <a:t>1/28/2015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76120479"/>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26BF7C-43B6-4FE3-A61B-EA73601DB8D2}"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366556"/>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124E49-F8EB-42C8-8A84-59A42D19A3C8}"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2784192"/>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600" b="1">
                <a:solidFill>
                  <a:srgbClr val="006600"/>
                </a:solidFill>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GB"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26/01/2015</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6" name="Slide Number Placeholder 5"/>
          <p:cNvSpPr>
            <a:spLocks noGrp="1"/>
          </p:cNvSpPr>
          <p:nvPr>
            <p:ph type="sldNum" sz="quarter" idx="12"/>
          </p:nvPr>
        </p:nvSpPr>
        <p:spPr>
          <a:xfrm>
            <a:off x="6553200" y="6356350"/>
            <a:ext cx="213360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8"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137310"/>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57200" y="836712"/>
            <a:ext cx="8229600" cy="5289451"/>
          </a:xfrm>
        </p:spPr>
        <p:txBody>
          <a:bodyPr>
            <a:normAutofit/>
          </a:bodyPr>
          <a:lstStyle>
            <a:lvl1pPr>
              <a:defRPr sz="2400"/>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5"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6"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1"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4137207"/>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426965"/>
            <a:ext cx="7772400" cy="1362075"/>
          </a:xfrm>
        </p:spPr>
        <p:txBody>
          <a:bodyPr anchor="t"/>
          <a:lstStyle>
            <a:lvl1pPr algn="l">
              <a:defRPr sz="4000" b="1" cap="all">
                <a:solidFill>
                  <a:srgbClr val="006600"/>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3" y="926778"/>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8"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9"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4"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86471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1828802" y="1600200"/>
            <a:ext cx="3427413" cy="4951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5408613" y="1600200"/>
            <a:ext cx="3429000" cy="4951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Tree>
    <p:extLst>
      <p:ext uri="{BB962C8B-B14F-4D97-AF65-F5344CB8AC3E}">
        <p14:creationId xmlns:p14="http://schemas.microsoft.com/office/powerpoint/2010/main" val="2150206808"/>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836712"/>
            <a:ext cx="4038600" cy="5289451"/>
          </a:xfrm>
        </p:spPr>
        <p:txBody>
          <a:bodyPr>
            <a:normAutofit/>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4648200" y="836712"/>
            <a:ext cx="4038600" cy="5289451"/>
          </a:xfrm>
        </p:spPr>
        <p:txBody>
          <a:bodyPr>
            <a:normAutofit/>
          </a:bodyPr>
          <a:lstStyle>
            <a:lvl1pPr>
              <a:defRPr sz="20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11"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12"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
        <p:nvSpPr>
          <p:cNvPr id="13"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pic>
        <p:nvPicPr>
          <p:cNvPr id="16"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764040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836712"/>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476474"/>
            <a:ext cx="4040188" cy="4760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836712"/>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476474"/>
            <a:ext cx="4041775" cy="47608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0"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11"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12"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
        <p:nvSpPr>
          <p:cNvPr id="13"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pic>
        <p:nvPicPr>
          <p:cNvPr id="18"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89937039"/>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7"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8"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
        <p:nvSpPr>
          <p:cNvPr id="9"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pic>
        <p:nvPicPr>
          <p:cNvPr id="14"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281649"/>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6"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7"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8"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2900652"/>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normAutofit/>
          </a:bodyPr>
          <a:lstStyle>
            <a:lvl1pPr>
              <a:defRPr sz="2400"/>
            </a:lvl1pPr>
            <a:lvl2pPr>
              <a:defRPr sz="20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9"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10"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1"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5758417"/>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dirty="0" smtClean="0"/>
              <a:t>Click to edit Master title style</a:t>
            </a:r>
            <a:endParaRPr lang="en-GB" dirty="0"/>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9"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10"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1"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444875"/>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457200" y="908720"/>
            <a:ext cx="8229600" cy="5217443"/>
          </a:xfrm>
        </p:spPr>
        <p:txBody>
          <a:bodyPr vert="eaVert">
            <a:normAutofit/>
          </a:bodyPr>
          <a:lstStyle>
            <a:lvl1pPr>
              <a:defRPr sz="2400"/>
            </a:lvl1pPr>
            <a:lvl2pPr>
              <a:defRPr sz="20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8"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9"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
        <p:nvSpPr>
          <p:cNvPr id="10" name="Title 1"/>
          <p:cNvSpPr>
            <a:spLocks noGrp="1"/>
          </p:cNvSpPr>
          <p:nvPr>
            <p:ph type="title"/>
          </p:nvPr>
        </p:nvSpPr>
        <p:spPr>
          <a:xfrm>
            <a:off x="457200" y="116632"/>
            <a:ext cx="8229600" cy="576064"/>
          </a:xfrm>
        </p:spPr>
        <p:txBody>
          <a:bodyPr>
            <a:normAutofit/>
          </a:bodyPr>
          <a:lstStyle>
            <a:lvl1pPr>
              <a:defRPr sz="3600" b="1">
                <a:solidFill>
                  <a:srgbClr val="006600"/>
                </a:solidFill>
              </a:defRPr>
            </a:lvl1pPr>
          </a:lstStyle>
          <a:p>
            <a:r>
              <a:rPr lang="en-US" dirty="0" smtClean="0"/>
              <a:t>Click to edit Master title style</a:t>
            </a:r>
            <a:endParaRPr lang="en-GB" dirty="0"/>
          </a:p>
        </p:txBody>
      </p:sp>
      <p:pic>
        <p:nvPicPr>
          <p:cNvPr id="11"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6702029"/>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smtClean="0"/>
              <a:t>Click to edit Master title style</a:t>
            </a:r>
            <a:endParaRPr lang="en-GB"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3"/>
          <p:cNvSpPr>
            <a:spLocks noGrp="1"/>
          </p:cNvSpPr>
          <p:nvPr>
            <p:ph type="dt" sz="half" idx="10"/>
          </p:nvPr>
        </p:nvSpPr>
        <p:spPr>
          <a:xfrm>
            <a:off x="6156176" y="6453336"/>
            <a:ext cx="2133600" cy="365125"/>
          </a:xfrm>
        </p:spPr>
        <p:txBody>
          <a:bodyPr/>
          <a:lstStyle>
            <a:lvl1pPr algn="r">
              <a:defRPr/>
            </a:lvl1pPr>
          </a:lstStyle>
          <a:p>
            <a:r>
              <a:rPr lang="en-US" smtClean="0">
                <a:solidFill>
                  <a:prstClr val="black">
                    <a:tint val="75000"/>
                  </a:prstClr>
                </a:solidFill>
              </a:rPr>
              <a:t>26/01/2015</a:t>
            </a:r>
            <a:endParaRPr lang="en-GB">
              <a:solidFill>
                <a:prstClr val="black">
                  <a:tint val="75000"/>
                </a:prstClr>
              </a:solidFill>
            </a:endParaRPr>
          </a:p>
        </p:txBody>
      </p:sp>
      <p:sp>
        <p:nvSpPr>
          <p:cNvPr id="8" name="Footer Placeholder 4"/>
          <p:cNvSpPr>
            <a:spLocks noGrp="1"/>
          </p:cNvSpPr>
          <p:nvPr>
            <p:ph type="ftr" sz="quarter" idx="11"/>
          </p:nvPr>
        </p:nvSpPr>
        <p:spPr>
          <a:xfrm>
            <a:off x="179512" y="6460118"/>
            <a:ext cx="4248472" cy="365125"/>
          </a:xfrm>
        </p:spPr>
        <p:txBody>
          <a:bodyPr/>
          <a:lstStyle>
            <a:lvl1pPr algn="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9" name="Slide Number Placeholder 5"/>
          <p:cNvSpPr>
            <a:spLocks noGrp="1"/>
          </p:cNvSpPr>
          <p:nvPr>
            <p:ph type="sldNum" sz="quarter" idx="12"/>
          </p:nvPr>
        </p:nvSpPr>
        <p:spPr>
          <a:xfrm>
            <a:off x="8388424" y="6453336"/>
            <a:ext cx="693440" cy="365125"/>
          </a:xfrm>
        </p:spPr>
        <p:txBody>
          <a:body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pic>
        <p:nvPicPr>
          <p:cNvPr id="10" name="Picture 4" descr="http://ictr-phe14.web.cern.ch/ictr-phe14/images/logos/cern.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3204" y="38488"/>
            <a:ext cx="492238" cy="42814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LIC Workshop 2014"/>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4578" y="368698"/>
            <a:ext cx="540020" cy="5400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4" descr="Accelerator Physics Group"/>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8535937" y="494272"/>
            <a:ext cx="576064" cy="203138"/>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IFIC - Institut de Física Corpuscular"/>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532440" y="116632"/>
            <a:ext cx="576064" cy="377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54391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Tree>
    <p:extLst>
      <p:ext uri="{BB962C8B-B14F-4D97-AF65-F5344CB8AC3E}">
        <p14:creationId xmlns:p14="http://schemas.microsoft.com/office/powerpoint/2010/main" val="39572003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solidFill>
                  <a:srgbClr val="FF0000"/>
                </a:solidFill>
              </a:defRPr>
            </a:lvl1pPr>
          </a:lstStyle>
          <a:p>
            <a:r>
              <a:rPr lang="en-US" dirty="0" smtClean="0"/>
              <a:t>Click to edit Master title style</a:t>
            </a:r>
            <a:endParaRPr lang="fi-FI" dirty="0"/>
          </a:p>
        </p:txBody>
      </p:sp>
    </p:spTree>
    <p:extLst>
      <p:ext uri="{BB962C8B-B14F-4D97-AF65-F5344CB8AC3E}">
        <p14:creationId xmlns:p14="http://schemas.microsoft.com/office/powerpoint/2010/main" val="41353235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37633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7046"/>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58924972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3" y="27305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9907746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i-FI"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93382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Tree>
    <p:extLst>
      <p:ext uri="{BB962C8B-B14F-4D97-AF65-F5344CB8AC3E}">
        <p14:creationId xmlns:p14="http://schemas.microsoft.com/office/powerpoint/2010/main" val="414798650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6602" y="152408"/>
            <a:ext cx="1751013" cy="6399213"/>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1828800" y="152408"/>
            <a:ext cx="5105400" cy="63992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Tree>
    <p:extLst>
      <p:ext uri="{BB962C8B-B14F-4D97-AF65-F5344CB8AC3E}">
        <p14:creationId xmlns:p14="http://schemas.microsoft.com/office/powerpoint/2010/main" val="181208803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8802" y="152408"/>
            <a:ext cx="7008813" cy="1114425"/>
          </a:xfrm>
        </p:spPr>
        <p:txBody>
          <a:bodyPr/>
          <a:lstStyle/>
          <a:p>
            <a:r>
              <a:rPr lang="en-US" smtClean="0"/>
              <a:t>Click to edit Master title style</a:t>
            </a:r>
            <a:endParaRPr lang="fi-FI"/>
          </a:p>
        </p:txBody>
      </p:sp>
      <p:sp>
        <p:nvSpPr>
          <p:cNvPr id="3" name="Text Placeholder 2"/>
          <p:cNvSpPr>
            <a:spLocks noGrp="1"/>
          </p:cNvSpPr>
          <p:nvPr>
            <p:ph type="body" sz="half" idx="1"/>
          </p:nvPr>
        </p:nvSpPr>
        <p:spPr>
          <a:xfrm>
            <a:off x="1828802" y="1600200"/>
            <a:ext cx="3427413" cy="49514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5408613" y="1600200"/>
            <a:ext cx="3429000" cy="49514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Tree>
    <p:extLst>
      <p:ext uri="{BB962C8B-B14F-4D97-AF65-F5344CB8AC3E}">
        <p14:creationId xmlns:p14="http://schemas.microsoft.com/office/powerpoint/2010/main" val="22056246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a:prstGeom prst="rect">
            <a:avLst/>
          </a:prstGeo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5" name="Footer Placeholder 4"/>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1937289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6"/>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5" name="Footer Placeholder 4"/>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497070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a:prstGeom prst="rect">
            <a:avLst/>
          </a:prstGeo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5" name="Footer Placeholder 4"/>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85237104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sz="half" idx="1"/>
          </p:nvPr>
        </p:nvSpPr>
        <p:spPr>
          <a:xfrm>
            <a:off x="4953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29200" y="1600206"/>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6" name="Footer Placeholder 5"/>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560264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8"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8" name="Footer Placeholder 7"/>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9" name="Slide Number Placeholder 8"/>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993585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942059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Date Placeholder 2"/>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4" name="Footer Placeholder 3"/>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5" name="Slide Number Placeholder 4"/>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1349411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3" name="Footer Placeholder 2"/>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4" name="Slide Number Placeholder 3"/>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419646434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a:prstGeom prst="rect">
            <a:avLst/>
          </a:prstGeo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056"/>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6" name="Footer Placeholder 5"/>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2820568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6" name="Footer Placeholder 5"/>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7" name="Slide Number Placeholder 6"/>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8422123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600206"/>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5" name="Footer Placeholder 4"/>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37382851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4"/>
            <a:ext cx="2228850" cy="5851525"/>
          </a:xfrm>
          <a:prstGeom prst="rect">
            <a:avLst/>
          </a:prstGeo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95301" y="274644"/>
            <a:ext cx="65341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6"/>
            <a:ext cx="2133600" cy="365125"/>
          </a:xfrm>
          <a:prstGeom prst="rect">
            <a:avLst/>
          </a:prstGeom>
        </p:spPr>
        <p:txBody>
          <a:bodyPr/>
          <a:lstStyle/>
          <a:p>
            <a:fld id="{CA0C20EE-ECBF-494C-B100-D4359F6F60B9}" type="datetimeFigureOut">
              <a:rPr lang="en-GB" smtClean="0">
                <a:solidFill>
                  <a:prstClr val="black"/>
                </a:solidFill>
              </a:rPr>
              <a:pPr/>
              <a:t>28/01/2015</a:t>
            </a:fld>
            <a:endParaRPr lang="en-GB">
              <a:solidFill>
                <a:prstClr val="black"/>
              </a:solidFill>
            </a:endParaRPr>
          </a:p>
        </p:txBody>
      </p:sp>
      <p:sp>
        <p:nvSpPr>
          <p:cNvPr id="5" name="Footer Placeholder 4"/>
          <p:cNvSpPr>
            <a:spLocks noGrp="1"/>
          </p:cNvSpPr>
          <p:nvPr>
            <p:ph type="ftr" sz="quarter" idx="11"/>
          </p:nvPr>
        </p:nvSpPr>
        <p:spPr>
          <a:xfrm>
            <a:off x="3124200" y="6356356"/>
            <a:ext cx="2895600" cy="365125"/>
          </a:xfrm>
          <a:prstGeom prst="rect">
            <a:avLst/>
          </a:prstGeom>
        </p:spPr>
        <p:txBody>
          <a:bodyPr/>
          <a:lstStyle/>
          <a:p>
            <a:endParaRPr lang="en-GB">
              <a:solidFill>
                <a:prstClr val="black"/>
              </a:solidFill>
            </a:endParaRPr>
          </a:p>
        </p:txBody>
      </p:sp>
      <p:sp>
        <p:nvSpPr>
          <p:cNvPr id="6" name="Slide Number Placeholder 5"/>
          <p:cNvSpPr>
            <a:spLocks noGrp="1"/>
          </p:cNvSpPr>
          <p:nvPr>
            <p:ph type="sldNum" sz="quarter" idx="12"/>
          </p:nvPr>
        </p:nvSpPr>
        <p:spPr>
          <a:xfrm>
            <a:off x="6553200" y="6356356"/>
            <a:ext cx="2133600" cy="365125"/>
          </a:xfrm>
          <a:prstGeom prst="rect">
            <a:avLst/>
          </a:prstGeom>
        </p:spPr>
        <p:txBody>
          <a:bodyPr/>
          <a:lstStyle/>
          <a:p>
            <a:fld id="{A6C145C3-A87D-4685-990C-3ABA09283F6A}" type="slidenum">
              <a:rPr lang="en-GB" smtClean="0">
                <a:solidFill>
                  <a:prstClr val="black"/>
                </a:solidFill>
              </a:rPr>
              <a:pPr/>
              <a:t>‹#›</a:t>
            </a:fld>
            <a:endParaRPr lang="en-GB">
              <a:solidFill>
                <a:prstClr val="black"/>
              </a:solidFill>
            </a:endParaRPr>
          </a:p>
        </p:txBody>
      </p:sp>
    </p:spTree>
    <p:extLst>
      <p:ext uri="{BB962C8B-B14F-4D97-AF65-F5344CB8AC3E}">
        <p14:creationId xmlns:p14="http://schemas.microsoft.com/office/powerpoint/2010/main" val="23577135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Titre">
    <p:spTree>
      <p:nvGrpSpPr>
        <p:cNvPr id="1" name=""/>
        <p:cNvGrpSpPr/>
        <p:nvPr/>
      </p:nvGrpSpPr>
      <p:grpSpPr>
        <a:xfrm>
          <a:off x="0" y="0"/>
          <a:ext cx="0" cy="0"/>
          <a:chOff x="0" y="0"/>
          <a:chExt cx="0" cy="0"/>
        </a:xfrm>
      </p:grpSpPr>
      <p:sp>
        <p:nvSpPr>
          <p:cNvPr id="2" name="Titre 1"/>
          <p:cNvSpPr>
            <a:spLocks noGrp="1"/>
          </p:cNvSpPr>
          <p:nvPr>
            <p:ph type="ctrTitle"/>
          </p:nvPr>
        </p:nvSpPr>
        <p:spPr>
          <a:xfrm>
            <a:off x="3960001" y="1855288"/>
            <a:ext cx="4788464" cy="2653832"/>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1"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1" y="4509120"/>
            <a:ext cx="4788464" cy="1224136"/>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Espace réservé de la date 10"/>
          <p:cNvSpPr>
            <a:spLocks noGrp="1"/>
          </p:cNvSpPr>
          <p:nvPr>
            <p:ph type="dt" sz="half" idx="14"/>
          </p:nvPr>
        </p:nvSpPr>
        <p:spPr>
          <a:xfrm>
            <a:off x="3960000" y="6305196"/>
            <a:ext cx="1450504" cy="365125"/>
          </a:xfrm>
        </p:spPr>
        <p:txBody>
          <a:bodyPr/>
          <a:lstStyle/>
          <a:p>
            <a:fld id="{782E2C2C-56CC-4C25-B4D4-03EC54151B7F}" type="datetime1">
              <a:rPr lang="en-US" smtClean="0">
                <a:solidFill>
                  <a:prstClr val="white"/>
                </a:solidFill>
              </a:rPr>
              <a:pPr/>
              <a:t>1/28/2015</a:t>
            </a:fld>
            <a:endParaRPr lang="en-US">
              <a:solidFill>
                <a:prstClr val="white"/>
              </a:solidFill>
            </a:endParaRPr>
          </a:p>
        </p:txBody>
      </p:sp>
      <p:sp>
        <p:nvSpPr>
          <p:cNvPr id="12" name="Espace réservé du numéro de diapositive 11"/>
          <p:cNvSpPr>
            <a:spLocks noGrp="1"/>
          </p:cNvSpPr>
          <p:nvPr>
            <p:ph type="sldNum" sz="quarter" idx="15"/>
          </p:nvPr>
        </p:nvSpPr>
        <p:spPr/>
        <p:txBody>
          <a:bodyPr/>
          <a:lstStyle>
            <a:lvl1pPr>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13" name="Espace réservé du pied de page 12"/>
          <p:cNvSpPr>
            <a:spLocks noGrp="1"/>
          </p:cNvSpPr>
          <p:nvPr>
            <p:ph type="ftr" sz="quarter" idx="16"/>
          </p:nvPr>
        </p:nvSpPr>
        <p:spPr>
          <a:xfrm>
            <a:off x="5436096" y="6305196"/>
            <a:ext cx="2555448" cy="365125"/>
          </a:xfrm>
        </p:spPr>
        <p:txBody>
          <a:bodyPr/>
          <a:lstStyle>
            <a:lvl1pPr>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sp>
        <p:nvSpPr>
          <p:cNvPr id="14" name="ZoneTexte 13"/>
          <p:cNvSpPr txBox="1"/>
          <p:nvPr/>
        </p:nvSpPr>
        <p:spPr>
          <a:xfrm>
            <a:off x="1259632" y="60932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nvGrpSpPr>
          <p:cNvPr id="19" name="Groupe 18"/>
          <p:cNvGrpSpPr/>
          <p:nvPr/>
        </p:nvGrpSpPr>
        <p:grpSpPr>
          <a:xfrm>
            <a:off x="1" y="-12700"/>
            <a:ext cx="3347864" cy="6870700"/>
            <a:chOff x="1" y="-12700"/>
            <a:chExt cx="3347864" cy="6870700"/>
          </a:xfrm>
        </p:grpSpPr>
        <p:grpSp>
          <p:nvGrpSpPr>
            <p:cNvPr id="17" name="Groupe 16"/>
            <p:cNvGrpSpPr/>
            <p:nvPr userDrawn="1"/>
          </p:nvGrpSpPr>
          <p:grpSpPr>
            <a:xfrm>
              <a:off x="1" y="-12700"/>
              <a:ext cx="3347864" cy="6870700"/>
              <a:chOff x="1" y="-12700"/>
              <a:chExt cx="3347864" cy="6870700"/>
            </a:xfrm>
          </p:grpSpPr>
          <p:pic>
            <p:nvPicPr>
              <p:cNvPr id="1026"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1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18" name="ZoneTexte 17"/>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spTree>
    <p:extLst>
      <p:ext uri="{BB962C8B-B14F-4D97-AF65-F5344CB8AC3E}">
        <p14:creationId xmlns:p14="http://schemas.microsoft.com/office/powerpoint/2010/main" val="8969044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p:cSld name="Titre 1 visuel">
    <p:spTree>
      <p:nvGrpSpPr>
        <p:cNvPr id="1" name=""/>
        <p:cNvGrpSpPr/>
        <p:nvPr/>
      </p:nvGrpSpPr>
      <p:grpSpPr>
        <a:xfrm>
          <a:off x="0" y="0"/>
          <a:ext cx="0" cy="0"/>
          <a:chOff x="0" y="0"/>
          <a:chExt cx="0" cy="0"/>
        </a:xfrm>
      </p:grpSpPr>
      <p:sp>
        <p:nvSpPr>
          <p:cNvPr id="2" name="Titre 1"/>
          <p:cNvSpPr>
            <a:spLocks noGrp="1"/>
          </p:cNvSpPr>
          <p:nvPr>
            <p:ph type="ctrTitle"/>
          </p:nvPr>
        </p:nvSpPr>
        <p:spPr>
          <a:xfrm>
            <a:off x="3960001"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1"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1"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2" name="Espace réservé pour une image  11"/>
          <p:cNvSpPr>
            <a:spLocks noGrp="1"/>
          </p:cNvSpPr>
          <p:nvPr>
            <p:ph type="pic" sz="quarter" idx="14" hasCustomPrompt="1"/>
          </p:nvPr>
        </p:nvSpPr>
        <p:spPr>
          <a:xfrm>
            <a:off x="3311999" y="3311999"/>
            <a:ext cx="5832000" cy="2124000"/>
          </a:xfrm>
          <a:solidFill>
            <a:srgbClr val="666666"/>
          </a:solidFill>
        </p:spPr>
        <p:txBody>
          <a:bodyPr anchor="ctr"/>
          <a:lstStyle>
            <a:lvl1pPr marL="0" indent="0" algn="ctr">
              <a:defRPr sz="1200">
                <a:solidFill>
                  <a:schemeClr val="bg1"/>
                </a:solidFill>
              </a:defRPr>
            </a:lvl1pPr>
          </a:lstStyle>
          <a:p>
            <a:r>
              <a:rPr lang="fr-FR" dirty="0" smtClean="0"/>
              <a:t> Visuel</a:t>
            </a:r>
            <a:endParaRPr lang="fr-FR" dirty="0"/>
          </a:p>
        </p:txBody>
      </p:sp>
      <p:sp>
        <p:nvSpPr>
          <p:cNvPr id="13" name="Espace réservé de la date 12"/>
          <p:cNvSpPr>
            <a:spLocks noGrp="1"/>
          </p:cNvSpPr>
          <p:nvPr>
            <p:ph type="dt" sz="half" idx="15"/>
          </p:nvPr>
        </p:nvSpPr>
        <p:spPr>
          <a:xfrm>
            <a:off x="3960000" y="6305196"/>
            <a:ext cx="1450504" cy="365125"/>
          </a:xfrm>
        </p:spPr>
        <p:txBody>
          <a:bodyPr/>
          <a:lstStyle/>
          <a:p>
            <a:fld id="{A586579F-37B8-4BD5-B6BB-3B1DE52C36E8}" type="datetime1">
              <a:rPr lang="en-US" smtClean="0">
                <a:solidFill>
                  <a:prstClr val="white"/>
                </a:solidFill>
              </a:rPr>
              <a:pPr/>
              <a:t>1/28/2015</a:t>
            </a:fld>
            <a:endParaRPr lang="en-US">
              <a:solidFill>
                <a:prstClr val="white"/>
              </a:solidFill>
            </a:endParaRPr>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15" name="Espace réservé du pied de page 14"/>
          <p:cNvSpPr>
            <a:spLocks noGrp="1"/>
          </p:cNvSpPr>
          <p:nvPr>
            <p:ph type="ftr" sz="quarter" idx="17"/>
          </p:nvPr>
        </p:nvSpPr>
        <p:spPr>
          <a:xfrm>
            <a:off x="5436096" y="6305196"/>
            <a:ext cx="2555448" cy="365125"/>
          </a:xfrm>
        </p:spPr>
        <p:txBody>
          <a:bodyPr/>
          <a:lstStyle>
            <a:lvl1pPr>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grpSp>
        <p:nvGrpSpPr>
          <p:cNvPr id="24" name="Groupe 23"/>
          <p:cNvGrpSpPr/>
          <p:nvPr/>
        </p:nvGrpSpPr>
        <p:grpSpPr>
          <a:xfrm>
            <a:off x="1" y="-12700"/>
            <a:ext cx="3347864" cy="6870700"/>
            <a:chOff x="1" y="-12700"/>
            <a:chExt cx="3347864" cy="6870700"/>
          </a:xfrm>
        </p:grpSpPr>
        <p:grpSp>
          <p:nvGrpSpPr>
            <p:cNvPr id="25" name="Groupe 16"/>
            <p:cNvGrpSpPr/>
            <p:nvPr userDrawn="1"/>
          </p:nvGrpSpPr>
          <p:grpSpPr>
            <a:xfrm>
              <a:off x="1" y="-12700"/>
              <a:ext cx="3347864" cy="6870700"/>
              <a:chOff x="1" y="-12700"/>
              <a:chExt cx="3347864" cy="6870700"/>
            </a:xfrm>
          </p:grpSpPr>
          <p:pic>
            <p:nvPicPr>
              <p:cNvPr id="27"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8"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6" name="ZoneTexte 25"/>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spTree>
    <p:extLst>
      <p:ext uri="{BB962C8B-B14F-4D97-AF65-F5344CB8AC3E}">
        <p14:creationId xmlns:p14="http://schemas.microsoft.com/office/powerpoint/2010/main" val="68900277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p:cSld name="Titre 3 visuels">
    <p:spTree>
      <p:nvGrpSpPr>
        <p:cNvPr id="1" name=""/>
        <p:cNvGrpSpPr/>
        <p:nvPr/>
      </p:nvGrpSpPr>
      <p:grpSpPr>
        <a:xfrm>
          <a:off x="0" y="0"/>
          <a:ext cx="0" cy="0"/>
          <a:chOff x="0" y="0"/>
          <a:chExt cx="0" cy="0"/>
        </a:xfrm>
      </p:grpSpPr>
      <p:sp>
        <p:nvSpPr>
          <p:cNvPr id="2" name="Titre 1"/>
          <p:cNvSpPr>
            <a:spLocks noGrp="1"/>
          </p:cNvSpPr>
          <p:nvPr>
            <p:ph type="ctrTitle"/>
          </p:nvPr>
        </p:nvSpPr>
        <p:spPr>
          <a:xfrm>
            <a:off x="3960001"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1"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1"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4" name="Espace réservé de la date 13"/>
          <p:cNvSpPr>
            <a:spLocks noGrp="1"/>
          </p:cNvSpPr>
          <p:nvPr>
            <p:ph type="dt" sz="half" idx="17"/>
          </p:nvPr>
        </p:nvSpPr>
        <p:spPr>
          <a:xfrm>
            <a:off x="3960000" y="6305196"/>
            <a:ext cx="1450504" cy="365125"/>
          </a:xfrm>
        </p:spPr>
        <p:txBody>
          <a:bodyPr/>
          <a:lstStyle/>
          <a:p>
            <a:fld id="{6456305B-012A-498C-82D8-02B3AC40C14F}" type="datetime1">
              <a:rPr lang="en-US" smtClean="0">
                <a:solidFill>
                  <a:prstClr val="white"/>
                </a:solidFill>
              </a:rPr>
              <a:pPr/>
              <a:t>1/28/2015</a:t>
            </a:fld>
            <a:endParaRPr lang="en-US">
              <a:solidFill>
                <a:prstClr val="white"/>
              </a:solidFill>
            </a:endParaRPr>
          </a:p>
        </p:txBody>
      </p:sp>
      <p:sp>
        <p:nvSpPr>
          <p:cNvPr id="15" name="Espace réservé du numéro de diapositive 14"/>
          <p:cNvSpPr>
            <a:spLocks noGrp="1"/>
          </p:cNvSpPr>
          <p:nvPr>
            <p:ph type="sldNum" sz="quarter" idx="18"/>
          </p:nvPr>
        </p:nvSpPr>
        <p:spPr/>
        <p:txBody>
          <a:bodyPr/>
          <a:lstStyle>
            <a:lvl1pPr>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16" name="Espace réservé du pied de page 15"/>
          <p:cNvSpPr>
            <a:spLocks noGrp="1"/>
          </p:cNvSpPr>
          <p:nvPr>
            <p:ph type="ftr" sz="quarter" idx="19"/>
          </p:nvPr>
        </p:nvSpPr>
        <p:spPr>
          <a:xfrm>
            <a:off x="5436096" y="6305196"/>
            <a:ext cx="2555448" cy="365125"/>
          </a:xfrm>
        </p:spPr>
        <p:txBody>
          <a:bodyPr/>
          <a:lstStyle>
            <a:lvl1pPr>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sp>
        <p:nvSpPr>
          <p:cNvPr id="21" name="Espace réservé du contenu 20"/>
          <p:cNvSpPr>
            <a:spLocks noGrp="1"/>
          </p:cNvSpPr>
          <p:nvPr>
            <p:ph sz="quarter" idx="20" hasCustomPrompt="1"/>
          </p:nvPr>
        </p:nvSpPr>
        <p:spPr>
          <a:xfrm>
            <a:off x="3312000" y="3312000"/>
            <a:ext cx="1944000" cy="2124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2" name="Espace réservé du contenu 20"/>
          <p:cNvSpPr>
            <a:spLocks noGrp="1"/>
          </p:cNvSpPr>
          <p:nvPr>
            <p:ph sz="quarter" idx="21" hasCustomPrompt="1"/>
          </p:nvPr>
        </p:nvSpPr>
        <p:spPr>
          <a:xfrm>
            <a:off x="5256000" y="3312000"/>
            <a:ext cx="1944000" cy="21240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3" name="Espace réservé du contenu 20"/>
          <p:cNvSpPr>
            <a:spLocks noGrp="1"/>
          </p:cNvSpPr>
          <p:nvPr>
            <p:ph sz="quarter" idx="22" hasCustomPrompt="1"/>
          </p:nvPr>
        </p:nvSpPr>
        <p:spPr>
          <a:xfrm>
            <a:off x="7200000" y="3312000"/>
            <a:ext cx="1944000" cy="21240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grpSp>
        <p:nvGrpSpPr>
          <p:cNvPr id="19" name="Groupe 18"/>
          <p:cNvGrpSpPr/>
          <p:nvPr/>
        </p:nvGrpSpPr>
        <p:grpSpPr>
          <a:xfrm>
            <a:off x="1" y="-12700"/>
            <a:ext cx="3347864" cy="6870700"/>
            <a:chOff x="1" y="-12700"/>
            <a:chExt cx="3347864" cy="6870700"/>
          </a:xfrm>
        </p:grpSpPr>
        <p:grpSp>
          <p:nvGrpSpPr>
            <p:cNvPr id="20" name="Groupe 16"/>
            <p:cNvGrpSpPr/>
            <p:nvPr userDrawn="1"/>
          </p:nvGrpSpPr>
          <p:grpSpPr>
            <a:xfrm>
              <a:off x="1" y="-12700"/>
              <a:ext cx="3347864" cy="6870700"/>
              <a:chOff x="1" y="-12700"/>
              <a:chExt cx="3347864" cy="6870700"/>
            </a:xfrm>
          </p:grpSpPr>
          <p:pic>
            <p:nvPicPr>
              <p:cNvPr id="25"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4" name="ZoneTexte 23"/>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spTree>
    <p:extLst>
      <p:ext uri="{BB962C8B-B14F-4D97-AF65-F5344CB8AC3E}">
        <p14:creationId xmlns:p14="http://schemas.microsoft.com/office/powerpoint/2010/main" val="7182587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p:nvPicPr>
        <p:blipFill>
          <a:blip r:embed="rId2" cstate="print"/>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602"/>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1"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7" name="Espace réservé de la date 6"/>
          <p:cNvSpPr>
            <a:spLocks noGrp="1"/>
          </p:cNvSpPr>
          <p:nvPr>
            <p:ph type="dt" sz="half" idx="10"/>
          </p:nvPr>
        </p:nvSpPr>
        <p:spPr/>
        <p:txBody>
          <a:bodyPr/>
          <a:lstStyle/>
          <a:p>
            <a:fld id="{EF13B717-5E25-4040-B131-24DA84ED8665}" type="datetime1">
              <a:rPr lang="en-US" smtClean="0">
                <a:solidFill>
                  <a:prstClr val="white"/>
                </a:solidFill>
              </a:rPr>
              <a:pPr/>
              <a:t>1/28/2015</a:t>
            </a:fld>
            <a:endParaRPr lang="en-US">
              <a:solidFill>
                <a:prstClr val="white"/>
              </a:solidFill>
            </a:endParaRPr>
          </a:p>
        </p:txBody>
      </p:sp>
      <p:sp>
        <p:nvSpPr>
          <p:cNvPr id="8" name="Espace réservé du numéro de diapositive 7"/>
          <p:cNvSpPr>
            <a:spLocks noGrp="1"/>
          </p:cNvSpPr>
          <p:nvPr>
            <p:ph type="sldNum" sz="quarter" idx="11"/>
          </p:nvPr>
        </p:nvSpPr>
        <p:spPr>
          <a:xfrm>
            <a:off x="576000" y="5877276"/>
            <a:ext cx="2699856" cy="365125"/>
          </a:xfrm>
        </p:spPr>
        <p:txBody>
          <a:bodyPr/>
          <a:lstStyle>
            <a:lvl1pPr>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9" name="Espace réservé du pied de page 8"/>
          <p:cNvSpPr>
            <a:spLocks noGrp="1"/>
          </p:cNvSpPr>
          <p:nvPr>
            <p:ph type="ftr" sz="quarter" idx="12"/>
          </p:nvPr>
        </p:nvSpPr>
        <p:spPr>
          <a:xfrm>
            <a:off x="576000" y="5445228"/>
            <a:ext cx="2699856" cy="365125"/>
          </a:xfrm>
        </p:spPr>
        <p:txBody>
          <a:bodyPr/>
          <a:lstStyle>
            <a:lvl1pPr>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spTree>
    <p:extLst>
      <p:ext uri="{BB962C8B-B14F-4D97-AF65-F5344CB8AC3E}">
        <p14:creationId xmlns:p14="http://schemas.microsoft.com/office/powerpoint/2010/main" val="1827935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31"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1"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3882612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fld id="{93A922BD-34EC-4E18-B484-B0EDE154821E}" type="datetime1">
              <a:rPr lang="en-US" smtClean="0">
                <a:solidFill>
                  <a:prstClr val="white"/>
                </a:solidFill>
              </a:rPr>
              <a:pPr/>
              <a:t>1/28/2015</a:t>
            </a:fld>
            <a:endParaRPr lang="en-US">
              <a:solidFill>
                <a:prstClr val="white"/>
              </a:solidFill>
            </a:endParaRPr>
          </a:p>
        </p:txBody>
      </p:sp>
      <p:sp>
        <p:nvSpPr>
          <p:cNvPr id="11" name="Espace réservé du numéro de diapositive 10"/>
          <p:cNvSpPr>
            <a:spLocks noGrp="1"/>
          </p:cNvSpPr>
          <p:nvPr>
            <p:ph type="sldNum" sz="quarter" idx="11"/>
          </p:nvPr>
        </p:nvSpPr>
        <p:spPr/>
        <p:txBody>
          <a:bodyPr/>
          <a:lstStyle/>
          <a:p>
            <a:fld id="{6F045A82-65C3-4B07-AC43-E0BD78F69271}" type="slidenum">
              <a:rPr lang="en-US" smtClean="0"/>
              <a:pPr/>
              <a:t>‹#›</a:t>
            </a:fld>
            <a:endParaRPr lang="en-US"/>
          </a:p>
        </p:txBody>
      </p:sp>
      <p:sp>
        <p:nvSpPr>
          <p:cNvPr id="12" name="Espace réservé du pied de page 11"/>
          <p:cNvSpPr>
            <a:spLocks noGrp="1"/>
          </p:cNvSpPr>
          <p:nvPr>
            <p:ph type="ftr" sz="quarter" idx="12"/>
          </p:nvPr>
        </p:nvSpPr>
        <p:spPr/>
        <p:txBody>
          <a:bodyPr/>
          <a:lstStyle/>
          <a:p>
            <a:r>
              <a:rPr lang="en-US" smtClean="0"/>
              <a:t>J. PLOUIN - CLIC Workshop - 27/01/2015 - HEIKA</a:t>
            </a:r>
            <a:endParaRPr lang="en-US" dirty="0"/>
          </a:p>
        </p:txBody>
      </p:sp>
    </p:spTree>
    <p:extLst>
      <p:ext uri="{BB962C8B-B14F-4D97-AF65-F5344CB8AC3E}">
        <p14:creationId xmlns:p14="http://schemas.microsoft.com/office/powerpoint/2010/main" val="3589065815"/>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10" name="Espace réservé de la date 9"/>
          <p:cNvSpPr>
            <a:spLocks noGrp="1"/>
          </p:cNvSpPr>
          <p:nvPr>
            <p:ph type="dt" sz="half" idx="10"/>
          </p:nvPr>
        </p:nvSpPr>
        <p:spPr/>
        <p:txBody>
          <a:bodyPr/>
          <a:lstStyle/>
          <a:p>
            <a:fld id="{1C27AF1C-46A5-4422-B8A1-1F7E6D8131AD}" type="datetime1">
              <a:rPr lang="en-US" smtClean="0">
                <a:solidFill>
                  <a:prstClr val="white"/>
                </a:solidFill>
              </a:rPr>
              <a:pPr/>
              <a:t>1/28/2015</a:t>
            </a:fld>
            <a:endParaRPr lang="en-US">
              <a:solidFill>
                <a:prstClr val="white"/>
              </a:solidFill>
            </a:endParaRPr>
          </a:p>
        </p:txBody>
      </p:sp>
      <p:sp>
        <p:nvSpPr>
          <p:cNvPr id="11" name="Espace réservé du numéro de diapositive 10"/>
          <p:cNvSpPr>
            <a:spLocks noGrp="1"/>
          </p:cNvSpPr>
          <p:nvPr>
            <p:ph type="sldNum" sz="quarter" idx="11"/>
          </p:nvPr>
        </p:nvSpPr>
        <p:spPr/>
        <p:txBody>
          <a:bodyPr/>
          <a:lstStyle/>
          <a:p>
            <a:fld id="{6F045A82-65C3-4B07-AC43-E0BD78F69271}" type="slidenum">
              <a:rPr lang="en-US" smtClean="0"/>
              <a:pPr/>
              <a:t>‹#›</a:t>
            </a:fld>
            <a:endParaRPr lang="en-US"/>
          </a:p>
        </p:txBody>
      </p:sp>
      <p:sp>
        <p:nvSpPr>
          <p:cNvPr id="12" name="Espace réservé du pied de page 11"/>
          <p:cNvSpPr>
            <a:spLocks noGrp="1"/>
          </p:cNvSpPr>
          <p:nvPr>
            <p:ph type="ftr" sz="quarter" idx="12"/>
          </p:nvPr>
        </p:nvSpPr>
        <p:spPr/>
        <p:txBody>
          <a:bodyPr/>
          <a:lstStyle/>
          <a:p>
            <a:r>
              <a:rPr lang="en-US" smtClean="0"/>
              <a:t>J. PLOUIN - CLIC Workshop - 27/01/2015 - HEIKA</a:t>
            </a:r>
            <a:endParaRPr lang="en-US"/>
          </a:p>
        </p:txBody>
      </p:sp>
    </p:spTree>
    <p:extLst>
      <p:ext uri="{BB962C8B-B14F-4D97-AF65-F5344CB8AC3E}">
        <p14:creationId xmlns:p14="http://schemas.microsoft.com/office/powerpoint/2010/main" val="73159575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exte 1 visue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6"/>
          </p:nvPr>
        </p:nvSpPr>
        <p:spPr/>
        <p:txBody>
          <a:bodyPr/>
          <a:lstStyle/>
          <a:p>
            <a:fld id="{C2BE8AA4-2296-4B52-99BB-70ED455D8204}" type="datetime1">
              <a:rPr lang="en-US" smtClean="0">
                <a:solidFill>
                  <a:prstClr val="white"/>
                </a:solidFill>
              </a:rPr>
              <a:pPr/>
              <a:t>1/28/2015</a:t>
            </a:fld>
            <a:endParaRPr lang="en-US">
              <a:solidFill>
                <a:prstClr val="white"/>
              </a:solidFill>
            </a:endParaRPr>
          </a:p>
        </p:txBody>
      </p:sp>
      <p:sp>
        <p:nvSpPr>
          <p:cNvPr id="13" name="Espace réservé du numéro de diapositive 12"/>
          <p:cNvSpPr>
            <a:spLocks noGrp="1"/>
          </p:cNvSpPr>
          <p:nvPr>
            <p:ph type="sldNum" sz="quarter" idx="17"/>
          </p:nvPr>
        </p:nvSpPr>
        <p:spPr/>
        <p:txBody>
          <a:bodyPr/>
          <a:lstStyle/>
          <a:p>
            <a:fld id="{6F045A82-65C3-4B07-AC43-E0BD78F69271}" type="slidenum">
              <a:rPr lang="en-US" smtClean="0"/>
              <a:pPr/>
              <a:t>‹#›</a:t>
            </a:fld>
            <a:endParaRPr lang="en-US"/>
          </a:p>
        </p:txBody>
      </p:sp>
      <p:sp>
        <p:nvSpPr>
          <p:cNvPr id="14" name="Espace réservé du pied de page 13"/>
          <p:cNvSpPr>
            <a:spLocks noGrp="1"/>
          </p:cNvSpPr>
          <p:nvPr>
            <p:ph type="ftr" sz="quarter" idx="18"/>
          </p:nvPr>
        </p:nvSpPr>
        <p:spPr/>
        <p:txBody>
          <a:bodyPr/>
          <a:lstStyle/>
          <a:p>
            <a:r>
              <a:rPr lang="en-US" smtClean="0"/>
              <a:t>J. PLOUIN - CLIC Workshop - 27/01/2015 - HEIKA</a:t>
            </a:r>
            <a:endParaRPr lang="en-US"/>
          </a:p>
        </p:txBody>
      </p:sp>
      <p:sp>
        <p:nvSpPr>
          <p:cNvPr id="11" name="Espace réservé du contenu 20"/>
          <p:cNvSpPr>
            <a:spLocks noGrp="1"/>
          </p:cNvSpPr>
          <p:nvPr>
            <p:ph sz="quarter" idx="20" hasCustomPrompt="1"/>
          </p:nvPr>
        </p:nvSpPr>
        <p:spPr>
          <a:xfrm>
            <a:off x="5148000" y="2016000"/>
            <a:ext cx="3492000" cy="369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197942050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exte 3 visuel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8"/>
          </p:nvPr>
        </p:nvSpPr>
        <p:spPr/>
        <p:txBody>
          <a:bodyPr/>
          <a:lstStyle/>
          <a:p>
            <a:fld id="{CAEE209C-9506-4042-9F0D-08873417934A}" type="datetime1">
              <a:rPr lang="en-US" smtClean="0">
                <a:solidFill>
                  <a:prstClr val="white"/>
                </a:solidFill>
              </a:rPr>
              <a:pPr/>
              <a:t>1/28/2015</a:t>
            </a:fld>
            <a:endParaRPr lang="en-US">
              <a:solidFill>
                <a:prstClr val="white"/>
              </a:solidFill>
            </a:endParaRPr>
          </a:p>
        </p:txBody>
      </p:sp>
      <p:sp>
        <p:nvSpPr>
          <p:cNvPr id="13" name="Espace réservé du numéro de diapositive 12"/>
          <p:cNvSpPr>
            <a:spLocks noGrp="1"/>
          </p:cNvSpPr>
          <p:nvPr>
            <p:ph type="sldNum" sz="quarter" idx="19"/>
          </p:nvPr>
        </p:nvSpPr>
        <p:spPr/>
        <p:txBody>
          <a:bodyPr/>
          <a:lstStyle/>
          <a:p>
            <a:fld id="{6F045A82-65C3-4B07-AC43-E0BD78F69271}" type="slidenum">
              <a:rPr lang="en-US" smtClean="0"/>
              <a:pPr/>
              <a:t>‹#›</a:t>
            </a:fld>
            <a:endParaRPr lang="en-US"/>
          </a:p>
        </p:txBody>
      </p:sp>
      <p:sp>
        <p:nvSpPr>
          <p:cNvPr id="14" name="Espace réservé du pied de page 13"/>
          <p:cNvSpPr>
            <a:spLocks noGrp="1"/>
          </p:cNvSpPr>
          <p:nvPr>
            <p:ph type="ftr" sz="quarter" idx="20"/>
          </p:nvPr>
        </p:nvSpPr>
        <p:spPr/>
        <p:txBody>
          <a:bodyPr/>
          <a:lstStyle/>
          <a:p>
            <a:r>
              <a:rPr lang="en-US" smtClean="0"/>
              <a:t>J. PLOUIN - CLIC Workshop - 27/01/2015 - HEIKA</a:t>
            </a:r>
            <a:endParaRPr lang="en-US"/>
          </a:p>
        </p:txBody>
      </p:sp>
      <p:sp>
        <p:nvSpPr>
          <p:cNvPr id="15" name="Espace réservé du contenu 20"/>
          <p:cNvSpPr>
            <a:spLocks noGrp="1"/>
          </p:cNvSpPr>
          <p:nvPr>
            <p:ph sz="quarter" idx="21" hasCustomPrompt="1"/>
          </p:nvPr>
        </p:nvSpPr>
        <p:spPr>
          <a:xfrm>
            <a:off x="5148000" y="2016000"/>
            <a:ext cx="3492000" cy="198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6" name="Espace réservé du contenu 20"/>
          <p:cNvSpPr>
            <a:spLocks noGrp="1"/>
          </p:cNvSpPr>
          <p:nvPr>
            <p:ph sz="quarter" idx="22" hasCustomPrompt="1"/>
          </p:nvPr>
        </p:nvSpPr>
        <p:spPr>
          <a:xfrm>
            <a:off x="5148000" y="3999600"/>
            <a:ext cx="1746000" cy="16956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7" name="Espace réservé du contenu 20"/>
          <p:cNvSpPr>
            <a:spLocks noGrp="1"/>
          </p:cNvSpPr>
          <p:nvPr>
            <p:ph sz="quarter" idx="23" hasCustomPrompt="1"/>
          </p:nvPr>
        </p:nvSpPr>
        <p:spPr>
          <a:xfrm>
            <a:off x="6894000" y="3999600"/>
            <a:ext cx="1746000" cy="16956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26327407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exte graphiqu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1" y="3707510"/>
            <a:ext cx="8172464" cy="252980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fld id="{22377672-D1D7-4EEF-9D87-6A8509B76778}" type="datetime1">
              <a:rPr lang="en-US" smtClean="0">
                <a:solidFill>
                  <a:prstClr val="white"/>
                </a:solidFill>
              </a:rPr>
              <a:pPr/>
              <a:t>1/28/2015</a:t>
            </a:fld>
            <a:endParaRPr lang="en-US">
              <a:solidFill>
                <a:prstClr val="white"/>
              </a:solidFill>
            </a:endParaRPr>
          </a:p>
        </p:txBody>
      </p:sp>
      <p:sp>
        <p:nvSpPr>
          <p:cNvPr id="11" name="Espace réservé du numéro de diapositive 10"/>
          <p:cNvSpPr>
            <a:spLocks noGrp="1"/>
          </p:cNvSpPr>
          <p:nvPr>
            <p:ph type="sldNum" sz="quarter" idx="11"/>
          </p:nvPr>
        </p:nvSpPr>
        <p:spPr/>
        <p:txBody>
          <a:bodyPr/>
          <a:lstStyle/>
          <a:p>
            <a:fld id="{6F045A82-65C3-4B07-AC43-E0BD78F69271}" type="slidenum">
              <a:rPr lang="en-US" smtClean="0"/>
              <a:pPr/>
              <a:t>‹#›</a:t>
            </a:fld>
            <a:endParaRPr lang="en-US"/>
          </a:p>
        </p:txBody>
      </p:sp>
      <p:sp>
        <p:nvSpPr>
          <p:cNvPr id="12" name="Espace réservé du pied de page 11"/>
          <p:cNvSpPr>
            <a:spLocks noGrp="1"/>
          </p:cNvSpPr>
          <p:nvPr>
            <p:ph type="ftr" sz="quarter" idx="12"/>
          </p:nvPr>
        </p:nvSpPr>
        <p:spPr/>
        <p:txBody>
          <a:bodyPr/>
          <a:lstStyle/>
          <a:p>
            <a:r>
              <a:rPr lang="en-US" smtClean="0"/>
              <a:t>J. PLOUIN - CLIC Workshop - 27/01/2015 - HEIKA</a:t>
            </a:r>
            <a:endParaRPr lang="en-US"/>
          </a:p>
        </p:txBody>
      </p:sp>
      <p:sp>
        <p:nvSpPr>
          <p:cNvPr id="9" name="Espace réservé du contenu 20"/>
          <p:cNvSpPr>
            <a:spLocks noGrp="1"/>
          </p:cNvSpPr>
          <p:nvPr>
            <p:ph sz="quarter" idx="21" hasCustomPrompt="1"/>
          </p:nvPr>
        </p:nvSpPr>
        <p:spPr>
          <a:xfrm>
            <a:off x="576000" y="1458000"/>
            <a:ext cx="8064000" cy="1908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12845798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p:cSld name="Page vierge">
    <p:spTree>
      <p:nvGrpSpPr>
        <p:cNvPr id="1" name=""/>
        <p:cNvGrpSpPr/>
        <p:nvPr/>
      </p:nvGrpSpPr>
      <p:grpSpPr>
        <a:xfrm>
          <a:off x="0" y="0"/>
          <a:ext cx="0" cy="0"/>
          <a:chOff x="0" y="0"/>
          <a:chExt cx="0" cy="0"/>
        </a:xfrm>
      </p:grpSpPr>
      <p:pic>
        <p:nvPicPr>
          <p:cNvPr id="9" name="Image 8" descr="bandeau_page_carte.png"/>
          <p:cNvPicPr>
            <a:picLocks noChangeAspect="1"/>
          </p:cNvPicPr>
          <p:nvPr/>
        </p:nvPicPr>
        <p:blipFill>
          <a:blip r:embed="rId2"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fld id="{D7BD04FD-C1D5-4F7D-AD17-4304787B971C}" type="datetime1">
              <a:rPr lang="en-US" smtClean="0">
                <a:solidFill>
                  <a:prstClr val="white"/>
                </a:solidFill>
              </a:rPr>
              <a:pPr/>
              <a:t>1/28/2015</a:t>
            </a:fld>
            <a:endParaRPr lang="en-US">
              <a:solidFill>
                <a:prstClr val="white"/>
              </a:solidFill>
            </a:endParaRPr>
          </a:p>
        </p:txBody>
      </p:sp>
      <p:sp>
        <p:nvSpPr>
          <p:cNvPr id="7" name="Espace réservé du numéro de diapositive 6"/>
          <p:cNvSpPr>
            <a:spLocks noGrp="1"/>
          </p:cNvSpPr>
          <p:nvPr>
            <p:ph type="sldNum" sz="quarter" idx="11"/>
          </p:nvPr>
        </p:nvSpPr>
        <p:spPr/>
        <p:txBody>
          <a:bodyPr/>
          <a:lstStyle/>
          <a:p>
            <a:fld id="{6F045A82-65C3-4B07-AC43-E0BD78F69271}" type="slidenum">
              <a:rPr lang="en-US" smtClean="0"/>
              <a:pPr/>
              <a:t>‹#›</a:t>
            </a:fld>
            <a:endParaRPr lang="en-US"/>
          </a:p>
        </p:txBody>
      </p:sp>
      <p:sp>
        <p:nvSpPr>
          <p:cNvPr id="8" name="Espace réservé du pied de page 7"/>
          <p:cNvSpPr>
            <a:spLocks noGrp="1"/>
          </p:cNvSpPr>
          <p:nvPr>
            <p:ph type="ftr" sz="quarter" idx="12"/>
          </p:nvPr>
        </p:nvSpPr>
        <p:spPr/>
        <p:txBody>
          <a:bodyPr/>
          <a:lstStyle/>
          <a:p>
            <a:r>
              <a:rPr lang="en-US" smtClean="0"/>
              <a:t>J. PLOUIN - CLIC Workshop - 27/01/2015 - HEIKA</a:t>
            </a:r>
            <a:endParaRPr lang="en-US"/>
          </a:p>
        </p:txBody>
      </p:sp>
      <p:sp>
        <p:nvSpPr>
          <p:cNvPr id="17" name="Espace réservé du contenu 15"/>
          <p:cNvSpPr>
            <a:spLocks noGrp="1"/>
          </p:cNvSpPr>
          <p:nvPr>
            <p:ph sz="quarter" idx="15"/>
          </p:nvPr>
        </p:nvSpPr>
        <p:spPr>
          <a:xfrm>
            <a:off x="378000" y="836616"/>
            <a:ext cx="8460000" cy="51847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06997083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p:cSld name="Carte">
    <p:spTree>
      <p:nvGrpSpPr>
        <p:cNvPr id="1" name=""/>
        <p:cNvGrpSpPr/>
        <p:nvPr/>
      </p:nvGrpSpPr>
      <p:grpSpPr>
        <a:xfrm>
          <a:off x="0" y="0"/>
          <a:ext cx="0" cy="0"/>
          <a:chOff x="0" y="0"/>
          <a:chExt cx="0" cy="0"/>
        </a:xfrm>
      </p:grpSpPr>
      <p:pic>
        <p:nvPicPr>
          <p:cNvPr id="10" name="Image 9" descr="carte.png"/>
          <p:cNvPicPr>
            <a:picLocks noChangeAspect="1"/>
          </p:cNvPicPr>
          <p:nvPr/>
        </p:nvPicPr>
        <p:blipFill>
          <a:blip r:embed="rId2" cstate="print"/>
          <a:stretch>
            <a:fillRect/>
          </a:stretch>
        </p:blipFill>
        <p:spPr>
          <a:xfrm>
            <a:off x="376486" y="846241"/>
            <a:ext cx="8460000" cy="4156911"/>
          </a:xfrm>
          <a:prstGeom prst="rect">
            <a:avLst/>
          </a:prstGeom>
        </p:spPr>
      </p:pic>
      <p:pic>
        <p:nvPicPr>
          <p:cNvPr id="9" name="Image 8" descr="bandeau_page_carte.png"/>
          <p:cNvPicPr>
            <a:picLocks noChangeAspect="1"/>
          </p:cNvPicPr>
          <p:nvPr/>
        </p:nvPicPr>
        <p:blipFill>
          <a:blip r:embed="rId3"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fld id="{EF392085-62A9-4928-84F1-85CE9D96E017}" type="datetime1">
              <a:rPr lang="en-US" smtClean="0">
                <a:solidFill>
                  <a:prstClr val="white"/>
                </a:solidFill>
              </a:rPr>
              <a:pPr/>
              <a:t>1/28/2015</a:t>
            </a:fld>
            <a:endParaRPr lang="en-US">
              <a:solidFill>
                <a:prstClr val="white"/>
              </a:solidFill>
            </a:endParaRPr>
          </a:p>
        </p:txBody>
      </p:sp>
      <p:sp>
        <p:nvSpPr>
          <p:cNvPr id="7" name="Espace réservé du numéro de diapositive 6"/>
          <p:cNvSpPr>
            <a:spLocks noGrp="1"/>
          </p:cNvSpPr>
          <p:nvPr>
            <p:ph type="sldNum" sz="quarter" idx="11"/>
          </p:nvPr>
        </p:nvSpPr>
        <p:spPr/>
        <p:txBody>
          <a:bodyPr/>
          <a:lstStyle/>
          <a:p>
            <a:fld id="{6F045A82-65C3-4B07-AC43-E0BD78F69271}" type="slidenum">
              <a:rPr lang="en-US" smtClean="0"/>
              <a:pPr/>
              <a:t>‹#›</a:t>
            </a:fld>
            <a:endParaRPr lang="en-US"/>
          </a:p>
        </p:txBody>
      </p:sp>
      <p:sp>
        <p:nvSpPr>
          <p:cNvPr id="8" name="Espace réservé du pied de page 7"/>
          <p:cNvSpPr>
            <a:spLocks noGrp="1"/>
          </p:cNvSpPr>
          <p:nvPr>
            <p:ph type="ftr" sz="quarter" idx="12"/>
          </p:nvPr>
        </p:nvSpPr>
        <p:spPr/>
        <p:txBody>
          <a:bodyPr/>
          <a:lstStyle/>
          <a:p>
            <a:r>
              <a:rPr lang="en-US" smtClean="0"/>
              <a:t>J. PLOUIN - CLIC Workshop - 27/01/2015 - HEIKA</a:t>
            </a:r>
            <a:endParaRPr lang="en-US"/>
          </a:p>
        </p:txBody>
      </p:sp>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Tree>
    <p:extLst>
      <p:ext uri="{BB962C8B-B14F-4D97-AF65-F5344CB8AC3E}">
        <p14:creationId xmlns:p14="http://schemas.microsoft.com/office/powerpoint/2010/main" val="359373409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p:nvPicPr>
        <p:blipFill>
          <a:blip r:embed="rId2" cstate="print"/>
          <a:stretch>
            <a:fillRect/>
          </a:stretch>
        </p:blipFill>
        <p:spPr>
          <a:xfrm>
            <a:off x="3310128" y="0"/>
            <a:ext cx="5833872" cy="6858000"/>
          </a:xfrm>
          <a:prstGeom prst="rect">
            <a:avLst/>
          </a:prstGeom>
        </p:spPr>
      </p:pic>
      <p:pic>
        <p:nvPicPr>
          <p:cNvPr id="7" name="Image 6" descr="bandeau_dernière.png"/>
          <p:cNvPicPr>
            <a:picLocks noChangeAspect="1"/>
          </p:cNvPicPr>
          <p:nvPr/>
        </p:nvPicPr>
        <p:blipFill>
          <a:blip r:embed="rId3" cstate="print"/>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7"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fld id="{FDE3EDBE-0B1E-4957-A2CC-8A457661FC0D}" type="datetime1">
              <a:rPr lang="en-US" smtClean="0">
                <a:solidFill>
                  <a:prstClr val="white"/>
                </a:solidFill>
              </a:rPr>
              <a:pPr/>
              <a:t>1/28/2015</a:t>
            </a:fld>
            <a:endParaRPr lang="en-US">
              <a:solidFill>
                <a:prstClr val="white"/>
              </a:solidFill>
            </a:endParaRPr>
          </a:p>
        </p:txBody>
      </p:sp>
      <p:sp>
        <p:nvSpPr>
          <p:cNvPr id="11" name="Espace réservé du numéro de diapositive 10"/>
          <p:cNvSpPr>
            <a:spLocks noGrp="1"/>
          </p:cNvSpPr>
          <p:nvPr>
            <p:ph type="sldNum" sz="quarter" idx="11"/>
          </p:nvPr>
        </p:nvSpPr>
        <p:spPr>
          <a:xfrm>
            <a:off x="576001" y="5445228"/>
            <a:ext cx="1118696" cy="365125"/>
          </a:xfrm>
        </p:spPr>
        <p:txBody>
          <a:bodyPr/>
          <a:lstStyle>
            <a:lvl1pPr algn="l">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12" name="Espace réservé du pied de page 11"/>
          <p:cNvSpPr>
            <a:spLocks noGrp="1"/>
          </p:cNvSpPr>
          <p:nvPr>
            <p:ph type="ftr" sz="quarter" idx="12"/>
          </p:nvPr>
        </p:nvSpPr>
        <p:spPr>
          <a:xfrm>
            <a:off x="576001" y="5877276"/>
            <a:ext cx="2664296" cy="365125"/>
          </a:xfrm>
        </p:spPr>
        <p:txBody>
          <a:bodyPr/>
          <a:lstStyle>
            <a:lvl1pPr algn="l">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spTree>
    <p:extLst>
      <p:ext uri="{BB962C8B-B14F-4D97-AF65-F5344CB8AC3E}">
        <p14:creationId xmlns:p14="http://schemas.microsoft.com/office/powerpoint/2010/main" val="331231989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AD texte">
    <p:spTree>
      <p:nvGrpSpPr>
        <p:cNvPr id="1" name=""/>
        <p:cNvGrpSpPr/>
        <p:nvPr/>
      </p:nvGrpSpPr>
      <p:grpSpPr>
        <a:xfrm>
          <a:off x="0" y="0"/>
          <a:ext cx="0" cy="0"/>
          <a:chOff x="0" y="0"/>
          <a:chExt cx="0" cy="0"/>
        </a:xfrm>
      </p:grpSpPr>
      <p:sp>
        <p:nvSpPr>
          <p:cNvPr id="9" name="Espace réservé du contenu 2"/>
          <p:cNvSpPr>
            <a:spLocks noGrp="1"/>
          </p:cNvSpPr>
          <p:nvPr>
            <p:ph idx="1"/>
          </p:nvPr>
        </p:nvSpPr>
        <p:spPr>
          <a:xfrm>
            <a:off x="576001" y="1270000"/>
            <a:ext cx="8172464" cy="4967311"/>
          </a:xfrm>
          <a:prstGeom prst="rect">
            <a:avLst/>
          </a:prstGeom>
        </p:spPr>
        <p:txBody>
          <a:bodyPr/>
          <a:lstStyle>
            <a:lvl1pPr marL="0" algn="l">
              <a:defRPr sz="2000">
                <a:solidFill>
                  <a:schemeClr val="tx1">
                    <a:lumMod val="65000"/>
                    <a:lumOff val="35000"/>
                  </a:schemeClr>
                </a:solidFill>
              </a:defRPr>
            </a:lvl1pPr>
            <a:lvl2pPr marL="432000">
              <a:spcAft>
                <a:spcPts val="600"/>
              </a:spcAft>
              <a:buSzPct val="75000"/>
              <a:defRPr sz="1800"/>
            </a:lvl2pPr>
            <a:lvl3pPr marL="647700" indent="-285750">
              <a:spcAft>
                <a:spcPts val="300"/>
              </a:spcAft>
              <a:buClr>
                <a:schemeClr val="bg2">
                  <a:lumMod val="75000"/>
                </a:schemeClr>
              </a:buClr>
              <a:buSzPct val="100000"/>
              <a:buFont typeface="Wingdings" panose="05000000000000000000" pitchFamily="2" charset="2"/>
              <a:buChar char="ü"/>
              <a:defRPr/>
            </a:lvl3pPr>
            <a:lvl4pPr>
              <a:spcAft>
                <a:spcPts val="300"/>
              </a:spcAft>
              <a:defRPr/>
            </a:lvl4pPr>
            <a:lvl5pPr marL="129600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66BE5BE-6520-4FBB-914E-2D66CD321602}" type="datetime1">
              <a:rPr lang="en-US" smtClean="0">
                <a:solidFill>
                  <a:prstClr val="white"/>
                </a:solidFill>
              </a:rPr>
              <a:pPr/>
              <a:t>1/28/2015</a:t>
            </a:fld>
            <a:endParaRPr lang="en-US" dirty="0">
              <a:solidFill>
                <a:prstClr val="white"/>
              </a:solidFill>
            </a:endParaRPr>
          </a:p>
        </p:txBody>
      </p:sp>
      <p:sp>
        <p:nvSpPr>
          <p:cNvPr id="5" name="Espace réservé du numéro de diapositive 4"/>
          <p:cNvSpPr>
            <a:spLocks noGrp="1"/>
          </p:cNvSpPr>
          <p:nvPr>
            <p:ph type="sldNum" sz="quarter" idx="12"/>
          </p:nvPr>
        </p:nvSpPr>
        <p:spPr/>
        <p:txBody>
          <a:bodyPr/>
          <a:lstStyle/>
          <a:p>
            <a:fld id="{AEFB9B6D-867A-40B8-ACB0-35CC9F272C9C}" type="slidenum">
              <a:rPr lang="fr-FR" smtClean="0"/>
              <a:pPr/>
              <a:t>‹#›</a:t>
            </a:fld>
            <a:endParaRPr lang="fr-FR" dirty="0"/>
          </a:p>
        </p:txBody>
      </p:sp>
    </p:spTree>
    <p:extLst>
      <p:ext uri="{BB962C8B-B14F-4D97-AF65-F5344CB8AC3E}">
        <p14:creationId xmlns:p14="http://schemas.microsoft.com/office/powerpoint/2010/main" val="2874647837"/>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Titre">
    <p:spTree>
      <p:nvGrpSpPr>
        <p:cNvPr id="1" name=""/>
        <p:cNvGrpSpPr/>
        <p:nvPr/>
      </p:nvGrpSpPr>
      <p:grpSpPr>
        <a:xfrm>
          <a:off x="0" y="0"/>
          <a:ext cx="0" cy="0"/>
          <a:chOff x="0" y="0"/>
          <a:chExt cx="0" cy="0"/>
        </a:xfrm>
      </p:grpSpPr>
      <p:sp>
        <p:nvSpPr>
          <p:cNvPr id="2" name="Titre 1"/>
          <p:cNvSpPr>
            <a:spLocks noGrp="1"/>
          </p:cNvSpPr>
          <p:nvPr>
            <p:ph type="ctrTitle"/>
          </p:nvPr>
        </p:nvSpPr>
        <p:spPr>
          <a:xfrm>
            <a:off x="3960001" y="1855288"/>
            <a:ext cx="4788464" cy="2653832"/>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1"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1" y="4509120"/>
            <a:ext cx="4788464" cy="1224136"/>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Espace réservé de la date 10"/>
          <p:cNvSpPr>
            <a:spLocks noGrp="1"/>
          </p:cNvSpPr>
          <p:nvPr>
            <p:ph type="dt" sz="half" idx="14"/>
          </p:nvPr>
        </p:nvSpPr>
        <p:spPr>
          <a:xfrm>
            <a:off x="3960000" y="6305196"/>
            <a:ext cx="1450504" cy="365125"/>
          </a:xfrm>
        </p:spPr>
        <p:txBody>
          <a:bodyPr/>
          <a:lstStyle/>
          <a:p>
            <a:fld id="{782E2C2C-56CC-4C25-B4D4-03EC54151B7F}" type="datetime1">
              <a:rPr lang="en-US" smtClean="0">
                <a:solidFill>
                  <a:prstClr val="white"/>
                </a:solidFill>
              </a:rPr>
              <a:pPr/>
              <a:t>1/28/2015</a:t>
            </a:fld>
            <a:endParaRPr lang="en-US">
              <a:solidFill>
                <a:prstClr val="white"/>
              </a:solidFill>
            </a:endParaRPr>
          </a:p>
        </p:txBody>
      </p:sp>
      <p:sp>
        <p:nvSpPr>
          <p:cNvPr id="12" name="Espace réservé du numéro de diapositive 11"/>
          <p:cNvSpPr>
            <a:spLocks noGrp="1"/>
          </p:cNvSpPr>
          <p:nvPr>
            <p:ph type="sldNum" sz="quarter" idx="15"/>
          </p:nvPr>
        </p:nvSpPr>
        <p:spPr/>
        <p:txBody>
          <a:bodyPr/>
          <a:lstStyle>
            <a:lvl1pPr>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13" name="Espace réservé du pied de page 12"/>
          <p:cNvSpPr>
            <a:spLocks noGrp="1"/>
          </p:cNvSpPr>
          <p:nvPr>
            <p:ph type="ftr" sz="quarter" idx="16"/>
          </p:nvPr>
        </p:nvSpPr>
        <p:spPr>
          <a:xfrm>
            <a:off x="5436096" y="6305196"/>
            <a:ext cx="2555448" cy="365125"/>
          </a:xfrm>
        </p:spPr>
        <p:txBody>
          <a:bodyPr/>
          <a:lstStyle>
            <a:lvl1pPr>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sp>
        <p:nvSpPr>
          <p:cNvPr id="14" name="ZoneTexte 13"/>
          <p:cNvSpPr txBox="1"/>
          <p:nvPr/>
        </p:nvSpPr>
        <p:spPr>
          <a:xfrm>
            <a:off x="1259632" y="60932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nvGrpSpPr>
          <p:cNvPr id="19" name="Groupe 18"/>
          <p:cNvGrpSpPr/>
          <p:nvPr/>
        </p:nvGrpSpPr>
        <p:grpSpPr>
          <a:xfrm>
            <a:off x="1" y="-12700"/>
            <a:ext cx="3347864" cy="6870700"/>
            <a:chOff x="1" y="-12700"/>
            <a:chExt cx="3347864" cy="6870700"/>
          </a:xfrm>
        </p:grpSpPr>
        <p:grpSp>
          <p:nvGrpSpPr>
            <p:cNvPr id="17" name="Groupe 16"/>
            <p:cNvGrpSpPr/>
            <p:nvPr userDrawn="1"/>
          </p:nvGrpSpPr>
          <p:grpSpPr>
            <a:xfrm>
              <a:off x="1" y="-12700"/>
              <a:ext cx="3347864" cy="6870700"/>
              <a:chOff x="1" y="-12700"/>
              <a:chExt cx="3347864" cy="6870700"/>
            </a:xfrm>
          </p:grpSpPr>
          <p:pic>
            <p:nvPicPr>
              <p:cNvPr id="1026"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1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18" name="ZoneTexte 17"/>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spTree>
    <p:extLst>
      <p:ext uri="{BB962C8B-B14F-4D97-AF65-F5344CB8AC3E}">
        <p14:creationId xmlns:p14="http://schemas.microsoft.com/office/powerpoint/2010/main" val="33470299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10166668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p:cSld name="Titre 1 visuel">
    <p:spTree>
      <p:nvGrpSpPr>
        <p:cNvPr id="1" name=""/>
        <p:cNvGrpSpPr/>
        <p:nvPr/>
      </p:nvGrpSpPr>
      <p:grpSpPr>
        <a:xfrm>
          <a:off x="0" y="0"/>
          <a:ext cx="0" cy="0"/>
          <a:chOff x="0" y="0"/>
          <a:chExt cx="0" cy="0"/>
        </a:xfrm>
      </p:grpSpPr>
      <p:sp>
        <p:nvSpPr>
          <p:cNvPr id="2" name="Titre 1"/>
          <p:cNvSpPr>
            <a:spLocks noGrp="1"/>
          </p:cNvSpPr>
          <p:nvPr>
            <p:ph type="ctrTitle"/>
          </p:nvPr>
        </p:nvSpPr>
        <p:spPr>
          <a:xfrm>
            <a:off x="3960001"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1"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1"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2" name="Espace réservé pour une image  11"/>
          <p:cNvSpPr>
            <a:spLocks noGrp="1"/>
          </p:cNvSpPr>
          <p:nvPr>
            <p:ph type="pic" sz="quarter" idx="14" hasCustomPrompt="1"/>
          </p:nvPr>
        </p:nvSpPr>
        <p:spPr>
          <a:xfrm>
            <a:off x="3311999" y="3311999"/>
            <a:ext cx="5832000" cy="2124000"/>
          </a:xfrm>
          <a:solidFill>
            <a:srgbClr val="666666"/>
          </a:solidFill>
        </p:spPr>
        <p:txBody>
          <a:bodyPr anchor="ctr"/>
          <a:lstStyle>
            <a:lvl1pPr marL="0" indent="0" algn="ctr">
              <a:defRPr sz="1200">
                <a:solidFill>
                  <a:schemeClr val="bg1"/>
                </a:solidFill>
              </a:defRPr>
            </a:lvl1pPr>
          </a:lstStyle>
          <a:p>
            <a:r>
              <a:rPr lang="fr-FR" dirty="0" smtClean="0"/>
              <a:t> Visuel</a:t>
            </a:r>
            <a:endParaRPr lang="fr-FR" dirty="0"/>
          </a:p>
        </p:txBody>
      </p:sp>
      <p:sp>
        <p:nvSpPr>
          <p:cNvPr id="13" name="Espace réservé de la date 12"/>
          <p:cNvSpPr>
            <a:spLocks noGrp="1"/>
          </p:cNvSpPr>
          <p:nvPr>
            <p:ph type="dt" sz="half" idx="15"/>
          </p:nvPr>
        </p:nvSpPr>
        <p:spPr>
          <a:xfrm>
            <a:off x="3960000" y="6305196"/>
            <a:ext cx="1450504" cy="365125"/>
          </a:xfrm>
        </p:spPr>
        <p:txBody>
          <a:bodyPr/>
          <a:lstStyle/>
          <a:p>
            <a:fld id="{A586579F-37B8-4BD5-B6BB-3B1DE52C36E8}" type="datetime1">
              <a:rPr lang="en-US" smtClean="0">
                <a:solidFill>
                  <a:prstClr val="white"/>
                </a:solidFill>
              </a:rPr>
              <a:pPr/>
              <a:t>1/28/2015</a:t>
            </a:fld>
            <a:endParaRPr lang="en-US">
              <a:solidFill>
                <a:prstClr val="white"/>
              </a:solidFill>
            </a:endParaRPr>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15" name="Espace réservé du pied de page 14"/>
          <p:cNvSpPr>
            <a:spLocks noGrp="1"/>
          </p:cNvSpPr>
          <p:nvPr>
            <p:ph type="ftr" sz="quarter" idx="17"/>
          </p:nvPr>
        </p:nvSpPr>
        <p:spPr>
          <a:xfrm>
            <a:off x="5436096" y="6305196"/>
            <a:ext cx="2555448" cy="365125"/>
          </a:xfrm>
        </p:spPr>
        <p:txBody>
          <a:bodyPr/>
          <a:lstStyle>
            <a:lvl1pPr>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grpSp>
        <p:nvGrpSpPr>
          <p:cNvPr id="24" name="Groupe 23"/>
          <p:cNvGrpSpPr/>
          <p:nvPr/>
        </p:nvGrpSpPr>
        <p:grpSpPr>
          <a:xfrm>
            <a:off x="1" y="-12700"/>
            <a:ext cx="3347864" cy="6870700"/>
            <a:chOff x="1" y="-12700"/>
            <a:chExt cx="3347864" cy="6870700"/>
          </a:xfrm>
        </p:grpSpPr>
        <p:grpSp>
          <p:nvGrpSpPr>
            <p:cNvPr id="25" name="Groupe 16"/>
            <p:cNvGrpSpPr/>
            <p:nvPr userDrawn="1"/>
          </p:nvGrpSpPr>
          <p:grpSpPr>
            <a:xfrm>
              <a:off x="1" y="-12700"/>
              <a:ext cx="3347864" cy="6870700"/>
              <a:chOff x="1" y="-12700"/>
              <a:chExt cx="3347864" cy="6870700"/>
            </a:xfrm>
          </p:grpSpPr>
          <p:pic>
            <p:nvPicPr>
              <p:cNvPr id="27"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8"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6" name="ZoneTexte 25"/>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spTree>
    <p:extLst>
      <p:ext uri="{BB962C8B-B14F-4D97-AF65-F5344CB8AC3E}">
        <p14:creationId xmlns:p14="http://schemas.microsoft.com/office/powerpoint/2010/main" val="265596104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p:cSld name="Titre 3 visuels">
    <p:spTree>
      <p:nvGrpSpPr>
        <p:cNvPr id="1" name=""/>
        <p:cNvGrpSpPr/>
        <p:nvPr/>
      </p:nvGrpSpPr>
      <p:grpSpPr>
        <a:xfrm>
          <a:off x="0" y="0"/>
          <a:ext cx="0" cy="0"/>
          <a:chOff x="0" y="0"/>
          <a:chExt cx="0" cy="0"/>
        </a:xfrm>
      </p:grpSpPr>
      <p:sp>
        <p:nvSpPr>
          <p:cNvPr id="2" name="Titre 1"/>
          <p:cNvSpPr>
            <a:spLocks noGrp="1"/>
          </p:cNvSpPr>
          <p:nvPr>
            <p:ph type="ctrTitle"/>
          </p:nvPr>
        </p:nvSpPr>
        <p:spPr>
          <a:xfrm>
            <a:off x="3960001"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1"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1"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4" name="Espace réservé de la date 13"/>
          <p:cNvSpPr>
            <a:spLocks noGrp="1"/>
          </p:cNvSpPr>
          <p:nvPr>
            <p:ph type="dt" sz="half" idx="17"/>
          </p:nvPr>
        </p:nvSpPr>
        <p:spPr>
          <a:xfrm>
            <a:off x="3960000" y="6305196"/>
            <a:ext cx="1450504" cy="365125"/>
          </a:xfrm>
        </p:spPr>
        <p:txBody>
          <a:bodyPr/>
          <a:lstStyle/>
          <a:p>
            <a:fld id="{6456305B-012A-498C-82D8-02B3AC40C14F}" type="datetime1">
              <a:rPr lang="en-US" smtClean="0">
                <a:solidFill>
                  <a:prstClr val="white"/>
                </a:solidFill>
              </a:rPr>
              <a:pPr/>
              <a:t>1/28/2015</a:t>
            </a:fld>
            <a:endParaRPr lang="en-US">
              <a:solidFill>
                <a:prstClr val="white"/>
              </a:solidFill>
            </a:endParaRPr>
          </a:p>
        </p:txBody>
      </p:sp>
      <p:sp>
        <p:nvSpPr>
          <p:cNvPr id="15" name="Espace réservé du numéro de diapositive 14"/>
          <p:cNvSpPr>
            <a:spLocks noGrp="1"/>
          </p:cNvSpPr>
          <p:nvPr>
            <p:ph type="sldNum" sz="quarter" idx="18"/>
          </p:nvPr>
        </p:nvSpPr>
        <p:spPr/>
        <p:txBody>
          <a:bodyPr/>
          <a:lstStyle>
            <a:lvl1pPr>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16" name="Espace réservé du pied de page 15"/>
          <p:cNvSpPr>
            <a:spLocks noGrp="1"/>
          </p:cNvSpPr>
          <p:nvPr>
            <p:ph type="ftr" sz="quarter" idx="19"/>
          </p:nvPr>
        </p:nvSpPr>
        <p:spPr>
          <a:xfrm>
            <a:off x="5436096" y="6305196"/>
            <a:ext cx="2555448" cy="365125"/>
          </a:xfrm>
        </p:spPr>
        <p:txBody>
          <a:bodyPr/>
          <a:lstStyle>
            <a:lvl1pPr>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sp>
        <p:nvSpPr>
          <p:cNvPr id="21" name="Espace réservé du contenu 20"/>
          <p:cNvSpPr>
            <a:spLocks noGrp="1"/>
          </p:cNvSpPr>
          <p:nvPr>
            <p:ph sz="quarter" idx="20" hasCustomPrompt="1"/>
          </p:nvPr>
        </p:nvSpPr>
        <p:spPr>
          <a:xfrm>
            <a:off x="3312000" y="3312000"/>
            <a:ext cx="1944000" cy="2124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2" name="Espace réservé du contenu 20"/>
          <p:cNvSpPr>
            <a:spLocks noGrp="1"/>
          </p:cNvSpPr>
          <p:nvPr>
            <p:ph sz="quarter" idx="21" hasCustomPrompt="1"/>
          </p:nvPr>
        </p:nvSpPr>
        <p:spPr>
          <a:xfrm>
            <a:off x="5256000" y="3312000"/>
            <a:ext cx="1944000" cy="21240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3" name="Espace réservé du contenu 20"/>
          <p:cNvSpPr>
            <a:spLocks noGrp="1"/>
          </p:cNvSpPr>
          <p:nvPr>
            <p:ph sz="quarter" idx="22" hasCustomPrompt="1"/>
          </p:nvPr>
        </p:nvSpPr>
        <p:spPr>
          <a:xfrm>
            <a:off x="7200000" y="3312000"/>
            <a:ext cx="1944000" cy="21240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grpSp>
        <p:nvGrpSpPr>
          <p:cNvPr id="19" name="Groupe 18"/>
          <p:cNvGrpSpPr/>
          <p:nvPr/>
        </p:nvGrpSpPr>
        <p:grpSpPr>
          <a:xfrm>
            <a:off x="1" y="-12700"/>
            <a:ext cx="3347864" cy="6870700"/>
            <a:chOff x="1" y="-12700"/>
            <a:chExt cx="3347864" cy="6870700"/>
          </a:xfrm>
        </p:grpSpPr>
        <p:grpSp>
          <p:nvGrpSpPr>
            <p:cNvPr id="20" name="Groupe 16"/>
            <p:cNvGrpSpPr/>
            <p:nvPr userDrawn="1"/>
          </p:nvGrpSpPr>
          <p:grpSpPr>
            <a:xfrm>
              <a:off x="1" y="-12700"/>
              <a:ext cx="3347864" cy="6870700"/>
              <a:chOff x="1" y="-12700"/>
              <a:chExt cx="3347864" cy="6870700"/>
            </a:xfrm>
          </p:grpSpPr>
          <p:pic>
            <p:nvPicPr>
              <p:cNvPr id="25"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4" name="ZoneTexte 23"/>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spTree>
    <p:extLst>
      <p:ext uri="{BB962C8B-B14F-4D97-AF65-F5344CB8AC3E}">
        <p14:creationId xmlns:p14="http://schemas.microsoft.com/office/powerpoint/2010/main" val="40384812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p:nvPicPr>
        <p:blipFill>
          <a:blip r:embed="rId2" cstate="print"/>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602"/>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1"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7" name="Espace réservé de la date 6"/>
          <p:cNvSpPr>
            <a:spLocks noGrp="1"/>
          </p:cNvSpPr>
          <p:nvPr>
            <p:ph type="dt" sz="half" idx="10"/>
          </p:nvPr>
        </p:nvSpPr>
        <p:spPr/>
        <p:txBody>
          <a:bodyPr/>
          <a:lstStyle/>
          <a:p>
            <a:fld id="{EF13B717-5E25-4040-B131-24DA84ED8665}" type="datetime1">
              <a:rPr lang="en-US" smtClean="0">
                <a:solidFill>
                  <a:prstClr val="white"/>
                </a:solidFill>
              </a:rPr>
              <a:pPr/>
              <a:t>1/28/2015</a:t>
            </a:fld>
            <a:endParaRPr lang="en-US">
              <a:solidFill>
                <a:prstClr val="white"/>
              </a:solidFill>
            </a:endParaRPr>
          </a:p>
        </p:txBody>
      </p:sp>
      <p:sp>
        <p:nvSpPr>
          <p:cNvPr id="8" name="Espace réservé du numéro de diapositive 7"/>
          <p:cNvSpPr>
            <a:spLocks noGrp="1"/>
          </p:cNvSpPr>
          <p:nvPr>
            <p:ph type="sldNum" sz="quarter" idx="11"/>
          </p:nvPr>
        </p:nvSpPr>
        <p:spPr>
          <a:xfrm>
            <a:off x="576000" y="5877276"/>
            <a:ext cx="2699856" cy="365125"/>
          </a:xfrm>
        </p:spPr>
        <p:txBody>
          <a:bodyPr/>
          <a:lstStyle>
            <a:lvl1pPr>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9" name="Espace réservé du pied de page 8"/>
          <p:cNvSpPr>
            <a:spLocks noGrp="1"/>
          </p:cNvSpPr>
          <p:nvPr>
            <p:ph type="ftr" sz="quarter" idx="12"/>
          </p:nvPr>
        </p:nvSpPr>
        <p:spPr>
          <a:xfrm>
            <a:off x="576000" y="5445228"/>
            <a:ext cx="2699856" cy="365125"/>
          </a:xfrm>
        </p:spPr>
        <p:txBody>
          <a:bodyPr/>
          <a:lstStyle>
            <a:lvl1pPr>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spTree>
    <p:extLst>
      <p:ext uri="{BB962C8B-B14F-4D97-AF65-F5344CB8AC3E}">
        <p14:creationId xmlns:p14="http://schemas.microsoft.com/office/powerpoint/2010/main" val="37123195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fld id="{93A922BD-34EC-4E18-B484-B0EDE154821E}" type="datetime1">
              <a:rPr lang="en-US" smtClean="0">
                <a:solidFill>
                  <a:prstClr val="white"/>
                </a:solidFill>
              </a:rPr>
              <a:pPr/>
              <a:t>1/28/2015</a:t>
            </a:fld>
            <a:endParaRPr lang="en-US">
              <a:solidFill>
                <a:prstClr val="white"/>
              </a:solidFill>
            </a:endParaRPr>
          </a:p>
        </p:txBody>
      </p:sp>
      <p:sp>
        <p:nvSpPr>
          <p:cNvPr id="11" name="Espace réservé du numéro de diapositive 10"/>
          <p:cNvSpPr>
            <a:spLocks noGrp="1"/>
          </p:cNvSpPr>
          <p:nvPr>
            <p:ph type="sldNum" sz="quarter" idx="11"/>
          </p:nvPr>
        </p:nvSpPr>
        <p:spPr/>
        <p:txBody>
          <a:bodyPr/>
          <a:lstStyle/>
          <a:p>
            <a:fld id="{6F045A82-65C3-4B07-AC43-E0BD78F69271}" type="slidenum">
              <a:rPr lang="en-US" smtClean="0"/>
              <a:pPr/>
              <a:t>‹#›</a:t>
            </a:fld>
            <a:endParaRPr lang="en-US"/>
          </a:p>
        </p:txBody>
      </p:sp>
      <p:sp>
        <p:nvSpPr>
          <p:cNvPr id="12" name="Espace réservé du pied de page 11"/>
          <p:cNvSpPr>
            <a:spLocks noGrp="1"/>
          </p:cNvSpPr>
          <p:nvPr>
            <p:ph type="ftr" sz="quarter" idx="12"/>
          </p:nvPr>
        </p:nvSpPr>
        <p:spPr/>
        <p:txBody>
          <a:bodyPr/>
          <a:lstStyle/>
          <a:p>
            <a:r>
              <a:rPr lang="en-US" smtClean="0"/>
              <a:t>J. PLOUIN - CLIC Workshop - 27/01/2015 - HEIKA</a:t>
            </a:r>
            <a:endParaRPr lang="en-US" dirty="0"/>
          </a:p>
        </p:txBody>
      </p:sp>
    </p:spTree>
    <p:extLst>
      <p:ext uri="{BB962C8B-B14F-4D97-AF65-F5344CB8AC3E}">
        <p14:creationId xmlns:p14="http://schemas.microsoft.com/office/powerpoint/2010/main" val="826200510"/>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10" name="Espace réservé de la date 9"/>
          <p:cNvSpPr>
            <a:spLocks noGrp="1"/>
          </p:cNvSpPr>
          <p:nvPr>
            <p:ph type="dt" sz="half" idx="10"/>
          </p:nvPr>
        </p:nvSpPr>
        <p:spPr/>
        <p:txBody>
          <a:bodyPr/>
          <a:lstStyle/>
          <a:p>
            <a:fld id="{1C27AF1C-46A5-4422-B8A1-1F7E6D8131AD}" type="datetime1">
              <a:rPr lang="en-US" smtClean="0">
                <a:solidFill>
                  <a:prstClr val="white"/>
                </a:solidFill>
              </a:rPr>
              <a:pPr/>
              <a:t>1/28/2015</a:t>
            </a:fld>
            <a:endParaRPr lang="en-US">
              <a:solidFill>
                <a:prstClr val="white"/>
              </a:solidFill>
            </a:endParaRPr>
          </a:p>
        </p:txBody>
      </p:sp>
      <p:sp>
        <p:nvSpPr>
          <p:cNvPr id="11" name="Espace réservé du numéro de diapositive 10"/>
          <p:cNvSpPr>
            <a:spLocks noGrp="1"/>
          </p:cNvSpPr>
          <p:nvPr>
            <p:ph type="sldNum" sz="quarter" idx="11"/>
          </p:nvPr>
        </p:nvSpPr>
        <p:spPr/>
        <p:txBody>
          <a:bodyPr/>
          <a:lstStyle/>
          <a:p>
            <a:fld id="{6F045A82-65C3-4B07-AC43-E0BD78F69271}" type="slidenum">
              <a:rPr lang="en-US" smtClean="0"/>
              <a:pPr/>
              <a:t>‹#›</a:t>
            </a:fld>
            <a:endParaRPr lang="en-US"/>
          </a:p>
        </p:txBody>
      </p:sp>
      <p:sp>
        <p:nvSpPr>
          <p:cNvPr id="12" name="Espace réservé du pied de page 11"/>
          <p:cNvSpPr>
            <a:spLocks noGrp="1"/>
          </p:cNvSpPr>
          <p:nvPr>
            <p:ph type="ftr" sz="quarter" idx="12"/>
          </p:nvPr>
        </p:nvSpPr>
        <p:spPr/>
        <p:txBody>
          <a:bodyPr/>
          <a:lstStyle/>
          <a:p>
            <a:r>
              <a:rPr lang="en-US" smtClean="0"/>
              <a:t>J. PLOUIN - CLIC Workshop - 27/01/2015 - HEIKA</a:t>
            </a:r>
            <a:endParaRPr lang="en-US"/>
          </a:p>
        </p:txBody>
      </p:sp>
    </p:spTree>
    <p:extLst>
      <p:ext uri="{BB962C8B-B14F-4D97-AF65-F5344CB8AC3E}">
        <p14:creationId xmlns:p14="http://schemas.microsoft.com/office/powerpoint/2010/main" val="219194853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Texte 1 visue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6"/>
          </p:nvPr>
        </p:nvSpPr>
        <p:spPr/>
        <p:txBody>
          <a:bodyPr/>
          <a:lstStyle/>
          <a:p>
            <a:fld id="{C2BE8AA4-2296-4B52-99BB-70ED455D8204}" type="datetime1">
              <a:rPr lang="en-US" smtClean="0">
                <a:solidFill>
                  <a:prstClr val="white"/>
                </a:solidFill>
              </a:rPr>
              <a:pPr/>
              <a:t>1/28/2015</a:t>
            </a:fld>
            <a:endParaRPr lang="en-US">
              <a:solidFill>
                <a:prstClr val="white"/>
              </a:solidFill>
            </a:endParaRPr>
          </a:p>
        </p:txBody>
      </p:sp>
      <p:sp>
        <p:nvSpPr>
          <p:cNvPr id="13" name="Espace réservé du numéro de diapositive 12"/>
          <p:cNvSpPr>
            <a:spLocks noGrp="1"/>
          </p:cNvSpPr>
          <p:nvPr>
            <p:ph type="sldNum" sz="quarter" idx="17"/>
          </p:nvPr>
        </p:nvSpPr>
        <p:spPr/>
        <p:txBody>
          <a:bodyPr/>
          <a:lstStyle/>
          <a:p>
            <a:fld id="{6F045A82-65C3-4B07-AC43-E0BD78F69271}" type="slidenum">
              <a:rPr lang="en-US" smtClean="0"/>
              <a:pPr/>
              <a:t>‹#›</a:t>
            </a:fld>
            <a:endParaRPr lang="en-US"/>
          </a:p>
        </p:txBody>
      </p:sp>
      <p:sp>
        <p:nvSpPr>
          <p:cNvPr id="14" name="Espace réservé du pied de page 13"/>
          <p:cNvSpPr>
            <a:spLocks noGrp="1"/>
          </p:cNvSpPr>
          <p:nvPr>
            <p:ph type="ftr" sz="quarter" idx="18"/>
          </p:nvPr>
        </p:nvSpPr>
        <p:spPr/>
        <p:txBody>
          <a:bodyPr/>
          <a:lstStyle/>
          <a:p>
            <a:r>
              <a:rPr lang="en-US" smtClean="0"/>
              <a:t>J. PLOUIN - CLIC Workshop - 27/01/2015 - HEIKA</a:t>
            </a:r>
            <a:endParaRPr lang="en-US"/>
          </a:p>
        </p:txBody>
      </p:sp>
      <p:sp>
        <p:nvSpPr>
          <p:cNvPr id="11" name="Espace réservé du contenu 20"/>
          <p:cNvSpPr>
            <a:spLocks noGrp="1"/>
          </p:cNvSpPr>
          <p:nvPr>
            <p:ph sz="quarter" idx="20" hasCustomPrompt="1"/>
          </p:nvPr>
        </p:nvSpPr>
        <p:spPr>
          <a:xfrm>
            <a:off x="5148000" y="2016000"/>
            <a:ext cx="3492000" cy="369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9743866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exte 3 visuel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8"/>
          </p:nvPr>
        </p:nvSpPr>
        <p:spPr/>
        <p:txBody>
          <a:bodyPr/>
          <a:lstStyle/>
          <a:p>
            <a:fld id="{CAEE209C-9506-4042-9F0D-08873417934A}" type="datetime1">
              <a:rPr lang="en-US" smtClean="0">
                <a:solidFill>
                  <a:prstClr val="white"/>
                </a:solidFill>
              </a:rPr>
              <a:pPr/>
              <a:t>1/28/2015</a:t>
            </a:fld>
            <a:endParaRPr lang="en-US">
              <a:solidFill>
                <a:prstClr val="white"/>
              </a:solidFill>
            </a:endParaRPr>
          </a:p>
        </p:txBody>
      </p:sp>
      <p:sp>
        <p:nvSpPr>
          <p:cNvPr id="13" name="Espace réservé du numéro de diapositive 12"/>
          <p:cNvSpPr>
            <a:spLocks noGrp="1"/>
          </p:cNvSpPr>
          <p:nvPr>
            <p:ph type="sldNum" sz="quarter" idx="19"/>
          </p:nvPr>
        </p:nvSpPr>
        <p:spPr/>
        <p:txBody>
          <a:bodyPr/>
          <a:lstStyle/>
          <a:p>
            <a:fld id="{6F045A82-65C3-4B07-AC43-E0BD78F69271}" type="slidenum">
              <a:rPr lang="en-US" smtClean="0"/>
              <a:pPr/>
              <a:t>‹#›</a:t>
            </a:fld>
            <a:endParaRPr lang="en-US"/>
          </a:p>
        </p:txBody>
      </p:sp>
      <p:sp>
        <p:nvSpPr>
          <p:cNvPr id="14" name="Espace réservé du pied de page 13"/>
          <p:cNvSpPr>
            <a:spLocks noGrp="1"/>
          </p:cNvSpPr>
          <p:nvPr>
            <p:ph type="ftr" sz="quarter" idx="20"/>
          </p:nvPr>
        </p:nvSpPr>
        <p:spPr/>
        <p:txBody>
          <a:bodyPr/>
          <a:lstStyle/>
          <a:p>
            <a:r>
              <a:rPr lang="en-US" smtClean="0"/>
              <a:t>J. PLOUIN - CLIC Workshop - 27/01/2015 - HEIKA</a:t>
            </a:r>
            <a:endParaRPr lang="en-US"/>
          </a:p>
        </p:txBody>
      </p:sp>
      <p:sp>
        <p:nvSpPr>
          <p:cNvPr id="15" name="Espace réservé du contenu 20"/>
          <p:cNvSpPr>
            <a:spLocks noGrp="1"/>
          </p:cNvSpPr>
          <p:nvPr>
            <p:ph sz="quarter" idx="21" hasCustomPrompt="1"/>
          </p:nvPr>
        </p:nvSpPr>
        <p:spPr>
          <a:xfrm>
            <a:off x="5148000" y="2016000"/>
            <a:ext cx="3492000" cy="198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6" name="Espace réservé du contenu 20"/>
          <p:cNvSpPr>
            <a:spLocks noGrp="1"/>
          </p:cNvSpPr>
          <p:nvPr>
            <p:ph sz="quarter" idx="22" hasCustomPrompt="1"/>
          </p:nvPr>
        </p:nvSpPr>
        <p:spPr>
          <a:xfrm>
            <a:off x="5148000" y="3999600"/>
            <a:ext cx="1746000" cy="16956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7" name="Espace réservé du contenu 20"/>
          <p:cNvSpPr>
            <a:spLocks noGrp="1"/>
          </p:cNvSpPr>
          <p:nvPr>
            <p:ph sz="quarter" idx="23" hasCustomPrompt="1"/>
          </p:nvPr>
        </p:nvSpPr>
        <p:spPr>
          <a:xfrm>
            <a:off x="6894000" y="3999600"/>
            <a:ext cx="1746000" cy="16956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4491886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exte graphiqu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1" y="3707510"/>
            <a:ext cx="8172464" cy="252980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fld id="{22377672-D1D7-4EEF-9D87-6A8509B76778}" type="datetime1">
              <a:rPr lang="en-US" smtClean="0">
                <a:solidFill>
                  <a:prstClr val="white"/>
                </a:solidFill>
              </a:rPr>
              <a:pPr/>
              <a:t>1/28/2015</a:t>
            </a:fld>
            <a:endParaRPr lang="en-US">
              <a:solidFill>
                <a:prstClr val="white"/>
              </a:solidFill>
            </a:endParaRPr>
          </a:p>
        </p:txBody>
      </p:sp>
      <p:sp>
        <p:nvSpPr>
          <p:cNvPr id="11" name="Espace réservé du numéro de diapositive 10"/>
          <p:cNvSpPr>
            <a:spLocks noGrp="1"/>
          </p:cNvSpPr>
          <p:nvPr>
            <p:ph type="sldNum" sz="quarter" idx="11"/>
          </p:nvPr>
        </p:nvSpPr>
        <p:spPr/>
        <p:txBody>
          <a:bodyPr/>
          <a:lstStyle/>
          <a:p>
            <a:fld id="{6F045A82-65C3-4B07-AC43-E0BD78F69271}" type="slidenum">
              <a:rPr lang="en-US" smtClean="0"/>
              <a:pPr/>
              <a:t>‹#›</a:t>
            </a:fld>
            <a:endParaRPr lang="en-US"/>
          </a:p>
        </p:txBody>
      </p:sp>
      <p:sp>
        <p:nvSpPr>
          <p:cNvPr id="12" name="Espace réservé du pied de page 11"/>
          <p:cNvSpPr>
            <a:spLocks noGrp="1"/>
          </p:cNvSpPr>
          <p:nvPr>
            <p:ph type="ftr" sz="quarter" idx="12"/>
          </p:nvPr>
        </p:nvSpPr>
        <p:spPr/>
        <p:txBody>
          <a:bodyPr/>
          <a:lstStyle/>
          <a:p>
            <a:r>
              <a:rPr lang="en-US" smtClean="0"/>
              <a:t>J. PLOUIN - CLIC Workshop - 27/01/2015 - HEIKA</a:t>
            </a:r>
            <a:endParaRPr lang="en-US"/>
          </a:p>
        </p:txBody>
      </p:sp>
      <p:sp>
        <p:nvSpPr>
          <p:cNvPr id="9" name="Espace réservé du contenu 20"/>
          <p:cNvSpPr>
            <a:spLocks noGrp="1"/>
          </p:cNvSpPr>
          <p:nvPr>
            <p:ph sz="quarter" idx="21" hasCustomPrompt="1"/>
          </p:nvPr>
        </p:nvSpPr>
        <p:spPr>
          <a:xfrm>
            <a:off x="576000" y="1458000"/>
            <a:ext cx="8064000" cy="1908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81025137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Page vierge">
    <p:spTree>
      <p:nvGrpSpPr>
        <p:cNvPr id="1" name=""/>
        <p:cNvGrpSpPr/>
        <p:nvPr/>
      </p:nvGrpSpPr>
      <p:grpSpPr>
        <a:xfrm>
          <a:off x="0" y="0"/>
          <a:ext cx="0" cy="0"/>
          <a:chOff x="0" y="0"/>
          <a:chExt cx="0" cy="0"/>
        </a:xfrm>
      </p:grpSpPr>
      <p:pic>
        <p:nvPicPr>
          <p:cNvPr id="9" name="Image 8" descr="bandeau_page_carte.png"/>
          <p:cNvPicPr>
            <a:picLocks noChangeAspect="1"/>
          </p:cNvPicPr>
          <p:nvPr/>
        </p:nvPicPr>
        <p:blipFill>
          <a:blip r:embed="rId2"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fld id="{D7BD04FD-C1D5-4F7D-AD17-4304787B971C}" type="datetime1">
              <a:rPr lang="en-US" smtClean="0">
                <a:solidFill>
                  <a:prstClr val="white"/>
                </a:solidFill>
              </a:rPr>
              <a:pPr/>
              <a:t>1/28/2015</a:t>
            </a:fld>
            <a:endParaRPr lang="en-US">
              <a:solidFill>
                <a:prstClr val="white"/>
              </a:solidFill>
            </a:endParaRPr>
          </a:p>
        </p:txBody>
      </p:sp>
      <p:sp>
        <p:nvSpPr>
          <p:cNvPr id="7" name="Espace réservé du numéro de diapositive 6"/>
          <p:cNvSpPr>
            <a:spLocks noGrp="1"/>
          </p:cNvSpPr>
          <p:nvPr>
            <p:ph type="sldNum" sz="quarter" idx="11"/>
          </p:nvPr>
        </p:nvSpPr>
        <p:spPr/>
        <p:txBody>
          <a:bodyPr/>
          <a:lstStyle/>
          <a:p>
            <a:fld id="{6F045A82-65C3-4B07-AC43-E0BD78F69271}" type="slidenum">
              <a:rPr lang="en-US" smtClean="0"/>
              <a:pPr/>
              <a:t>‹#›</a:t>
            </a:fld>
            <a:endParaRPr lang="en-US"/>
          </a:p>
        </p:txBody>
      </p:sp>
      <p:sp>
        <p:nvSpPr>
          <p:cNvPr id="8" name="Espace réservé du pied de page 7"/>
          <p:cNvSpPr>
            <a:spLocks noGrp="1"/>
          </p:cNvSpPr>
          <p:nvPr>
            <p:ph type="ftr" sz="quarter" idx="12"/>
          </p:nvPr>
        </p:nvSpPr>
        <p:spPr/>
        <p:txBody>
          <a:bodyPr/>
          <a:lstStyle/>
          <a:p>
            <a:r>
              <a:rPr lang="en-US" smtClean="0"/>
              <a:t>J. PLOUIN - CLIC Workshop - 27/01/2015 - HEIKA</a:t>
            </a:r>
            <a:endParaRPr lang="en-US"/>
          </a:p>
        </p:txBody>
      </p:sp>
      <p:sp>
        <p:nvSpPr>
          <p:cNvPr id="17" name="Espace réservé du contenu 15"/>
          <p:cNvSpPr>
            <a:spLocks noGrp="1"/>
          </p:cNvSpPr>
          <p:nvPr>
            <p:ph sz="quarter" idx="15"/>
          </p:nvPr>
        </p:nvSpPr>
        <p:spPr>
          <a:xfrm>
            <a:off x="378000" y="836616"/>
            <a:ext cx="8460000" cy="51847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308043146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p:cSld name="Carte">
    <p:spTree>
      <p:nvGrpSpPr>
        <p:cNvPr id="1" name=""/>
        <p:cNvGrpSpPr/>
        <p:nvPr/>
      </p:nvGrpSpPr>
      <p:grpSpPr>
        <a:xfrm>
          <a:off x="0" y="0"/>
          <a:ext cx="0" cy="0"/>
          <a:chOff x="0" y="0"/>
          <a:chExt cx="0" cy="0"/>
        </a:xfrm>
      </p:grpSpPr>
      <p:pic>
        <p:nvPicPr>
          <p:cNvPr id="10" name="Image 9" descr="carte.png"/>
          <p:cNvPicPr>
            <a:picLocks noChangeAspect="1"/>
          </p:cNvPicPr>
          <p:nvPr/>
        </p:nvPicPr>
        <p:blipFill>
          <a:blip r:embed="rId2" cstate="print"/>
          <a:stretch>
            <a:fillRect/>
          </a:stretch>
        </p:blipFill>
        <p:spPr>
          <a:xfrm>
            <a:off x="376486" y="846241"/>
            <a:ext cx="8460000" cy="4156911"/>
          </a:xfrm>
          <a:prstGeom prst="rect">
            <a:avLst/>
          </a:prstGeom>
        </p:spPr>
      </p:pic>
      <p:pic>
        <p:nvPicPr>
          <p:cNvPr id="9" name="Image 8" descr="bandeau_page_carte.png"/>
          <p:cNvPicPr>
            <a:picLocks noChangeAspect="1"/>
          </p:cNvPicPr>
          <p:nvPr/>
        </p:nvPicPr>
        <p:blipFill>
          <a:blip r:embed="rId3"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fld id="{EF392085-62A9-4928-84F1-85CE9D96E017}" type="datetime1">
              <a:rPr lang="en-US" smtClean="0">
                <a:solidFill>
                  <a:prstClr val="white"/>
                </a:solidFill>
              </a:rPr>
              <a:pPr/>
              <a:t>1/28/2015</a:t>
            </a:fld>
            <a:endParaRPr lang="en-US">
              <a:solidFill>
                <a:prstClr val="white"/>
              </a:solidFill>
            </a:endParaRPr>
          </a:p>
        </p:txBody>
      </p:sp>
      <p:sp>
        <p:nvSpPr>
          <p:cNvPr id="7" name="Espace réservé du numéro de diapositive 6"/>
          <p:cNvSpPr>
            <a:spLocks noGrp="1"/>
          </p:cNvSpPr>
          <p:nvPr>
            <p:ph type="sldNum" sz="quarter" idx="11"/>
          </p:nvPr>
        </p:nvSpPr>
        <p:spPr/>
        <p:txBody>
          <a:bodyPr/>
          <a:lstStyle/>
          <a:p>
            <a:fld id="{6F045A82-65C3-4B07-AC43-E0BD78F69271}" type="slidenum">
              <a:rPr lang="en-US" smtClean="0"/>
              <a:pPr/>
              <a:t>‹#›</a:t>
            </a:fld>
            <a:endParaRPr lang="en-US"/>
          </a:p>
        </p:txBody>
      </p:sp>
      <p:sp>
        <p:nvSpPr>
          <p:cNvPr id="8" name="Espace réservé du pied de page 7"/>
          <p:cNvSpPr>
            <a:spLocks noGrp="1"/>
          </p:cNvSpPr>
          <p:nvPr>
            <p:ph type="ftr" sz="quarter" idx="12"/>
          </p:nvPr>
        </p:nvSpPr>
        <p:spPr/>
        <p:txBody>
          <a:bodyPr/>
          <a:lstStyle/>
          <a:p>
            <a:r>
              <a:rPr lang="en-US" smtClean="0"/>
              <a:t>J. PLOUIN - CLIC Workshop - 27/01/2015 - HEIKA</a:t>
            </a:r>
            <a:endParaRPr lang="en-US"/>
          </a:p>
        </p:txBody>
      </p:sp>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Tree>
    <p:extLst>
      <p:ext uri="{BB962C8B-B14F-4D97-AF65-F5344CB8AC3E}">
        <p14:creationId xmlns:p14="http://schemas.microsoft.com/office/powerpoint/2010/main" val="36816753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bg1">
                    <a:lumMod val="50000"/>
                  </a:schemeClr>
                </a:solidFill>
              </a:defRPr>
            </a:lvl1pPr>
          </a:lstStyle>
          <a:p>
            <a:fld id="{A23B2559-A70B-429B-A587-0A44BA87C5DE}" type="datetimeFigureOut">
              <a:rPr lang="en-GB" smtClean="0"/>
              <a:pPr/>
              <a:t>28/01/2015</a:t>
            </a:fld>
            <a:endParaRPr lang="en-GB"/>
          </a:p>
        </p:txBody>
      </p:sp>
      <p:sp>
        <p:nvSpPr>
          <p:cNvPr id="4" name="Slide Number Placeholder 3"/>
          <p:cNvSpPr>
            <a:spLocks noGrp="1"/>
          </p:cNvSpPr>
          <p:nvPr>
            <p:ph type="sldNum" sz="quarter" idx="12"/>
          </p:nvPr>
        </p:nvSpPr>
        <p:spPr/>
        <p:txBody>
          <a:bodyPr/>
          <a:lstStyle>
            <a:lvl1pPr>
              <a:defRPr>
                <a:solidFill>
                  <a:schemeClr val="bg1">
                    <a:lumMod val="50000"/>
                  </a:schemeClr>
                </a:solidFill>
              </a:defRPr>
            </a:lvl1pPr>
          </a:lstStyle>
          <a:p>
            <a:fld id="{B287DC5D-B32C-4814-8BB4-5098EB46A09C}" type="slidenum">
              <a:rPr lang="en-GB" smtClean="0"/>
              <a:pPr/>
              <a:t>‹#›</a:t>
            </a:fld>
            <a:endParaRPr lang="en-GB"/>
          </a:p>
        </p:txBody>
      </p:sp>
      <p:sp>
        <p:nvSpPr>
          <p:cNvPr id="5" name="TextBox 4"/>
          <p:cNvSpPr txBox="1"/>
          <p:nvPr userDrawn="1"/>
        </p:nvSpPr>
        <p:spPr>
          <a:xfrm>
            <a:off x="6588291" y="6382958"/>
            <a:ext cx="2355517" cy="369332"/>
          </a:xfrm>
          <a:prstGeom prst="rect">
            <a:avLst/>
          </a:prstGeom>
          <a:noFill/>
        </p:spPr>
        <p:txBody>
          <a:bodyPr wrap="none" rtlCol="0">
            <a:spAutoFit/>
          </a:bodyPr>
          <a:lstStyle/>
          <a:p>
            <a:r>
              <a:rPr lang="en-GB" dirty="0" smtClean="0">
                <a:solidFill>
                  <a:schemeClr val="bg1">
                    <a:lumMod val="50000"/>
                  </a:schemeClr>
                </a:solidFill>
              </a:rPr>
              <a:t>Walter Wuensch, CERN</a:t>
            </a:r>
            <a:endParaRPr lang="en-GB" dirty="0">
              <a:solidFill>
                <a:schemeClr val="bg1">
                  <a:lumMod val="50000"/>
                </a:schemeClr>
              </a:solidFill>
            </a:endParaRPr>
          </a:p>
        </p:txBody>
      </p:sp>
      <p:sp>
        <p:nvSpPr>
          <p:cNvPr id="7" name="TextBox 6"/>
          <p:cNvSpPr txBox="1"/>
          <p:nvPr userDrawn="1"/>
        </p:nvSpPr>
        <p:spPr>
          <a:xfrm>
            <a:off x="323529" y="6381328"/>
            <a:ext cx="3204852" cy="369332"/>
          </a:xfrm>
          <a:prstGeom prst="rect">
            <a:avLst/>
          </a:prstGeom>
          <a:noFill/>
        </p:spPr>
        <p:txBody>
          <a:bodyPr wrap="none" rtlCol="0">
            <a:spAutoFit/>
          </a:bodyPr>
          <a:lstStyle/>
          <a:p>
            <a:r>
              <a:rPr lang="en-GB" dirty="0" smtClean="0">
                <a:solidFill>
                  <a:schemeClr val="bg1">
                    <a:lumMod val="50000"/>
                  </a:schemeClr>
                </a:solidFill>
              </a:rPr>
              <a:t>CLIC workshop, 29 January 2015</a:t>
            </a:r>
            <a:endParaRPr lang="en-GB" dirty="0">
              <a:solidFill>
                <a:schemeClr val="bg1">
                  <a:lumMod val="50000"/>
                </a:schemeClr>
              </a:solidFill>
            </a:endParaRPr>
          </a:p>
        </p:txBody>
      </p:sp>
      <p:pic>
        <p:nvPicPr>
          <p:cNvPr id="9" name="Picture 2" descr="http://clic-study.web.cern.ch/sites/clic-study.web.cern.ch/themes/cliccern/img/logos/CLIC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 y="-27384"/>
            <a:ext cx="1196975" cy="1196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128004" y="115888"/>
            <a:ext cx="836613"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4311760"/>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p:nvPicPr>
        <p:blipFill>
          <a:blip r:embed="rId2" cstate="print"/>
          <a:stretch>
            <a:fillRect/>
          </a:stretch>
        </p:blipFill>
        <p:spPr>
          <a:xfrm>
            <a:off x="3310128" y="0"/>
            <a:ext cx="5833872" cy="6858000"/>
          </a:xfrm>
          <a:prstGeom prst="rect">
            <a:avLst/>
          </a:prstGeom>
        </p:spPr>
      </p:pic>
      <p:pic>
        <p:nvPicPr>
          <p:cNvPr id="7" name="Image 6" descr="bandeau_dernière.png"/>
          <p:cNvPicPr>
            <a:picLocks noChangeAspect="1"/>
          </p:cNvPicPr>
          <p:nvPr/>
        </p:nvPicPr>
        <p:blipFill>
          <a:blip r:embed="rId3" cstate="print"/>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7"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fld id="{FDE3EDBE-0B1E-4957-A2CC-8A457661FC0D}" type="datetime1">
              <a:rPr lang="en-US" smtClean="0">
                <a:solidFill>
                  <a:prstClr val="white"/>
                </a:solidFill>
              </a:rPr>
              <a:pPr/>
              <a:t>1/28/2015</a:t>
            </a:fld>
            <a:endParaRPr lang="en-US">
              <a:solidFill>
                <a:prstClr val="white"/>
              </a:solidFill>
            </a:endParaRPr>
          </a:p>
        </p:txBody>
      </p:sp>
      <p:sp>
        <p:nvSpPr>
          <p:cNvPr id="11" name="Espace réservé du numéro de diapositive 10"/>
          <p:cNvSpPr>
            <a:spLocks noGrp="1"/>
          </p:cNvSpPr>
          <p:nvPr>
            <p:ph type="sldNum" sz="quarter" idx="11"/>
          </p:nvPr>
        </p:nvSpPr>
        <p:spPr>
          <a:xfrm>
            <a:off x="576001" y="5445228"/>
            <a:ext cx="1118696" cy="365125"/>
          </a:xfrm>
        </p:spPr>
        <p:txBody>
          <a:bodyPr/>
          <a:lstStyle>
            <a:lvl1pPr algn="l">
              <a:defRPr>
                <a:solidFill>
                  <a:schemeClr val="bg1"/>
                </a:solidFill>
              </a:defRPr>
            </a:lvl1pPr>
          </a:lstStyle>
          <a:p>
            <a:fld id="{6F045A82-65C3-4B07-AC43-E0BD78F69271}" type="slidenum">
              <a:rPr lang="en-US" smtClean="0">
                <a:solidFill>
                  <a:prstClr val="white"/>
                </a:solidFill>
              </a:rPr>
              <a:pPr/>
              <a:t>‹#›</a:t>
            </a:fld>
            <a:endParaRPr lang="en-US">
              <a:solidFill>
                <a:prstClr val="white"/>
              </a:solidFill>
            </a:endParaRPr>
          </a:p>
        </p:txBody>
      </p:sp>
      <p:sp>
        <p:nvSpPr>
          <p:cNvPr id="12" name="Espace réservé du pied de page 11"/>
          <p:cNvSpPr>
            <a:spLocks noGrp="1"/>
          </p:cNvSpPr>
          <p:nvPr>
            <p:ph type="ftr" sz="quarter" idx="12"/>
          </p:nvPr>
        </p:nvSpPr>
        <p:spPr>
          <a:xfrm>
            <a:off x="576001" y="5877276"/>
            <a:ext cx="2664296" cy="365125"/>
          </a:xfrm>
        </p:spPr>
        <p:txBody>
          <a:bodyPr/>
          <a:lstStyle>
            <a:lvl1pPr algn="l">
              <a:defRPr>
                <a:solidFill>
                  <a:schemeClr val="bg1"/>
                </a:solidFill>
              </a:defRPr>
            </a:lvl1pPr>
          </a:lstStyle>
          <a:p>
            <a:r>
              <a:rPr lang="en-US" smtClean="0">
                <a:solidFill>
                  <a:prstClr val="white"/>
                </a:solidFill>
              </a:rPr>
              <a:t>J. PLOUIN - CLIC Workshop - 27/01/2015 - HEIKA</a:t>
            </a:r>
            <a:endParaRPr lang="en-US">
              <a:solidFill>
                <a:prstClr val="white"/>
              </a:solidFill>
            </a:endParaRPr>
          </a:p>
        </p:txBody>
      </p:sp>
    </p:spTree>
    <p:extLst>
      <p:ext uri="{BB962C8B-B14F-4D97-AF65-F5344CB8AC3E}">
        <p14:creationId xmlns:p14="http://schemas.microsoft.com/office/powerpoint/2010/main" val="332157743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AD texte">
    <p:spTree>
      <p:nvGrpSpPr>
        <p:cNvPr id="1" name=""/>
        <p:cNvGrpSpPr/>
        <p:nvPr/>
      </p:nvGrpSpPr>
      <p:grpSpPr>
        <a:xfrm>
          <a:off x="0" y="0"/>
          <a:ext cx="0" cy="0"/>
          <a:chOff x="0" y="0"/>
          <a:chExt cx="0" cy="0"/>
        </a:xfrm>
      </p:grpSpPr>
      <p:sp>
        <p:nvSpPr>
          <p:cNvPr id="9" name="Espace réservé du contenu 2"/>
          <p:cNvSpPr>
            <a:spLocks noGrp="1"/>
          </p:cNvSpPr>
          <p:nvPr>
            <p:ph idx="1"/>
          </p:nvPr>
        </p:nvSpPr>
        <p:spPr>
          <a:xfrm>
            <a:off x="576001" y="1270000"/>
            <a:ext cx="8172464" cy="4967311"/>
          </a:xfrm>
          <a:prstGeom prst="rect">
            <a:avLst/>
          </a:prstGeom>
        </p:spPr>
        <p:txBody>
          <a:bodyPr/>
          <a:lstStyle>
            <a:lvl1pPr marL="0" algn="l">
              <a:defRPr sz="2000">
                <a:solidFill>
                  <a:schemeClr val="tx1">
                    <a:lumMod val="65000"/>
                    <a:lumOff val="35000"/>
                  </a:schemeClr>
                </a:solidFill>
              </a:defRPr>
            </a:lvl1pPr>
            <a:lvl2pPr marL="432000">
              <a:spcAft>
                <a:spcPts val="600"/>
              </a:spcAft>
              <a:buSzPct val="75000"/>
              <a:defRPr sz="1800"/>
            </a:lvl2pPr>
            <a:lvl3pPr marL="647700" indent="-285750">
              <a:spcAft>
                <a:spcPts val="300"/>
              </a:spcAft>
              <a:buClr>
                <a:schemeClr val="bg2">
                  <a:lumMod val="75000"/>
                </a:schemeClr>
              </a:buClr>
              <a:buSzPct val="100000"/>
              <a:buFont typeface="Wingdings" panose="05000000000000000000" pitchFamily="2" charset="2"/>
              <a:buChar char="ü"/>
              <a:defRPr/>
            </a:lvl3pPr>
            <a:lvl4pPr>
              <a:spcAft>
                <a:spcPts val="300"/>
              </a:spcAft>
              <a:defRPr/>
            </a:lvl4pPr>
            <a:lvl5pPr marL="129600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66BE5BE-6520-4FBB-914E-2D66CD321602}" type="datetime1">
              <a:rPr lang="en-US" smtClean="0">
                <a:solidFill>
                  <a:prstClr val="white"/>
                </a:solidFill>
              </a:rPr>
              <a:pPr/>
              <a:t>1/28/2015</a:t>
            </a:fld>
            <a:endParaRPr lang="en-US" dirty="0">
              <a:solidFill>
                <a:prstClr val="white"/>
              </a:solidFill>
            </a:endParaRPr>
          </a:p>
        </p:txBody>
      </p:sp>
      <p:sp>
        <p:nvSpPr>
          <p:cNvPr id="5" name="Espace réservé du numéro de diapositive 4"/>
          <p:cNvSpPr>
            <a:spLocks noGrp="1"/>
          </p:cNvSpPr>
          <p:nvPr>
            <p:ph type="sldNum" sz="quarter" idx="12"/>
          </p:nvPr>
        </p:nvSpPr>
        <p:spPr/>
        <p:txBody>
          <a:bodyPr/>
          <a:lstStyle/>
          <a:p>
            <a:fld id="{AEFB9B6D-867A-40B8-ACB0-35CC9F272C9C}" type="slidenum">
              <a:rPr lang="fr-FR" smtClean="0"/>
              <a:pPr/>
              <a:t>‹#›</a:t>
            </a:fld>
            <a:endParaRPr lang="fr-FR" dirty="0"/>
          </a:p>
        </p:txBody>
      </p:sp>
    </p:spTree>
    <p:extLst>
      <p:ext uri="{BB962C8B-B14F-4D97-AF65-F5344CB8AC3E}">
        <p14:creationId xmlns:p14="http://schemas.microsoft.com/office/powerpoint/2010/main" val="1799735205"/>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7004050" y="6643688"/>
            <a:ext cx="2133600" cy="260350"/>
          </a:xfrm>
        </p:spPr>
        <p:txBody>
          <a:bodyPr/>
          <a:lstStyle>
            <a:lvl1pPr>
              <a:defRPr smtClean="0">
                <a:latin typeface="Trebuchet MS" pitchFamily="34" charset="0"/>
              </a:defRPr>
            </a:lvl1pPr>
          </a:lstStyle>
          <a:p>
            <a:pPr>
              <a:defRPr/>
            </a:pPr>
            <a:fld id="{08F35868-880A-4F12-9503-3056C7E96240}" type="slidenum">
              <a:rPr lang="en-US"/>
              <a:pPr>
                <a:defRPr/>
              </a:pPr>
              <a:t>‹#›</a:t>
            </a:fld>
            <a:endParaRPr lang="en-US" dirty="0"/>
          </a:p>
        </p:txBody>
      </p:sp>
    </p:spTree>
    <p:extLst>
      <p:ext uri="{BB962C8B-B14F-4D97-AF65-F5344CB8AC3E}">
        <p14:creationId xmlns:p14="http://schemas.microsoft.com/office/powerpoint/2010/main" val="1568433657"/>
      </p:ext>
    </p:extLst>
  </p:cSld>
  <p:clrMapOvr>
    <a:masterClrMapping/>
  </p:clrMapOvr>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A8ACBF8B-17F0-4C7D-A178-7656F82D106E}"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21594633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1"/>
            <a:ext cx="7772400" cy="70788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880953FA-13CE-4460-8CC5-325E014AB602}"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284167602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6"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7" name="Rectangle 34"/>
          <p:cNvSpPr>
            <a:spLocks noGrp="1" noChangeArrowheads="1"/>
          </p:cNvSpPr>
          <p:nvPr>
            <p:ph type="sldNum" sz="quarter" idx="12"/>
          </p:nvPr>
        </p:nvSpPr>
        <p:spPr>
          <a:ln/>
        </p:spPr>
        <p:txBody>
          <a:bodyPr/>
          <a:lstStyle>
            <a:lvl1pPr>
              <a:defRPr/>
            </a:lvl1pPr>
          </a:lstStyle>
          <a:p>
            <a:pPr>
              <a:defRPr/>
            </a:pPr>
            <a:fld id="{15B07838-E1C8-4D23-B06E-7F6ABEAE73F0}"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371571097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61420"/>
            <a:ext cx="8229600" cy="769441"/>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8"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9" name="Rectangle 34"/>
          <p:cNvSpPr>
            <a:spLocks noGrp="1" noChangeArrowheads="1"/>
          </p:cNvSpPr>
          <p:nvPr>
            <p:ph type="sldNum" sz="quarter" idx="12"/>
          </p:nvPr>
        </p:nvSpPr>
        <p:spPr>
          <a:ln/>
        </p:spPr>
        <p:txBody>
          <a:bodyPr/>
          <a:lstStyle>
            <a:lvl1pPr>
              <a:defRPr/>
            </a:lvl1pPr>
          </a:lstStyle>
          <a:p>
            <a:pPr>
              <a:defRPr/>
            </a:pPr>
            <a:fld id="{52D41D0A-0216-43BF-BE5F-906C28E1EA40}"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32287472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4"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5" name="Rectangle 34"/>
          <p:cNvSpPr>
            <a:spLocks noGrp="1" noChangeArrowheads="1"/>
          </p:cNvSpPr>
          <p:nvPr>
            <p:ph type="sldNum" sz="quarter" idx="12"/>
          </p:nvPr>
        </p:nvSpPr>
        <p:spPr>
          <a:ln/>
        </p:spPr>
        <p:txBody>
          <a:bodyPr/>
          <a:lstStyle>
            <a:lvl1pPr>
              <a:defRPr/>
            </a:lvl1pPr>
          </a:lstStyle>
          <a:p>
            <a:pPr>
              <a:defRPr/>
            </a:pPr>
            <a:fld id="{F957A51E-C3AD-4D75-8A35-7A762D33BC79}"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44140523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3"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4" name="Rectangle 34"/>
          <p:cNvSpPr>
            <a:spLocks noGrp="1" noChangeArrowheads="1"/>
          </p:cNvSpPr>
          <p:nvPr>
            <p:ph type="sldNum" sz="quarter" idx="12"/>
          </p:nvPr>
        </p:nvSpPr>
        <p:spPr>
          <a:ln/>
        </p:spPr>
        <p:txBody>
          <a:bodyPr/>
          <a:lstStyle>
            <a:lvl1pPr>
              <a:defRPr/>
            </a:lvl1pPr>
          </a:lstStyle>
          <a:p>
            <a:pPr>
              <a:defRPr/>
            </a:pPr>
            <a:fld id="{E88CBC57-2B95-4B89-BA4E-7BC0730C75DC}"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51892507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2" y="1034990"/>
            <a:ext cx="3008313" cy="40011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6"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7" name="Rectangle 34"/>
          <p:cNvSpPr>
            <a:spLocks noGrp="1" noChangeArrowheads="1"/>
          </p:cNvSpPr>
          <p:nvPr>
            <p:ph type="sldNum" sz="quarter" idx="12"/>
          </p:nvPr>
        </p:nvSpPr>
        <p:spPr>
          <a:ln/>
        </p:spPr>
        <p:txBody>
          <a:bodyPr/>
          <a:lstStyle>
            <a:lvl1pPr>
              <a:defRPr/>
            </a:lvl1pPr>
          </a:lstStyle>
          <a:p>
            <a:pPr>
              <a:defRPr/>
            </a:pPr>
            <a:fld id="{9F27F8F9-E448-4633-B8E1-43D8F4D0502E}"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2686791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3" y="27319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3589904778"/>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967228"/>
            <a:ext cx="5486400" cy="400110"/>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6"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7" name="Rectangle 34"/>
          <p:cNvSpPr>
            <a:spLocks noGrp="1" noChangeArrowheads="1"/>
          </p:cNvSpPr>
          <p:nvPr>
            <p:ph type="sldNum" sz="quarter" idx="12"/>
          </p:nvPr>
        </p:nvSpPr>
        <p:spPr>
          <a:ln/>
        </p:spPr>
        <p:txBody>
          <a:bodyPr/>
          <a:lstStyle>
            <a:lvl1pPr>
              <a:defRPr/>
            </a:lvl1pPr>
          </a:lstStyle>
          <a:p>
            <a:pPr>
              <a:defRPr/>
            </a:pPr>
            <a:fld id="{63AE97F3-B11F-4480-A5D8-4DAB9DB8F1F1}"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186322142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14168DD3-7004-4AED-A797-B1BD88B352EF}"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2678796444"/>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17210" y="800100"/>
            <a:ext cx="1538883" cy="5295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800100"/>
            <a:ext cx="5676900" cy="5295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C4F294A5-C0AB-4399-B8B3-135702A16F18}"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261089855"/>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685800" y="800100"/>
            <a:ext cx="7772400" cy="5295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32"/>
          <p:cNvSpPr>
            <a:spLocks noGrp="1" noChangeArrowheads="1"/>
          </p:cNvSpPr>
          <p:nvPr>
            <p:ph type="dt" sz="half" idx="10"/>
          </p:nvPr>
        </p:nvSpPr>
        <p:spPr/>
        <p:txBody>
          <a:bodyPr/>
          <a:lstStyle>
            <a:lvl1pPr>
              <a:defRPr/>
            </a:lvl1pPr>
          </a:lstStyle>
          <a:p>
            <a:pPr>
              <a:defRPr/>
            </a:pPr>
            <a:endParaRPr lang="ru-RU">
              <a:solidFill>
                <a:srgbClr val="FFFFFF"/>
              </a:solidFill>
            </a:endParaRPr>
          </a:p>
        </p:txBody>
      </p:sp>
      <p:sp>
        <p:nvSpPr>
          <p:cNvPr id="4" name="Rectangle 33"/>
          <p:cNvSpPr>
            <a:spLocks noGrp="1" noChangeArrowheads="1"/>
          </p:cNvSpPr>
          <p:nvPr>
            <p:ph type="ftr" sz="quarter" idx="11"/>
          </p:nvPr>
        </p:nvSpPr>
        <p:spPr/>
        <p:txBody>
          <a:bodyPr/>
          <a:lstStyle>
            <a:lvl1pPr>
              <a:defRPr/>
            </a:lvl1pPr>
          </a:lstStyle>
          <a:p>
            <a:pPr>
              <a:defRPr/>
            </a:pPr>
            <a:endParaRPr lang="ru-RU">
              <a:solidFill>
                <a:srgbClr val="FFFFFF"/>
              </a:solidFill>
            </a:endParaRPr>
          </a:p>
        </p:txBody>
      </p:sp>
      <p:sp>
        <p:nvSpPr>
          <p:cNvPr id="5" name="Rectangle 34"/>
          <p:cNvSpPr>
            <a:spLocks noGrp="1" noChangeArrowheads="1"/>
          </p:cNvSpPr>
          <p:nvPr>
            <p:ph type="sldNum" sz="quarter" idx="12"/>
          </p:nvPr>
        </p:nvSpPr>
        <p:spPr/>
        <p:txBody>
          <a:bodyPr/>
          <a:lstStyle>
            <a:lvl1pPr>
              <a:defRPr/>
            </a:lvl1pPr>
          </a:lstStyle>
          <a:p>
            <a:pPr>
              <a:defRPr/>
            </a:pPr>
            <a:fld id="{E2A4893E-08B8-4BC8-B7E0-D256A437FCAC}"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166039719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A8ACBF8B-17F0-4C7D-A178-7656F82D106E}"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50890728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1"/>
            <a:ext cx="7772400" cy="707886"/>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880953FA-13CE-4460-8CC5-325E014AB602}"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136890494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6"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7" name="Rectangle 34"/>
          <p:cNvSpPr>
            <a:spLocks noGrp="1" noChangeArrowheads="1"/>
          </p:cNvSpPr>
          <p:nvPr>
            <p:ph type="sldNum" sz="quarter" idx="12"/>
          </p:nvPr>
        </p:nvSpPr>
        <p:spPr>
          <a:ln/>
        </p:spPr>
        <p:txBody>
          <a:bodyPr/>
          <a:lstStyle>
            <a:lvl1pPr>
              <a:defRPr/>
            </a:lvl1pPr>
          </a:lstStyle>
          <a:p>
            <a:pPr>
              <a:defRPr/>
            </a:pPr>
            <a:fld id="{15B07838-E1C8-4D23-B06E-7F6ABEAE73F0}"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159452476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61420"/>
            <a:ext cx="8229600" cy="769441"/>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8"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9" name="Rectangle 34"/>
          <p:cNvSpPr>
            <a:spLocks noGrp="1" noChangeArrowheads="1"/>
          </p:cNvSpPr>
          <p:nvPr>
            <p:ph type="sldNum" sz="quarter" idx="12"/>
          </p:nvPr>
        </p:nvSpPr>
        <p:spPr>
          <a:ln/>
        </p:spPr>
        <p:txBody>
          <a:bodyPr/>
          <a:lstStyle>
            <a:lvl1pPr>
              <a:defRPr/>
            </a:lvl1pPr>
          </a:lstStyle>
          <a:p>
            <a:pPr>
              <a:defRPr/>
            </a:pPr>
            <a:fld id="{52D41D0A-0216-43BF-BE5F-906C28E1EA40}"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379882290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4"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5" name="Rectangle 34"/>
          <p:cNvSpPr>
            <a:spLocks noGrp="1" noChangeArrowheads="1"/>
          </p:cNvSpPr>
          <p:nvPr>
            <p:ph type="sldNum" sz="quarter" idx="12"/>
          </p:nvPr>
        </p:nvSpPr>
        <p:spPr>
          <a:ln/>
        </p:spPr>
        <p:txBody>
          <a:bodyPr/>
          <a:lstStyle>
            <a:lvl1pPr>
              <a:defRPr/>
            </a:lvl1pPr>
          </a:lstStyle>
          <a:p>
            <a:pPr>
              <a:defRPr/>
            </a:pPr>
            <a:fld id="{F957A51E-C3AD-4D75-8A35-7A762D33BC79}"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145235601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3"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4" name="Rectangle 34"/>
          <p:cNvSpPr>
            <a:spLocks noGrp="1" noChangeArrowheads="1"/>
          </p:cNvSpPr>
          <p:nvPr>
            <p:ph type="sldNum" sz="quarter" idx="12"/>
          </p:nvPr>
        </p:nvSpPr>
        <p:spPr>
          <a:ln/>
        </p:spPr>
        <p:txBody>
          <a:bodyPr/>
          <a:lstStyle>
            <a:lvl1pPr>
              <a:defRPr/>
            </a:lvl1pPr>
          </a:lstStyle>
          <a:p>
            <a:pPr>
              <a:defRPr/>
            </a:pPr>
            <a:fld id="{E88CBC57-2B95-4B89-BA4E-7BC0730C75DC}"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2316351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23B2559-A70B-429B-A587-0A44BA87C5DE}" type="datetimeFigureOut">
              <a:rPr lang="en-GB" smtClean="0"/>
              <a:pPr/>
              <a:t>28/01/2015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287DC5D-B32C-4814-8BB4-5098EB46A09C}" type="slidenum">
              <a:rPr lang="en-GB" smtClean="0"/>
              <a:pPr/>
              <a:t>‹#›</a:t>
            </a:fld>
            <a:endParaRPr lang="en-GB"/>
          </a:p>
        </p:txBody>
      </p:sp>
    </p:spTree>
    <p:extLst>
      <p:ext uri="{BB962C8B-B14F-4D97-AF65-F5344CB8AC3E}">
        <p14:creationId xmlns:p14="http://schemas.microsoft.com/office/powerpoint/2010/main" val="66145479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2" y="1034990"/>
            <a:ext cx="3008313" cy="40011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6"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7" name="Rectangle 34"/>
          <p:cNvSpPr>
            <a:spLocks noGrp="1" noChangeArrowheads="1"/>
          </p:cNvSpPr>
          <p:nvPr>
            <p:ph type="sldNum" sz="quarter" idx="12"/>
          </p:nvPr>
        </p:nvSpPr>
        <p:spPr>
          <a:ln/>
        </p:spPr>
        <p:txBody>
          <a:bodyPr/>
          <a:lstStyle>
            <a:lvl1pPr>
              <a:defRPr/>
            </a:lvl1pPr>
          </a:lstStyle>
          <a:p>
            <a:pPr>
              <a:defRPr/>
            </a:pPr>
            <a:fld id="{9F27F8F9-E448-4633-B8E1-43D8F4D0502E}"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769461182"/>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967228"/>
            <a:ext cx="5486400" cy="400110"/>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6"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7" name="Rectangle 34"/>
          <p:cNvSpPr>
            <a:spLocks noGrp="1" noChangeArrowheads="1"/>
          </p:cNvSpPr>
          <p:nvPr>
            <p:ph type="sldNum" sz="quarter" idx="12"/>
          </p:nvPr>
        </p:nvSpPr>
        <p:spPr>
          <a:ln/>
        </p:spPr>
        <p:txBody>
          <a:bodyPr/>
          <a:lstStyle>
            <a:lvl1pPr>
              <a:defRPr/>
            </a:lvl1pPr>
          </a:lstStyle>
          <a:p>
            <a:pPr>
              <a:defRPr/>
            </a:pPr>
            <a:fld id="{63AE97F3-B11F-4480-A5D8-4DAB9DB8F1F1}"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4160085870"/>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14168DD3-7004-4AED-A797-B1BD88B352EF}"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228163038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17210" y="800100"/>
            <a:ext cx="1538883" cy="52959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800100"/>
            <a:ext cx="5676900" cy="52959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32"/>
          <p:cNvSpPr>
            <a:spLocks noGrp="1" noChangeArrowheads="1"/>
          </p:cNvSpPr>
          <p:nvPr>
            <p:ph type="dt" sz="half" idx="10"/>
          </p:nvPr>
        </p:nvSpPr>
        <p:spPr>
          <a:ln/>
        </p:spPr>
        <p:txBody>
          <a:bodyPr/>
          <a:lstStyle>
            <a:lvl1pPr>
              <a:defRPr/>
            </a:lvl1pPr>
          </a:lstStyle>
          <a:p>
            <a:pPr>
              <a:defRPr/>
            </a:pPr>
            <a:endParaRPr lang="ru-RU">
              <a:solidFill>
                <a:srgbClr val="FFFFFF"/>
              </a:solidFill>
            </a:endParaRPr>
          </a:p>
        </p:txBody>
      </p:sp>
      <p:sp>
        <p:nvSpPr>
          <p:cNvPr id="5" name="Rectangle 33"/>
          <p:cNvSpPr>
            <a:spLocks noGrp="1" noChangeArrowheads="1"/>
          </p:cNvSpPr>
          <p:nvPr>
            <p:ph type="ftr" sz="quarter" idx="11"/>
          </p:nvPr>
        </p:nvSpPr>
        <p:spPr>
          <a:ln/>
        </p:spPr>
        <p:txBody>
          <a:bodyPr/>
          <a:lstStyle>
            <a:lvl1pPr>
              <a:defRPr/>
            </a:lvl1pPr>
          </a:lstStyle>
          <a:p>
            <a:pPr>
              <a:defRPr/>
            </a:pPr>
            <a:endParaRPr lang="ru-RU">
              <a:solidFill>
                <a:srgbClr val="FFFFFF"/>
              </a:solidFill>
            </a:endParaRPr>
          </a:p>
        </p:txBody>
      </p:sp>
      <p:sp>
        <p:nvSpPr>
          <p:cNvPr id="6" name="Rectangle 34"/>
          <p:cNvSpPr>
            <a:spLocks noGrp="1" noChangeArrowheads="1"/>
          </p:cNvSpPr>
          <p:nvPr>
            <p:ph type="sldNum" sz="quarter" idx="12"/>
          </p:nvPr>
        </p:nvSpPr>
        <p:spPr>
          <a:ln/>
        </p:spPr>
        <p:txBody>
          <a:bodyPr/>
          <a:lstStyle>
            <a:lvl1pPr>
              <a:defRPr/>
            </a:lvl1pPr>
          </a:lstStyle>
          <a:p>
            <a:pPr>
              <a:defRPr/>
            </a:pPr>
            <a:fld id="{C4F294A5-C0AB-4399-B8B3-135702A16F18}"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345426548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Only">
  <p:cSld name="Объект">
    <p:spTree>
      <p:nvGrpSpPr>
        <p:cNvPr id="1" name=""/>
        <p:cNvGrpSpPr/>
        <p:nvPr/>
      </p:nvGrpSpPr>
      <p:grpSpPr>
        <a:xfrm>
          <a:off x="0" y="0"/>
          <a:ext cx="0" cy="0"/>
          <a:chOff x="0" y="0"/>
          <a:chExt cx="0" cy="0"/>
        </a:xfrm>
      </p:grpSpPr>
      <p:sp>
        <p:nvSpPr>
          <p:cNvPr id="2" name="Содержимое 1"/>
          <p:cNvSpPr>
            <a:spLocks noGrp="1"/>
          </p:cNvSpPr>
          <p:nvPr>
            <p:ph/>
          </p:nvPr>
        </p:nvSpPr>
        <p:spPr>
          <a:xfrm>
            <a:off x="685800" y="800100"/>
            <a:ext cx="7772400" cy="52959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3" name="Rectangle 32"/>
          <p:cNvSpPr>
            <a:spLocks noGrp="1" noChangeArrowheads="1"/>
          </p:cNvSpPr>
          <p:nvPr>
            <p:ph type="dt" sz="half" idx="10"/>
          </p:nvPr>
        </p:nvSpPr>
        <p:spPr/>
        <p:txBody>
          <a:bodyPr/>
          <a:lstStyle>
            <a:lvl1pPr>
              <a:defRPr/>
            </a:lvl1pPr>
          </a:lstStyle>
          <a:p>
            <a:pPr>
              <a:defRPr/>
            </a:pPr>
            <a:endParaRPr lang="ru-RU">
              <a:solidFill>
                <a:srgbClr val="FFFFFF"/>
              </a:solidFill>
            </a:endParaRPr>
          </a:p>
        </p:txBody>
      </p:sp>
      <p:sp>
        <p:nvSpPr>
          <p:cNvPr id="4" name="Rectangle 33"/>
          <p:cNvSpPr>
            <a:spLocks noGrp="1" noChangeArrowheads="1"/>
          </p:cNvSpPr>
          <p:nvPr>
            <p:ph type="ftr" sz="quarter" idx="11"/>
          </p:nvPr>
        </p:nvSpPr>
        <p:spPr/>
        <p:txBody>
          <a:bodyPr/>
          <a:lstStyle>
            <a:lvl1pPr>
              <a:defRPr/>
            </a:lvl1pPr>
          </a:lstStyle>
          <a:p>
            <a:pPr>
              <a:defRPr/>
            </a:pPr>
            <a:endParaRPr lang="ru-RU">
              <a:solidFill>
                <a:srgbClr val="FFFFFF"/>
              </a:solidFill>
            </a:endParaRPr>
          </a:p>
        </p:txBody>
      </p:sp>
      <p:sp>
        <p:nvSpPr>
          <p:cNvPr id="5" name="Rectangle 34"/>
          <p:cNvSpPr>
            <a:spLocks noGrp="1" noChangeArrowheads="1"/>
          </p:cNvSpPr>
          <p:nvPr>
            <p:ph type="sldNum" sz="quarter" idx="12"/>
          </p:nvPr>
        </p:nvSpPr>
        <p:spPr/>
        <p:txBody>
          <a:bodyPr/>
          <a:lstStyle>
            <a:lvl1pPr>
              <a:defRPr/>
            </a:lvl1pPr>
          </a:lstStyle>
          <a:p>
            <a:pPr>
              <a:defRPr/>
            </a:pPr>
            <a:fld id="{E2A4893E-08B8-4BC8-B7E0-D256A437FCAC}" type="slidenum">
              <a:rPr lang="ru-RU">
                <a:solidFill>
                  <a:srgbClr val="FFFFFF"/>
                </a:solidFill>
              </a:rPr>
              <a:pPr>
                <a:defRPr/>
              </a:pPr>
              <a:t>‹#›</a:t>
            </a:fld>
            <a:endParaRPr lang="ru-RU">
              <a:solidFill>
                <a:srgbClr val="FFFFFF"/>
              </a:solidFill>
            </a:endParaRPr>
          </a:p>
        </p:txBody>
      </p:sp>
    </p:spTree>
    <p:extLst>
      <p:ext uri="{BB962C8B-B14F-4D97-AF65-F5344CB8AC3E}">
        <p14:creationId xmlns:p14="http://schemas.microsoft.com/office/powerpoint/2010/main" val="370242546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95536" y="764710"/>
            <a:ext cx="7772400" cy="1470025"/>
          </a:xfrm>
        </p:spPr>
        <p:txBody>
          <a:bodyPr/>
          <a:lstStyle/>
          <a:p>
            <a:r>
              <a:rPr lang="en-US" smtClean="0"/>
              <a:t>Click to edit Master title style</a:t>
            </a:r>
            <a:endParaRPr lang="en-GB" dirty="0"/>
          </a:p>
        </p:txBody>
      </p:sp>
      <p:sp>
        <p:nvSpPr>
          <p:cNvPr id="3" name="Subtitle 2"/>
          <p:cNvSpPr>
            <a:spLocks noGrp="1"/>
          </p:cNvSpPr>
          <p:nvPr>
            <p:ph type="subTitle" idx="1"/>
          </p:nvPr>
        </p:nvSpPr>
        <p:spPr>
          <a:xfrm>
            <a:off x="395536" y="2276872"/>
            <a:ext cx="6400800" cy="72008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5" name="Footer Placeholder 4"/>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1108212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10"/>
          </p:nvPr>
        </p:nvSpPr>
        <p:spPr>
          <a:xfrm>
            <a:off x="908050" y="5517238"/>
            <a:ext cx="2133600" cy="365125"/>
          </a:xfrm>
          <a:prstGeom prst="rect">
            <a:avLst/>
          </a:prstGeom>
        </p:spPr>
        <p:txBody>
          <a:bodyPr/>
          <a:lstStyle/>
          <a:p>
            <a:pPr defTabSz="457200"/>
            <a:fld id="{D30BB376-B19C-488D-ABEB-03C7E6E9E3E0}" type="datetimeFigureOut">
              <a:rPr lang="en-US" smtClean="0">
                <a:solidFill>
                  <a:prstClr val="black"/>
                </a:solidFill>
              </a:rPr>
              <a:pPr defTabSz="457200"/>
              <a:t>1/28/2015</a:t>
            </a:fld>
            <a:endParaRPr lang="en-US" dirty="0">
              <a:solidFill>
                <a:prstClr val="black"/>
              </a:solidFill>
            </a:endParaRPr>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629637A9-119A-49DA-BD12-AAC58B377D8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099146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908050" y="5517238"/>
            <a:ext cx="2133600" cy="365125"/>
          </a:xfrm>
          <a:prstGeom prst="rect">
            <a:avLst/>
          </a:prstGeom>
        </p:spPr>
        <p:txBody>
          <a:bodyPr/>
          <a:lstStyle/>
          <a:p>
            <a:pPr defTabSz="457200"/>
            <a:fld id="{486F077B-A50F-4D64-8574-E2D6A98A5553}" type="datetimeFigureOut">
              <a:rPr lang="en-US" smtClean="0">
                <a:solidFill>
                  <a:prstClr val="black"/>
                </a:solidFill>
              </a:rPr>
              <a:pPr defTabSz="457200"/>
              <a:t>1/28/2015</a:t>
            </a:fld>
            <a:endParaRPr lang="en-US" dirty="0">
              <a:solidFill>
                <a:prstClr val="black"/>
              </a:solidFill>
            </a:endParaRPr>
          </a:p>
        </p:txBody>
      </p:sp>
      <p:sp>
        <p:nvSpPr>
          <p:cNvPr id="5" name="Footer Placeholder 4"/>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6" name="Slide Number Placeholder 5"/>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0309054"/>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908050" y="5517238"/>
            <a:ext cx="2133600" cy="365125"/>
          </a:xfrm>
          <a:prstGeom prst="rect">
            <a:avLst/>
          </a:prstGeom>
        </p:spPr>
        <p:txBody>
          <a:bodyPr/>
          <a:lstStyle/>
          <a:p>
            <a:pPr defTabSz="457200"/>
            <a:fld id="{7D9E2A62-1983-43A1-A163-D8AA46534C80}" type="datetimeFigureOut">
              <a:rPr lang="en-US" smtClean="0">
                <a:solidFill>
                  <a:prstClr val="black"/>
                </a:solidFill>
              </a:rPr>
              <a:pPr defTabSz="457200"/>
              <a:t>1/28/2015</a:t>
            </a:fld>
            <a:endParaRPr lang="en-US" dirty="0">
              <a:solidFill>
                <a:prstClr val="black"/>
              </a:solidFill>
            </a:endParaRPr>
          </a:p>
        </p:txBody>
      </p:sp>
      <p:sp>
        <p:nvSpPr>
          <p:cNvPr id="6" name="Footer Placeholder 5"/>
          <p:cNvSpPr>
            <a:spLocks noGrp="1"/>
          </p:cNvSpPr>
          <p:nvPr>
            <p:ph type="ftr" sz="quarter" idx="11"/>
          </p:nvPr>
        </p:nvSpPr>
        <p:spPr>
          <a:xfrm rot="16200000">
            <a:off x="-1265236" y="5231377"/>
            <a:ext cx="2895600" cy="365125"/>
          </a:xfrm>
        </p:spPr>
        <p:txBody>
          <a:bodyPr/>
          <a:lstStyle>
            <a:lvl1pPr algn="l">
              <a:defRPr>
                <a:solidFill>
                  <a:schemeClr val="bg1"/>
                </a:solidFill>
              </a:defRPr>
            </a:lvl1pPr>
          </a:lstStyle>
          <a:p>
            <a:endParaRPr lang="en-US" dirty="0">
              <a:solidFill>
                <a:prstClr val="white"/>
              </a:solidFill>
            </a:endParaRPr>
          </a:p>
        </p:txBody>
      </p:sp>
      <p:sp>
        <p:nvSpPr>
          <p:cNvPr id="7" name="Slide Number Placeholder 6"/>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70716946"/>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8"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908050" y="5517238"/>
            <a:ext cx="2133600" cy="365125"/>
          </a:xfrm>
          <a:prstGeom prst="rect">
            <a:avLst/>
          </a:prstGeom>
        </p:spPr>
        <p:txBody>
          <a:bodyPr/>
          <a:lstStyle/>
          <a:p>
            <a:pPr defTabSz="457200"/>
            <a:fld id="{898F3E3B-34E3-4345-B2A1-994B83598A9C}" type="datetimeFigureOut">
              <a:rPr lang="en-US" smtClean="0">
                <a:solidFill>
                  <a:prstClr val="black"/>
                </a:solidFill>
              </a:rPr>
              <a:pPr defTabSz="457200"/>
              <a:t>1/28/2015</a:t>
            </a:fld>
            <a:endParaRPr lang="en-US" dirty="0">
              <a:solidFill>
                <a:prstClr val="black"/>
              </a:solidFill>
            </a:endParaRPr>
          </a:p>
        </p:txBody>
      </p:sp>
      <p:sp>
        <p:nvSpPr>
          <p:cNvPr id="8" name="Footer Placeholder 7"/>
          <p:cNvSpPr>
            <a:spLocks noGrp="1"/>
          </p:cNvSpPr>
          <p:nvPr>
            <p:ph type="ftr" sz="quarter" idx="11"/>
          </p:nvPr>
        </p:nvSpPr>
        <p:spPr/>
        <p:txBody>
          <a:bodyPr/>
          <a:lstStyle>
            <a:lvl1pPr algn="l">
              <a:defRPr>
                <a:solidFill>
                  <a:schemeClr val="bg1"/>
                </a:solidFill>
              </a:defRPr>
            </a:lvl1pPr>
          </a:lstStyle>
          <a:p>
            <a:endParaRPr lang="en-US" dirty="0">
              <a:solidFill>
                <a:prstClr val="white"/>
              </a:solidFill>
            </a:endParaRPr>
          </a:p>
        </p:txBody>
      </p:sp>
      <p:sp>
        <p:nvSpPr>
          <p:cNvPr id="9" name="Slide Number Placeholder 8"/>
          <p:cNvSpPr>
            <a:spLocks noGrp="1"/>
          </p:cNvSpPr>
          <p:nvPr>
            <p:ph type="sldNum" sz="quarter" idx="12"/>
          </p:nvPr>
        </p:nvSpPr>
        <p:spPr/>
        <p:txBody>
          <a:bodyPr/>
          <a:lstStyle/>
          <a:p>
            <a:fld id="{4FAB73BC-B049-4115-A692-8D63A059BFB8}"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384532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image" Target="../media/image18.png"/><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theme" Target="../theme/theme10.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4.xml"/><Relationship Id="rId13" Type="http://schemas.openxmlformats.org/officeDocument/2006/relationships/theme" Target="../theme/theme11.xml"/><Relationship Id="rId18" Type="http://schemas.openxmlformats.org/officeDocument/2006/relationships/image" Target="../media/image23.png"/><Relationship Id="rId3" Type="http://schemas.openxmlformats.org/officeDocument/2006/relationships/slideLayout" Target="../slideLayouts/slideLayout119.xml"/><Relationship Id="rId7" Type="http://schemas.openxmlformats.org/officeDocument/2006/relationships/slideLayout" Target="../slideLayouts/slideLayout123.xml"/><Relationship Id="rId12" Type="http://schemas.openxmlformats.org/officeDocument/2006/relationships/slideLayout" Target="../slideLayouts/slideLayout128.xml"/><Relationship Id="rId17" Type="http://schemas.openxmlformats.org/officeDocument/2006/relationships/image" Target="../media/image22.wmf"/><Relationship Id="rId2" Type="http://schemas.openxmlformats.org/officeDocument/2006/relationships/slideLayout" Target="../slideLayouts/slideLayout118.xml"/><Relationship Id="rId16" Type="http://schemas.openxmlformats.org/officeDocument/2006/relationships/image" Target="../media/image21.png"/><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5" Type="http://schemas.openxmlformats.org/officeDocument/2006/relationships/slideLayout" Target="../slideLayouts/slideLayout121.xml"/><Relationship Id="rId15" Type="http://schemas.openxmlformats.org/officeDocument/2006/relationships/image" Target="../media/image20.wmf"/><Relationship Id="rId10" Type="http://schemas.openxmlformats.org/officeDocument/2006/relationships/slideLayout" Target="../slideLayouts/slideLayout126.xml"/><Relationship Id="rId19" Type="http://schemas.openxmlformats.org/officeDocument/2006/relationships/image" Target="../media/image24.png"/><Relationship Id="rId4" Type="http://schemas.openxmlformats.org/officeDocument/2006/relationships/slideLayout" Target="../slideLayouts/slideLayout120.xml"/><Relationship Id="rId9" Type="http://schemas.openxmlformats.org/officeDocument/2006/relationships/slideLayout" Target="../slideLayouts/slideLayout125.xml"/><Relationship Id="rId14" Type="http://schemas.openxmlformats.org/officeDocument/2006/relationships/image" Target="../media/image19.pn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6.xml"/><Relationship Id="rId3" Type="http://schemas.openxmlformats.org/officeDocument/2006/relationships/slideLayout" Target="../slideLayouts/slideLayout131.xml"/><Relationship Id="rId7" Type="http://schemas.openxmlformats.org/officeDocument/2006/relationships/slideLayout" Target="../slideLayouts/slideLayout135.xml"/><Relationship Id="rId12" Type="http://schemas.openxmlformats.org/officeDocument/2006/relationships/theme" Target="../theme/theme12.xml"/><Relationship Id="rId2" Type="http://schemas.openxmlformats.org/officeDocument/2006/relationships/slideLayout" Target="../slideLayouts/slideLayout130.xml"/><Relationship Id="rId1" Type="http://schemas.openxmlformats.org/officeDocument/2006/relationships/slideLayout" Target="../slideLayouts/slideLayout129.xml"/><Relationship Id="rId6" Type="http://schemas.openxmlformats.org/officeDocument/2006/relationships/slideLayout" Target="../slideLayouts/slideLayout134.xml"/><Relationship Id="rId11" Type="http://schemas.openxmlformats.org/officeDocument/2006/relationships/slideLayout" Target="../slideLayouts/slideLayout139.xml"/><Relationship Id="rId5" Type="http://schemas.openxmlformats.org/officeDocument/2006/relationships/slideLayout" Target="../slideLayouts/slideLayout133.xml"/><Relationship Id="rId10" Type="http://schemas.openxmlformats.org/officeDocument/2006/relationships/slideLayout" Target="../slideLayouts/slideLayout138.xml"/><Relationship Id="rId4" Type="http://schemas.openxmlformats.org/officeDocument/2006/relationships/slideLayout" Target="../slideLayouts/slideLayout132.xml"/><Relationship Id="rId9" Type="http://schemas.openxmlformats.org/officeDocument/2006/relationships/slideLayout" Target="../slideLayouts/slideLayout13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7.xml"/><Relationship Id="rId3" Type="http://schemas.openxmlformats.org/officeDocument/2006/relationships/slideLayout" Target="../slideLayouts/slideLayout142.xml"/><Relationship Id="rId7" Type="http://schemas.openxmlformats.org/officeDocument/2006/relationships/slideLayout" Target="../slideLayouts/slideLayout146.xml"/><Relationship Id="rId12" Type="http://schemas.openxmlformats.org/officeDocument/2006/relationships/theme" Target="../theme/theme13.xml"/><Relationship Id="rId2" Type="http://schemas.openxmlformats.org/officeDocument/2006/relationships/slideLayout" Target="../slideLayouts/slideLayout141.xml"/><Relationship Id="rId1" Type="http://schemas.openxmlformats.org/officeDocument/2006/relationships/slideLayout" Target="../slideLayouts/slideLayout140.xml"/><Relationship Id="rId6" Type="http://schemas.openxmlformats.org/officeDocument/2006/relationships/slideLayout" Target="../slideLayouts/slideLayout145.xml"/><Relationship Id="rId11" Type="http://schemas.openxmlformats.org/officeDocument/2006/relationships/slideLayout" Target="../slideLayouts/slideLayout150.xml"/><Relationship Id="rId5" Type="http://schemas.openxmlformats.org/officeDocument/2006/relationships/slideLayout" Target="../slideLayouts/slideLayout144.xml"/><Relationship Id="rId10" Type="http://schemas.openxmlformats.org/officeDocument/2006/relationships/slideLayout" Target="../slideLayouts/slideLayout149.xml"/><Relationship Id="rId4" Type="http://schemas.openxmlformats.org/officeDocument/2006/relationships/slideLayout" Target="../slideLayouts/slideLayout143.xml"/><Relationship Id="rId9" Type="http://schemas.openxmlformats.org/officeDocument/2006/relationships/slideLayout" Target="../slideLayouts/slideLayout148.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8.xml"/><Relationship Id="rId3" Type="http://schemas.openxmlformats.org/officeDocument/2006/relationships/slideLayout" Target="../slideLayouts/slideLayout153.xml"/><Relationship Id="rId7" Type="http://schemas.openxmlformats.org/officeDocument/2006/relationships/slideLayout" Target="../slideLayouts/slideLayout157.xml"/><Relationship Id="rId12" Type="http://schemas.openxmlformats.org/officeDocument/2006/relationships/theme" Target="../theme/theme14.xml"/><Relationship Id="rId2" Type="http://schemas.openxmlformats.org/officeDocument/2006/relationships/slideLayout" Target="../slideLayouts/slideLayout152.xml"/><Relationship Id="rId1" Type="http://schemas.openxmlformats.org/officeDocument/2006/relationships/slideLayout" Target="../slideLayouts/slideLayout151.xml"/><Relationship Id="rId6" Type="http://schemas.openxmlformats.org/officeDocument/2006/relationships/slideLayout" Target="../slideLayouts/slideLayout156.xml"/><Relationship Id="rId11" Type="http://schemas.openxmlformats.org/officeDocument/2006/relationships/slideLayout" Target="../slideLayouts/slideLayout161.xml"/><Relationship Id="rId5" Type="http://schemas.openxmlformats.org/officeDocument/2006/relationships/slideLayout" Target="../slideLayouts/slideLayout155.xml"/><Relationship Id="rId10" Type="http://schemas.openxmlformats.org/officeDocument/2006/relationships/slideLayout" Target="../slideLayouts/slideLayout160.xml"/><Relationship Id="rId4" Type="http://schemas.openxmlformats.org/officeDocument/2006/relationships/slideLayout" Target="../slideLayouts/slideLayout154.xml"/><Relationship Id="rId9" Type="http://schemas.openxmlformats.org/officeDocument/2006/relationships/slideLayout" Target="../slideLayouts/slideLayout159.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9.xml"/><Relationship Id="rId3" Type="http://schemas.openxmlformats.org/officeDocument/2006/relationships/slideLayout" Target="../slideLayouts/slideLayout164.xml"/><Relationship Id="rId7" Type="http://schemas.openxmlformats.org/officeDocument/2006/relationships/slideLayout" Target="../slideLayouts/slideLayout168.xml"/><Relationship Id="rId12" Type="http://schemas.openxmlformats.org/officeDocument/2006/relationships/theme" Target="../theme/theme15.xml"/><Relationship Id="rId2" Type="http://schemas.openxmlformats.org/officeDocument/2006/relationships/slideLayout" Target="../slideLayouts/slideLayout163.xml"/><Relationship Id="rId1" Type="http://schemas.openxmlformats.org/officeDocument/2006/relationships/slideLayout" Target="../slideLayouts/slideLayout162.xml"/><Relationship Id="rId6" Type="http://schemas.openxmlformats.org/officeDocument/2006/relationships/slideLayout" Target="../slideLayouts/slideLayout167.xml"/><Relationship Id="rId11" Type="http://schemas.openxmlformats.org/officeDocument/2006/relationships/slideLayout" Target="../slideLayouts/slideLayout172.xml"/><Relationship Id="rId5" Type="http://schemas.openxmlformats.org/officeDocument/2006/relationships/slideLayout" Target="../slideLayouts/slideLayout166.xml"/><Relationship Id="rId10" Type="http://schemas.openxmlformats.org/officeDocument/2006/relationships/slideLayout" Target="../slideLayouts/slideLayout171.xml"/><Relationship Id="rId4" Type="http://schemas.openxmlformats.org/officeDocument/2006/relationships/slideLayout" Target="../slideLayouts/slideLayout165.xml"/><Relationship Id="rId9" Type="http://schemas.openxmlformats.org/officeDocument/2006/relationships/slideLayout" Target="../slideLayouts/slideLayout170.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80.xml"/><Relationship Id="rId3" Type="http://schemas.openxmlformats.org/officeDocument/2006/relationships/slideLayout" Target="../slideLayouts/slideLayout175.xml"/><Relationship Id="rId7" Type="http://schemas.openxmlformats.org/officeDocument/2006/relationships/slideLayout" Target="../slideLayouts/slideLayout179.xml"/><Relationship Id="rId12" Type="http://schemas.openxmlformats.org/officeDocument/2006/relationships/theme" Target="../theme/theme16.xml"/><Relationship Id="rId2" Type="http://schemas.openxmlformats.org/officeDocument/2006/relationships/slideLayout" Target="../slideLayouts/slideLayout174.xml"/><Relationship Id="rId1" Type="http://schemas.openxmlformats.org/officeDocument/2006/relationships/slideLayout" Target="../slideLayouts/slideLayout173.xml"/><Relationship Id="rId6" Type="http://schemas.openxmlformats.org/officeDocument/2006/relationships/slideLayout" Target="../slideLayouts/slideLayout178.xml"/><Relationship Id="rId11" Type="http://schemas.openxmlformats.org/officeDocument/2006/relationships/slideLayout" Target="../slideLayouts/slideLayout183.xml"/><Relationship Id="rId5" Type="http://schemas.openxmlformats.org/officeDocument/2006/relationships/slideLayout" Target="../slideLayouts/slideLayout177.xml"/><Relationship Id="rId10" Type="http://schemas.openxmlformats.org/officeDocument/2006/relationships/slideLayout" Target="../slideLayouts/slideLayout182.xml"/><Relationship Id="rId4" Type="http://schemas.openxmlformats.org/officeDocument/2006/relationships/slideLayout" Target="../slideLayouts/slideLayout176.xml"/><Relationship Id="rId9" Type="http://schemas.openxmlformats.org/officeDocument/2006/relationships/slideLayout" Target="../slideLayouts/slideLayout181.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91.xml"/><Relationship Id="rId3" Type="http://schemas.openxmlformats.org/officeDocument/2006/relationships/slideLayout" Target="../slideLayouts/slideLayout186.xml"/><Relationship Id="rId7" Type="http://schemas.openxmlformats.org/officeDocument/2006/relationships/slideLayout" Target="../slideLayouts/slideLayout190.xml"/><Relationship Id="rId12" Type="http://schemas.openxmlformats.org/officeDocument/2006/relationships/theme" Target="../theme/theme17.xml"/><Relationship Id="rId2" Type="http://schemas.openxmlformats.org/officeDocument/2006/relationships/slideLayout" Target="../slideLayouts/slideLayout185.xml"/><Relationship Id="rId1" Type="http://schemas.openxmlformats.org/officeDocument/2006/relationships/slideLayout" Target="../slideLayouts/slideLayout184.xml"/><Relationship Id="rId6" Type="http://schemas.openxmlformats.org/officeDocument/2006/relationships/slideLayout" Target="../slideLayouts/slideLayout189.xml"/><Relationship Id="rId11" Type="http://schemas.openxmlformats.org/officeDocument/2006/relationships/slideLayout" Target="../slideLayouts/slideLayout194.xml"/><Relationship Id="rId5" Type="http://schemas.openxmlformats.org/officeDocument/2006/relationships/slideLayout" Target="../slideLayouts/slideLayout188.xml"/><Relationship Id="rId10" Type="http://schemas.openxmlformats.org/officeDocument/2006/relationships/slideLayout" Target="../slideLayouts/slideLayout193.xml"/><Relationship Id="rId4" Type="http://schemas.openxmlformats.org/officeDocument/2006/relationships/slideLayout" Target="../slideLayouts/slideLayout187.xml"/><Relationship Id="rId9" Type="http://schemas.openxmlformats.org/officeDocument/2006/relationships/slideLayout" Target="../slideLayouts/slideLayout192.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2.xml"/><Relationship Id="rId13" Type="http://schemas.openxmlformats.org/officeDocument/2006/relationships/image" Target="../media/image18.png"/><Relationship Id="rId3" Type="http://schemas.openxmlformats.org/officeDocument/2006/relationships/slideLayout" Target="../slideLayouts/slideLayout197.xml"/><Relationship Id="rId7" Type="http://schemas.openxmlformats.org/officeDocument/2006/relationships/slideLayout" Target="../slideLayouts/slideLayout201.xml"/><Relationship Id="rId12" Type="http://schemas.openxmlformats.org/officeDocument/2006/relationships/theme" Target="../theme/theme18.xml"/><Relationship Id="rId2" Type="http://schemas.openxmlformats.org/officeDocument/2006/relationships/slideLayout" Target="../slideLayouts/slideLayout196.xml"/><Relationship Id="rId1" Type="http://schemas.openxmlformats.org/officeDocument/2006/relationships/slideLayout" Target="../slideLayouts/slideLayout195.xml"/><Relationship Id="rId6" Type="http://schemas.openxmlformats.org/officeDocument/2006/relationships/slideLayout" Target="../slideLayouts/slideLayout200.xml"/><Relationship Id="rId11" Type="http://schemas.openxmlformats.org/officeDocument/2006/relationships/slideLayout" Target="../slideLayouts/slideLayout205.xml"/><Relationship Id="rId5" Type="http://schemas.openxmlformats.org/officeDocument/2006/relationships/slideLayout" Target="../slideLayouts/slideLayout199.xml"/><Relationship Id="rId10" Type="http://schemas.openxmlformats.org/officeDocument/2006/relationships/slideLayout" Target="../slideLayouts/slideLayout204.xml"/><Relationship Id="rId4" Type="http://schemas.openxmlformats.org/officeDocument/2006/relationships/slideLayout" Target="../slideLayouts/slideLayout198.xml"/><Relationship Id="rId9" Type="http://schemas.openxmlformats.org/officeDocument/2006/relationships/slideLayout" Target="../slideLayouts/slideLayout203.xml"/></Relationships>
</file>

<file path=ppt/slideMasters/_rels/slideMaster19.xml.rels><?xml version="1.0" encoding="UTF-8" standalone="yes"?>
<Relationships xmlns="http://schemas.openxmlformats.org/package/2006/relationships"><Relationship Id="rId8" Type="http://schemas.openxmlformats.org/officeDocument/2006/relationships/theme" Target="../theme/theme19.xml"/><Relationship Id="rId3" Type="http://schemas.openxmlformats.org/officeDocument/2006/relationships/slideLayout" Target="../slideLayouts/slideLayout208.xml"/><Relationship Id="rId7" Type="http://schemas.openxmlformats.org/officeDocument/2006/relationships/slideLayout" Target="../slideLayouts/slideLayout212.xml"/><Relationship Id="rId2" Type="http://schemas.openxmlformats.org/officeDocument/2006/relationships/slideLayout" Target="../slideLayouts/slideLayout207.xml"/><Relationship Id="rId1" Type="http://schemas.openxmlformats.org/officeDocument/2006/relationships/slideLayout" Target="../slideLayouts/slideLayout206.xml"/><Relationship Id="rId6" Type="http://schemas.openxmlformats.org/officeDocument/2006/relationships/slideLayout" Target="../slideLayouts/slideLayout211.xml"/><Relationship Id="rId5" Type="http://schemas.openxmlformats.org/officeDocument/2006/relationships/slideLayout" Target="../slideLayouts/slideLayout210.xml"/><Relationship Id="rId4" Type="http://schemas.openxmlformats.org/officeDocument/2006/relationships/slideLayout" Target="../slideLayouts/slideLayout20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5.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jpeg"/></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0.xml"/><Relationship Id="rId13" Type="http://schemas.openxmlformats.org/officeDocument/2006/relationships/image" Target="../media/image18.png"/><Relationship Id="rId3" Type="http://schemas.openxmlformats.org/officeDocument/2006/relationships/slideLayout" Target="../slideLayouts/slideLayout215.xml"/><Relationship Id="rId7" Type="http://schemas.openxmlformats.org/officeDocument/2006/relationships/slideLayout" Target="../slideLayouts/slideLayout219.xml"/><Relationship Id="rId12" Type="http://schemas.openxmlformats.org/officeDocument/2006/relationships/theme" Target="../theme/theme20.xml"/><Relationship Id="rId2" Type="http://schemas.openxmlformats.org/officeDocument/2006/relationships/slideLayout" Target="../slideLayouts/slideLayout214.xml"/><Relationship Id="rId1" Type="http://schemas.openxmlformats.org/officeDocument/2006/relationships/slideLayout" Target="../slideLayouts/slideLayout213.xml"/><Relationship Id="rId6" Type="http://schemas.openxmlformats.org/officeDocument/2006/relationships/slideLayout" Target="../slideLayouts/slideLayout218.xml"/><Relationship Id="rId11" Type="http://schemas.openxmlformats.org/officeDocument/2006/relationships/slideLayout" Target="../slideLayouts/slideLayout223.xml"/><Relationship Id="rId5" Type="http://schemas.openxmlformats.org/officeDocument/2006/relationships/slideLayout" Target="../slideLayouts/slideLayout217.xml"/><Relationship Id="rId10" Type="http://schemas.openxmlformats.org/officeDocument/2006/relationships/slideLayout" Target="../slideLayouts/slideLayout222.xml"/><Relationship Id="rId4" Type="http://schemas.openxmlformats.org/officeDocument/2006/relationships/slideLayout" Target="../slideLayouts/slideLayout216.xml"/><Relationship Id="rId9" Type="http://schemas.openxmlformats.org/officeDocument/2006/relationships/slideLayout" Target="../slideLayouts/slideLayout221.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31.xml"/><Relationship Id="rId3" Type="http://schemas.openxmlformats.org/officeDocument/2006/relationships/slideLayout" Target="../slideLayouts/slideLayout226.xml"/><Relationship Id="rId7" Type="http://schemas.openxmlformats.org/officeDocument/2006/relationships/slideLayout" Target="../slideLayouts/slideLayout230.xml"/><Relationship Id="rId12" Type="http://schemas.openxmlformats.org/officeDocument/2006/relationships/theme" Target="../theme/theme21.xml"/><Relationship Id="rId2" Type="http://schemas.openxmlformats.org/officeDocument/2006/relationships/slideLayout" Target="../slideLayouts/slideLayout225.xml"/><Relationship Id="rId1" Type="http://schemas.openxmlformats.org/officeDocument/2006/relationships/slideLayout" Target="../slideLayouts/slideLayout224.xml"/><Relationship Id="rId6" Type="http://schemas.openxmlformats.org/officeDocument/2006/relationships/slideLayout" Target="../slideLayouts/slideLayout229.xml"/><Relationship Id="rId11" Type="http://schemas.openxmlformats.org/officeDocument/2006/relationships/slideLayout" Target="../slideLayouts/slideLayout234.xml"/><Relationship Id="rId5" Type="http://schemas.openxmlformats.org/officeDocument/2006/relationships/slideLayout" Target="../slideLayouts/slideLayout228.xml"/><Relationship Id="rId10" Type="http://schemas.openxmlformats.org/officeDocument/2006/relationships/slideLayout" Target="../slideLayouts/slideLayout233.xml"/><Relationship Id="rId4" Type="http://schemas.openxmlformats.org/officeDocument/2006/relationships/slideLayout" Target="../slideLayouts/slideLayout227.xml"/><Relationship Id="rId9" Type="http://schemas.openxmlformats.org/officeDocument/2006/relationships/slideLayout" Target="../slideLayouts/slideLayout232.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42.xml"/><Relationship Id="rId3" Type="http://schemas.openxmlformats.org/officeDocument/2006/relationships/slideLayout" Target="../slideLayouts/slideLayout237.xml"/><Relationship Id="rId7" Type="http://schemas.openxmlformats.org/officeDocument/2006/relationships/slideLayout" Target="../slideLayouts/slideLayout241.xml"/><Relationship Id="rId12" Type="http://schemas.openxmlformats.org/officeDocument/2006/relationships/theme" Target="../theme/theme22.xml"/><Relationship Id="rId2" Type="http://schemas.openxmlformats.org/officeDocument/2006/relationships/slideLayout" Target="../slideLayouts/slideLayout236.xml"/><Relationship Id="rId1" Type="http://schemas.openxmlformats.org/officeDocument/2006/relationships/slideLayout" Target="../slideLayouts/slideLayout235.xml"/><Relationship Id="rId6" Type="http://schemas.openxmlformats.org/officeDocument/2006/relationships/slideLayout" Target="../slideLayouts/slideLayout240.xml"/><Relationship Id="rId11" Type="http://schemas.openxmlformats.org/officeDocument/2006/relationships/slideLayout" Target="../slideLayouts/slideLayout245.xml"/><Relationship Id="rId5" Type="http://schemas.openxmlformats.org/officeDocument/2006/relationships/slideLayout" Target="../slideLayouts/slideLayout239.xml"/><Relationship Id="rId10" Type="http://schemas.openxmlformats.org/officeDocument/2006/relationships/slideLayout" Target="../slideLayouts/slideLayout244.xml"/><Relationship Id="rId4" Type="http://schemas.openxmlformats.org/officeDocument/2006/relationships/slideLayout" Target="../slideLayouts/slideLayout238.xml"/><Relationship Id="rId9" Type="http://schemas.openxmlformats.org/officeDocument/2006/relationships/slideLayout" Target="../slideLayouts/slideLayout243.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3.xml"/><Relationship Id="rId3" Type="http://schemas.openxmlformats.org/officeDocument/2006/relationships/slideLayout" Target="../slideLayouts/slideLayout248.xml"/><Relationship Id="rId7" Type="http://schemas.openxmlformats.org/officeDocument/2006/relationships/slideLayout" Target="../slideLayouts/slideLayout252.xml"/><Relationship Id="rId12" Type="http://schemas.openxmlformats.org/officeDocument/2006/relationships/theme" Target="../theme/theme23.xml"/><Relationship Id="rId2" Type="http://schemas.openxmlformats.org/officeDocument/2006/relationships/slideLayout" Target="../slideLayouts/slideLayout247.xml"/><Relationship Id="rId1" Type="http://schemas.openxmlformats.org/officeDocument/2006/relationships/slideLayout" Target="../slideLayouts/slideLayout246.xml"/><Relationship Id="rId6" Type="http://schemas.openxmlformats.org/officeDocument/2006/relationships/slideLayout" Target="../slideLayouts/slideLayout251.xml"/><Relationship Id="rId11" Type="http://schemas.openxmlformats.org/officeDocument/2006/relationships/slideLayout" Target="../slideLayouts/slideLayout256.xml"/><Relationship Id="rId5" Type="http://schemas.openxmlformats.org/officeDocument/2006/relationships/slideLayout" Target="../slideLayouts/slideLayout250.xml"/><Relationship Id="rId10" Type="http://schemas.openxmlformats.org/officeDocument/2006/relationships/slideLayout" Target="../slideLayouts/slideLayout255.xml"/><Relationship Id="rId4" Type="http://schemas.openxmlformats.org/officeDocument/2006/relationships/slideLayout" Target="../slideLayouts/slideLayout249.xml"/><Relationship Id="rId9" Type="http://schemas.openxmlformats.org/officeDocument/2006/relationships/slideLayout" Target="../slideLayouts/slideLayout254.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4.xml"/><Relationship Id="rId3" Type="http://schemas.openxmlformats.org/officeDocument/2006/relationships/slideLayout" Target="../slideLayouts/slideLayout259.xml"/><Relationship Id="rId7" Type="http://schemas.openxmlformats.org/officeDocument/2006/relationships/slideLayout" Target="../slideLayouts/slideLayout263.xml"/><Relationship Id="rId12" Type="http://schemas.openxmlformats.org/officeDocument/2006/relationships/theme" Target="../theme/theme24.xml"/><Relationship Id="rId2" Type="http://schemas.openxmlformats.org/officeDocument/2006/relationships/slideLayout" Target="../slideLayouts/slideLayout258.xml"/><Relationship Id="rId1" Type="http://schemas.openxmlformats.org/officeDocument/2006/relationships/slideLayout" Target="../slideLayouts/slideLayout257.xml"/><Relationship Id="rId6" Type="http://schemas.openxmlformats.org/officeDocument/2006/relationships/slideLayout" Target="../slideLayouts/slideLayout262.xml"/><Relationship Id="rId11" Type="http://schemas.openxmlformats.org/officeDocument/2006/relationships/slideLayout" Target="../slideLayouts/slideLayout267.xml"/><Relationship Id="rId5" Type="http://schemas.openxmlformats.org/officeDocument/2006/relationships/slideLayout" Target="../slideLayouts/slideLayout261.xml"/><Relationship Id="rId10" Type="http://schemas.openxmlformats.org/officeDocument/2006/relationships/slideLayout" Target="../slideLayouts/slideLayout266.xml"/><Relationship Id="rId4" Type="http://schemas.openxmlformats.org/officeDocument/2006/relationships/slideLayout" Target="../slideLayouts/slideLayout260.xml"/><Relationship Id="rId9" Type="http://schemas.openxmlformats.org/officeDocument/2006/relationships/slideLayout" Target="../slideLayouts/slideLayout26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image" Target="../media/image7.png"/><Relationship Id="rId2" Type="http://schemas.openxmlformats.org/officeDocument/2006/relationships/slideLayout" Target="../slideLayouts/slideLayout24.xml"/><Relationship Id="rId16" Type="http://schemas.openxmlformats.org/officeDocument/2006/relationships/image" Target="../media/image5.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image" Target="../media/image8.jpeg"/><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image" Target="../media/image12.png"/><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image" Target="../media/image11.png"/><Relationship Id="rId2" Type="http://schemas.openxmlformats.org/officeDocument/2006/relationships/slideLayout" Target="../slideLayouts/slideLayout47.xml"/><Relationship Id="rId16" Type="http://schemas.openxmlformats.org/officeDocument/2006/relationships/image" Target="../media/image10.png"/><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image" Target="../media/image9.jpeg"/><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slideLayout" Target="../slideLayouts/slideLayout71.xml"/><Relationship Id="rId18" Type="http://schemas.openxmlformats.org/officeDocument/2006/relationships/image" Target="../media/image11.png"/><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17" Type="http://schemas.openxmlformats.org/officeDocument/2006/relationships/image" Target="../media/image10.png"/><Relationship Id="rId2" Type="http://schemas.openxmlformats.org/officeDocument/2006/relationships/slideLayout" Target="../slideLayouts/slideLayout60.xml"/><Relationship Id="rId16" Type="http://schemas.openxmlformats.org/officeDocument/2006/relationships/image" Target="../media/image9.jpeg"/><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5" Type="http://schemas.openxmlformats.org/officeDocument/2006/relationships/theme" Target="../theme/theme6.xml"/><Relationship Id="rId10" Type="http://schemas.openxmlformats.org/officeDocument/2006/relationships/slideLayout" Target="../slideLayouts/slideLayout68.xml"/><Relationship Id="rId19" Type="http://schemas.openxmlformats.org/officeDocument/2006/relationships/image" Target="../media/image12.png"/><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image" Target="../media/image17.png"/><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theme" Target="../theme/theme7.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1.xml"/><Relationship Id="rId13" Type="http://schemas.openxmlformats.org/officeDocument/2006/relationships/image" Target="../media/image17.png"/><Relationship Id="rId3" Type="http://schemas.openxmlformats.org/officeDocument/2006/relationships/slideLayout" Target="../slideLayouts/slideLayout86.xml"/><Relationship Id="rId7" Type="http://schemas.openxmlformats.org/officeDocument/2006/relationships/slideLayout" Target="../slideLayouts/slideLayout90.xml"/><Relationship Id="rId12" Type="http://schemas.openxmlformats.org/officeDocument/2006/relationships/theme" Target="../theme/theme8.xml"/><Relationship Id="rId2" Type="http://schemas.openxmlformats.org/officeDocument/2006/relationships/slideLayout" Target="../slideLayouts/slideLayout85.xml"/><Relationship Id="rId1" Type="http://schemas.openxmlformats.org/officeDocument/2006/relationships/slideLayout" Target="../slideLayouts/slideLayout84.xml"/><Relationship Id="rId6" Type="http://schemas.openxmlformats.org/officeDocument/2006/relationships/slideLayout" Target="../slideLayouts/slideLayout89.xml"/><Relationship Id="rId11" Type="http://schemas.openxmlformats.org/officeDocument/2006/relationships/slideLayout" Target="../slideLayouts/slideLayout94.xml"/><Relationship Id="rId5" Type="http://schemas.openxmlformats.org/officeDocument/2006/relationships/slideLayout" Target="../slideLayouts/slideLayout88.xml"/><Relationship Id="rId10" Type="http://schemas.openxmlformats.org/officeDocument/2006/relationships/slideLayout" Target="../slideLayouts/slideLayout93.xml"/><Relationship Id="rId4" Type="http://schemas.openxmlformats.org/officeDocument/2006/relationships/slideLayout" Target="../slideLayouts/slideLayout87.xml"/><Relationship Id="rId9" Type="http://schemas.openxmlformats.org/officeDocument/2006/relationships/slideLayout" Target="../slideLayouts/slideLayout9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2.xml"/><Relationship Id="rId13" Type="http://schemas.openxmlformats.org/officeDocument/2006/relationships/image" Target="../media/image18.png"/><Relationship Id="rId3" Type="http://schemas.openxmlformats.org/officeDocument/2006/relationships/slideLayout" Target="../slideLayouts/slideLayout97.xml"/><Relationship Id="rId7" Type="http://schemas.openxmlformats.org/officeDocument/2006/relationships/slideLayout" Target="../slideLayouts/slideLayout101.xml"/><Relationship Id="rId12" Type="http://schemas.openxmlformats.org/officeDocument/2006/relationships/theme" Target="../theme/theme9.xml"/><Relationship Id="rId2" Type="http://schemas.openxmlformats.org/officeDocument/2006/relationships/slideLayout" Target="../slideLayouts/slideLayout96.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5" Type="http://schemas.openxmlformats.org/officeDocument/2006/relationships/slideLayout" Target="../slideLayouts/slideLayout99.xml"/><Relationship Id="rId10" Type="http://schemas.openxmlformats.org/officeDocument/2006/relationships/slideLayout" Target="../slideLayouts/slideLayout104.xml"/><Relationship Id="rId4" Type="http://schemas.openxmlformats.org/officeDocument/2006/relationships/slideLayout" Target="../slideLayouts/slideLayout98.xml"/><Relationship Id="rId9" Type="http://schemas.openxmlformats.org/officeDocument/2006/relationships/slideLayout" Target="../slideLayouts/slideLayout10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49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B2559-A70B-429B-A587-0A44BA87C5DE}" type="datetimeFigureOut">
              <a:rPr lang="en-GB" smtClean="0"/>
              <a:pPr/>
              <a:t>28/01/2015</a:t>
            </a:fld>
            <a:endParaRPr lang="en-GB"/>
          </a:p>
        </p:txBody>
      </p:sp>
      <p:sp>
        <p:nvSpPr>
          <p:cNvPr id="5" name="Footer Placeholder 4"/>
          <p:cNvSpPr>
            <a:spLocks noGrp="1"/>
          </p:cNvSpPr>
          <p:nvPr>
            <p:ph type="ftr" sz="quarter" idx="3"/>
          </p:nvPr>
        </p:nvSpPr>
        <p:spPr>
          <a:xfrm>
            <a:off x="3124200" y="635649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49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87DC5D-B32C-4814-8BB4-5098EB46A09C}" type="slidenum">
              <a:rPr lang="en-GB" smtClean="0"/>
              <a:pPr/>
              <a:t>‹#›</a:t>
            </a:fld>
            <a:endParaRPr lang="en-GB"/>
          </a:p>
        </p:txBody>
      </p:sp>
    </p:spTree>
    <p:extLst>
      <p:ext uri="{BB962C8B-B14F-4D97-AF65-F5344CB8AC3E}">
        <p14:creationId xmlns:p14="http://schemas.microsoft.com/office/powerpoint/2010/main" val="27881985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Group 11"/>
          <p:cNvGrpSpPr/>
          <p:nvPr/>
        </p:nvGrpSpPr>
        <p:grpSpPr>
          <a:xfrm>
            <a:off x="0" y="-99392"/>
            <a:ext cx="9144000" cy="914400"/>
            <a:chOff x="0" y="7620"/>
            <a:chExt cx="9144000" cy="914400"/>
          </a:xfrm>
        </p:grpSpPr>
        <p:sp>
          <p:nvSpPr>
            <p:cNvPr id="8" name="Title 1"/>
            <p:cNvSpPr txBox="1">
              <a:spLocks/>
            </p:cNvSpPr>
            <p:nvPr/>
          </p:nvSpPr>
          <p:spPr bwMode="auto">
            <a:xfrm>
              <a:off x="0" y="84837"/>
              <a:ext cx="9144000" cy="775971"/>
            </a:xfrm>
            <a:prstGeom prst="rect">
              <a:avLst/>
            </a:prstGeom>
            <a:gradFill>
              <a:gsLst>
                <a:gs pos="0">
                  <a:srgbClr val="FF66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bodyPr>
            <a:lstStyle/>
            <a:p>
              <a:pPr algn="ctr" defTabSz="457200"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pic>
          <p:nvPicPr>
            <p:cNvPr id="9" name="Picture 3" descr="G:\Users\s\samosh\Documents\My Pictures\LOGO\CLIC\CLIC-Logo-Color-72.png"/>
            <p:cNvPicPr>
              <a:picLocks noChangeAspect="1" noChangeArrowheads="1"/>
            </p:cNvPicPr>
            <p:nvPr/>
          </p:nvPicPr>
          <p:blipFill>
            <a:blip r:embed="rId13" cstate="print"/>
            <a:srcRect/>
            <a:stretch>
              <a:fillRect/>
            </a:stretch>
          </p:blipFill>
          <p:spPr bwMode="auto">
            <a:xfrm>
              <a:off x="450850" y="7620"/>
              <a:ext cx="914400" cy="914400"/>
            </a:xfrm>
            <a:prstGeom prst="rect">
              <a:avLst/>
            </a:prstGeom>
            <a:noFill/>
          </p:spPr>
        </p:pic>
      </p:grpSp>
      <p:sp>
        <p:nvSpPr>
          <p:cNvPr id="2" name="Title Placeholder 1"/>
          <p:cNvSpPr>
            <a:spLocks noGrp="1"/>
          </p:cNvSpPr>
          <p:nvPr>
            <p:ph type="title"/>
          </p:nvPr>
        </p:nvSpPr>
        <p:spPr>
          <a:xfrm>
            <a:off x="1365250" y="7620"/>
            <a:ext cx="7321550" cy="746176"/>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815008"/>
            <a:ext cx="8229600" cy="57103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3"/>
          </p:nvPr>
        </p:nvSpPr>
        <p:spPr>
          <a:xfrm rot="16200000">
            <a:off x="-1255049" y="5227639"/>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4FAB73BC-B049-4115-A692-8D63A059BFB8}" type="slidenum">
              <a:rPr lang="en-US" smtClean="0">
                <a:solidFill>
                  <a:prstClr val="black">
                    <a:tint val="75000"/>
                  </a:prstClr>
                </a:solidFill>
              </a:rPr>
              <a:pPr defTabSz="457200"/>
              <a:t>‹#›</a:t>
            </a:fld>
            <a:endParaRPr lang="en-US" dirty="0">
              <a:solidFill>
                <a:prstClr val="black">
                  <a:tint val="75000"/>
                </a:prstClr>
              </a:solidFill>
            </a:endParaRPr>
          </a:p>
        </p:txBody>
      </p:sp>
      <p:sp>
        <p:nvSpPr>
          <p:cNvPr id="10" name="Rectangle 9"/>
          <p:cNvSpPr/>
          <p:nvPr/>
        </p:nvSpPr>
        <p:spPr>
          <a:xfrm>
            <a:off x="1" y="753796"/>
            <a:ext cx="375313" cy="6104204"/>
          </a:xfrm>
          <a:prstGeom prst="rect">
            <a:avLst/>
          </a:prstGeom>
          <a:gradFill flip="none" rotWithShape="1">
            <a:gsLst>
              <a:gs pos="0">
                <a:srgbClr val="FF6600"/>
              </a:gs>
              <a:gs pos="45000">
                <a:srgbClr val="FF7A00"/>
              </a:gs>
              <a:gs pos="70000">
                <a:srgbClr val="FF0300"/>
              </a:gs>
              <a:gs pos="100000">
                <a:srgbClr val="4D080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spTree>
    <p:extLst>
      <p:ext uri="{BB962C8B-B14F-4D97-AF65-F5344CB8AC3E}">
        <p14:creationId xmlns:p14="http://schemas.microsoft.com/office/powerpoint/2010/main" val="1161968475"/>
      </p:ext>
    </p:extLst>
  </p:cSld>
  <p:clrMap bg1="lt1" tx1="dk1" bg2="lt2" tx2="dk2" accent1="accent1" accent2="accent2" accent3="accent3" accent4="accent4" accent5="accent5" accent6="accent6" hlink="hlink" folHlink="folHlink"/>
  <p:sldLayoutIdLst>
    <p:sldLayoutId id="2147484335" r:id="rId1"/>
    <p:sldLayoutId id="2147484336" r:id="rId2"/>
    <p:sldLayoutId id="2147484337" r:id="rId3"/>
    <p:sldLayoutId id="2147484338" r:id="rId4"/>
    <p:sldLayoutId id="2147484339" r:id="rId5"/>
    <p:sldLayoutId id="2147484340" r:id="rId6"/>
    <p:sldLayoutId id="2147484341" r:id="rId7"/>
    <p:sldLayoutId id="2147484342" r:id="rId8"/>
    <p:sldLayoutId id="2147484343" r:id="rId9"/>
    <p:sldLayoutId id="2147484344" r:id="rId10"/>
    <p:sldLayoutId id="2147484345" r:id="rId11"/>
  </p:sldLayoutIdLst>
  <p:hf sldNum="0" hdr="0" ftr="0" dt="0"/>
  <p:txStyles>
    <p:titleStyle>
      <a:lvl1pPr algn="l" defTabSz="914400" rtl="0" eaLnBrk="1" latinLnBrk="0" hangingPunct="1">
        <a:spcBef>
          <a:spcPct val="0"/>
        </a:spcBef>
        <a:buNone/>
        <a:defRPr sz="32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defRPr>
            </a:lvl1pPr>
          </a:lstStyle>
          <a:p>
            <a:pPr>
              <a:defRPr/>
            </a:pP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defRPr>
            </a:lvl1pPr>
          </a:lstStyle>
          <a:p>
            <a:pPr>
              <a:defRPr/>
            </a:pP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defRPr>
            </a:lvl1pPr>
          </a:lstStyle>
          <a:p>
            <a:pPr>
              <a:defRPr/>
            </a:pPr>
            <a:fld id="{B3AC1817-566B-41B0-BB99-37D4459B86D6}" type="slidenum">
              <a:rPr lang="en-GB">
                <a:solidFill>
                  <a:prstClr val="black">
                    <a:tint val="75000"/>
                  </a:prstClr>
                </a:solidFill>
              </a:rPr>
              <a:pPr>
                <a:defRPr/>
              </a:pPr>
              <a:t>‹#›</a:t>
            </a:fld>
            <a:endParaRPr lang="en-GB">
              <a:solidFill>
                <a:prstClr val="black">
                  <a:tint val="75000"/>
                </a:prstClr>
              </a:solidFill>
            </a:endParaRPr>
          </a:p>
        </p:txBody>
      </p:sp>
      <p:pic>
        <p:nvPicPr>
          <p:cNvPr id="1031" name="Picture 16" descr="lancaster"/>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8244408" y="1"/>
            <a:ext cx="899592" cy="509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13"/>
          <p:cNvPicPr>
            <a:picLocks noChangeAspect="1" noChangeArrowheads="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a:off x="19050" y="6525343"/>
            <a:ext cx="769468" cy="337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34" name="Group 30"/>
          <p:cNvGrpSpPr>
            <a:grpSpLocks noChangeAspect="1"/>
          </p:cNvGrpSpPr>
          <p:nvPr userDrawn="1"/>
        </p:nvGrpSpPr>
        <p:grpSpPr bwMode="auto">
          <a:xfrm>
            <a:off x="8316416" y="6370387"/>
            <a:ext cx="814197" cy="492376"/>
            <a:chOff x="4363" y="3017"/>
            <a:chExt cx="1043" cy="669"/>
          </a:xfrm>
        </p:grpSpPr>
        <p:pic>
          <p:nvPicPr>
            <p:cNvPr id="1038" name="Picture 16" descr="Cilogotransparent"/>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4363" y="3017"/>
              <a:ext cx="752" cy="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9" name="Picture 18"/>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4372" y="3529"/>
              <a:ext cx="1034" cy="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35" name="Picture 2" descr="http://clic-study.web.cern.ch/clic-study/CLIC%20logo/CLIC%20logo_color/CLIC-Logo-Color-72.png"/>
          <p:cNvPicPr>
            <a:picLocks noChangeAspect="1" noChangeArrowheads="1"/>
          </p:cNvPicPr>
          <p:nvPr userDrawn="1"/>
        </p:nvPicPr>
        <p:blipFill>
          <a:blip r:embed="rId18" cstate="screen">
            <a:extLst>
              <a:ext uri="{28A0092B-C50C-407E-A947-70E740481C1C}">
                <a14:useLocalDpi xmlns:a14="http://schemas.microsoft.com/office/drawing/2010/main"/>
              </a:ext>
            </a:extLst>
          </a:blip>
          <a:srcRect/>
          <a:stretch>
            <a:fillRect/>
          </a:stretch>
        </p:blipFill>
        <p:spPr bwMode="auto">
          <a:xfrm>
            <a:off x="-152400" y="-182563"/>
            <a:ext cx="755650" cy="75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6" descr="https://alice-online.web.cern.ch/alice-online/Images/Logos/cern_logo_white.gif"/>
          <p:cNvPicPr>
            <a:picLocks noChangeAspect="1" noChangeArrowheads="1"/>
          </p:cNvPicPr>
          <p:nvPr userDrawn="1"/>
        </p:nvPicPr>
        <p:blipFill>
          <a:blip r:embed="rId19" cstate="screen">
            <a:extLst>
              <a:ext uri="{28A0092B-C50C-407E-A947-70E740481C1C}">
                <a14:useLocalDpi xmlns:a14="http://schemas.microsoft.com/office/drawing/2010/main"/>
              </a:ext>
            </a:extLst>
          </a:blip>
          <a:srcRect/>
          <a:stretch>
            <a:fillRect/>
          </a:stretch>
        </p:blipFill>
        <p:spPr bwMode="auto">
          <a:xfrm>
            <a:off x="-38100" y="457200"/>
            <a:ext cx="52705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88814913"/>
      </p:ext>
    </p:extLst>
  </p:cSld>
  <p:clrMap bg1="lt1" tx1="dk1" bg2="lt2" tx2="dk2" accent1="accent1" accent2="accent2" accent3="accent3" accent4="accent4" accent5="accent5" accent6="accent6" hlink="hlink" folHlink="folHlink"/>
  <p:sldLayoutIdLst>
    <p:sldLayoutId id="2147484347" r:id="rId1"/>
    <p:sldLayoutId id="2147484348" r:id="rId2"/>
    <p:sldLayoutId id="2147484349" r:id="rId3"/>
    <p:sldLayoutId id="2147484350" r:id="rId4"/>
    <p:sldLayoutId id="2147484351" r:id="rId5"/>
    <p:sldLayoutId id="2147484352" r:id="rId6"/>
    <p:sldLayoutId id="2147484353" r:id="rId7"/>
    <p:sldLayoutId id="2147484354" r:id="rId8"/>
    <p:sldLayoutId id="2147484355" r:id="rId9"/>
    <p:sldLayoutId id="2147484356" r:id="rId10"/>
    <p:sldLayoutId id="2147484357" r:id="rId11"/>
    <p:sldLayoutId id="2147484358" r:id="rId12"/>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2866039"/>
      </p:ext>
    </p:extLst>
  </p:cSld>
  <p:clrMap bg1="lt1" tx1="dk1" bg2="lt2" tx2="dk2" accent1="accent1" accent2="accent2" accent3="accent3" accent4="accent4" accent5="accent5" accent6="accent6" hlink="hlink" folHlink="folHlink"/>
  <p:sldLayoutIdLst>
    <p:sldLayoutId id="2147484360" r:id="rId1"/>
    <p:sldLayoutId id="2147484361" r:id="rId2"/>
    <p:sldLayoutId id="2147484362" r:id="rId3"/>
    <p:sldLayoutId id="2147484363" r:id="rId4"/>
    <p:sldLayoutId id="2147484364" r:id="rId5"/>
    <p:sldLayoutId id="2147484365" r:id="rId6"/>
    <p:sldLayoutId id="2147484366" r:id="rId7"/>
    <p:sldLayoutId id="2147484367" r:id="rId8"/>
    <p:sldLayoutId id="2147484368" r:id="rId9"/>
    <p:sldLayoutId id="2147484369" r:id="rId10"/>
    <p:sldLayoutId id="21474843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89266"/>
      </p:ext>
    </p:extLst>
  </p:cSld>
  <p:clrMap bg1="lt1" tx1="dk1" bg2="lt2" tx2="dk2" accent1="accent1" accent2="accent2" accent3="accent3" accent4="accent4" accent5="accent5" accent6="accent6" hlink="hlink" folHlink="folHlink"/>
  <p:sldLayoutIdLst>
    <p:sldLayoutId id="2147484372" r:id="rId1"/>
    <p:sldLayoutId id="2147484373" r:id="rId2"/>
    <p:sldLayoutId id="2147484374" r:id="rId3"/>
    <p:sldLayoutId id="2147484375" r:id="rId4"/>
    <p:sldLayoutId id="2147484376" r:id="rId5"/>
    <p:sldLayoutId id="2147484377" r:id="rId6"/>
    <p:sldLayoutId id="2147484378" r:id="rId7"/>
    <p:sldLayoutId id="2147484379" r:id="rId8"/>
    <p:sldLayoutId id="2147484380" r:id="rId9"/>
    <p:sldLayoutId id="2147484381" r:id="rId10"/>
    <p:sldLayoutId id="214748438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435EB3-48FC-467C-A786-95F8BB8E3C30}" type="datetimeFigureOut">
              <a:rPr lang="zh-CN" altLang="en-US" smtClean="0">
                <a:solidFill>
                  <a:prstClr val="black">
                    <a:tint val="75000"/>
                  </a:prstClr>
                </a:solidFill>
              </a:rPr>
              <a:pPr/>
              <a:t>2015/1/28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0253B6-5E15-4652-8D76-A4782CE4B2D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826045"/>
      </p:ext>
    </p:extLst>
  </p:cSld>
  <p:clrMap bg1="lt1" tx1="dk1" bg2="lt2" tx2="dk2" accent1="accent1" accent2="accent2" accent3="accent3" accent4="accent4" accent5="accent5" accent6="accent6" hlink="hlink" folHlink="folHlink"/>
  <p:sldLayoutIdLst>
    <p:sldLayoutId id="2147484384" r:id="rId1"/>
    <p:sldLayoutId id="2147484385" r:id="rId2"/>
    <p:sldLayoutId id="2147484386" r:id="rId3"/>
    <p:sldLayoutId id="2147484387" r:id="rId4"/>
    <p:sldLayoutId id="2147484388" r:id="rId5"/>
    <p:sldLayoutId id="2147484389" r:id="rId6"/>
    <p:sldLayoutId id="2147484390" r:id="rId7"/>
    <p:sldLayoutId id="2147484391" r:id="rId8"/>
    <p:sldLayoutId id="2147484392" r:id="rId9"/>
    <p:sldLayoutId id="2147484393" r:id="rId10"/>
    <p:sldLayoutId id="214748439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554454" y="0"/>
            <a:ext cx="58954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r>
              <a:rPr lang="en-US" dirty="0" smtClean="0">
                <a:solidFill>
                  <a:prstClr val="black">
                    <a:tint val="75000"/>
                  </a:prstClr>
                </a:solidFill>
              </a:rPr>
              <a:t>/15</a:t>
            </a:r>
            <a:endParaRPr lang="en-US" dirty="0">
              <a:solidFill>
                <a:prstClr val="black">
                  <a:tint val="75000"/>
                </a:prstClr>
              </a:solidFill>
            </a:endParaRPr>
          </a:p>
        </p:txBody>
      </p:sp>
    </p:spTree>
    <p:extLst>
      <p:ext uri="{BB962C8B-B14F-4D97-AF65-F5344CB8AC3E}">
        <p14:creationId xmlns:p14="http://schemas.microsoft.com/office/powerpoint/2010/main" val="2511540308"/>
      </p:ext>
    </p:extLst>
  </p:cSld>
  <p:clrMap bg1="lt1" tx1="dk1" bg2="lt2" tx2="dk2" accent1="accent1" accent2="accent2" accent3="accent3" accent4="accent4" accent5="accent5" accent6="accent6" hlink="hlink" folHlink="folHlink"/>
  <p:sldLayoutIdLst>
    <p:sldLayoutId id="2147484408" r:id="rId1"/>
    <p:sldLayoutId id="2147484409" r:id="rId2"/>
    <p:sldLayoutId id="2147484410" r:id="rId3"/>
    <p:sldLayoutId id="2147484411" r:id="rId4"/>
    <p:sldLayoutId id="2147484412" r:id="rId5"/>
    <p:sldLayoutId id="2147484413" r:id="rId6"/>
    <p:sldLayoutId id="2147484414" r:id="rId7"/>
    <p:sldLayoutId id="2147484415" r:id="rId8"/>
    <p:sldLayoutId id="2147484416" r:id="rId9"/>
    <p:sldLayoutId id="2147484417" r:id="rId10"/>
    <p:sldLayoutId id="2147484418"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554454" y="0"/>
            <a:ext cx="58954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r>
              <a:rPr lang="en-US" dirty="0" smtClean="0">
                <a:solidFill>
                  <a:prstClr val="black">
                    <a:tint val="75000"/>
                  </a:prstClr>
                </a:solidFill>
              </a:rPr>
              <a:t>/15</a:t>
            </a:r>
            <a:endParaRPr lang="en-US" dirty="0">
              <a:solidFill>
                <a:prstClr val="black">
                  <a:tint val="75000"/>
                </a:prstClr>
              </a:solidFill>
            </a:endParaRPr>
          </a:p>
        </p:txBody>
      </p:sp>
    </p:spTree>
    <p:extLst>
      <p:ext uri="{BB962C8B-B14F-4D97-AF65-F5344CB8AC3E}">
        <p14:creationId xmlns:p14="http://schemas.microsoft.com/office/powerpoint/2010/main" val="4093295816"/>
      </p:ext>
    </p:extLst>
  </p:cSld>
  <p:clrMap bg1="lt1" tx1="dk1" bg2="lt2" tx2="dk2" accent1="accent1" accent2="accent2" accent3="accent3" accent4="accent4" accent5="accent5" accent6="accent6" hlink="hlink" folHlink="folHlink"/>
  <p:sldLayoutIdLst>
    <p:sldLayoutId id="2147484420" r:id="rId1"/>
    <p:sldLayoutId id="2147484421" r:id="rId2"/>
    <p:sldLayoutId id="2147484422" r:id="rId3"/>
    <p:sldLayoutId id="2147484423" r:id="rId4"/>
    <p:sldLayoutId id="2147484424" r:id="rId5"/>
    <p:sldLayoutId id="2147484425" r:id="rId6"/>
    <p:sldLayoutId id="2147484426" r:id="rId7"/>
    <p:sldLayoutId id="2147484427" r:id="rId8"/>
    <p:sldLayoutId id="2147484428" r:id="rId9"/>
    <p:sldLayoutId id="2147484429" r:id="rId10"/>
    <p:sldLayoutId id="2147484430" r:id="rId1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425EB9-A4AB-4281-A076-ACE87BBCB582}"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CLIC Workshop, 03-07 February, CERN</a:t>
            </a: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6276291"/>
      </p:ext>
    </p:extLst>
  </p:cSld>
  <p:clrMap bg1="lt1" tx1="dk1" bg2="lt2" tx2="dk2" accent1="accent1" accent2="accent2" accent3="accent3" accent4="accent4" accent5="accent5" accent6="accent6" hlink="hlink" folHlink="folHlink"/>
  <p:sldLayoutIdLst>
    <p:sldLayoutId id="2147484432" r:id="rId1"/>
    <p:sldLayoutId id="2147484433" r:id="rId2"/>
    <p:sldLayoutId id="2147484434" r:id="rId3"/>
    <p:sldLayoutId id="2147484435" r:id="rId4"/>
    <p:sldLayoutId id="2147484436" r:id="rId5"/>
    <p:sldLayoutId id="2147484437" r:id="rId6"/>
    <p:sldLayoutId id="2147484438" r:id="rId7"/>
    <p:sldLayoutId id="2147484439" r:id="rId8"/>
    <p:sldLayoutId id="2147484440" r:id="rId9"/>
    <p:sldLayoutId id="2147484441" r:id="rId10"/>
    <p:sldLayoutId id="2147484442"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11"/>
          <p:cNvGrpSpPr/>
          <p:nvPr userDrawn="1"/>
        </p:nvGrpSpPr>
        <p:grpSpPr>
          <a:xfrm>
            <a:off x="0" y="-99392"/>
            <a:ext cx="9144000" cy="914400"/>
            <a:chOff x="0" y="7620"/>
            <a:chExt cx="9144000" cy="914400"/>
          </a:xfrm>
        </p:grpSpPr>
        <p:sp>
          <p:nvSpPr>
            <p:cNvPr id="8" name="Title 1"/>
            <p:cNvSpPr txBox="1">
              <a:spLocks/>
            </p:cNvSpPr>
            <p:nvPr userDrawn="1"/>
          </p:nvSpPr>
          <p:spPr bwMode="auto">
            <a:xfrm>
              <a:off x="0" y="84837"/>
              <a:ext cx="9144000" cy="775971"/>
            </a:xfrm>
            <a:prstGeom prst="rect">
              <a:avLst/>
            </a:prstGeom>
            <a:gradFill>
              <a:gsLst>
                <a:gs pos="0">
                  <a:srgbClr val="FF66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pic>
          <p:nvPicPr>
            <p:cNvPr id="9" name="Picture 3" descr="G:\Users\s\samosh\Documents\My Pictures\LOGO\CLIC\CLIC-Logo-Color-72.png"/>
            <p:cNvPicPr>
              <a:picLocks noChangeAspect="1" noChangeArrowheads="1"/>
            </p:cNvPicPr>
            <p:nvPr userDrawn="1"/>
          </p:nvPicPr>
          <p:blipFill>
            <a:blip r:embed="rId13" cstate="print"/>
            <a:srcRect/>
            <a:stretch>
              <a:fillRect/>
            </a:stretch>
          </p:blipFill>
          <p:spPr bwMode="auto">
            <a:xfrm>
              <a:off x="450850" y="7620"/>
              <a:ext cx="914400" cy="914400"/>
            </a:xfrm>
            <a:prstGeom prst="rect">
              <a:avLst/>
            </a:prstGeom>
            <a:noFill/>
          </p:spPr>
        </p:pic>
      </p:grpSp>
      <p:sp>
        <p:nvSpPr>
          <p:cNvPr id="2" name="Title Placeholder 1"/>
          <p:cNvSpPr>
            <a:spLocks noGrp="1"/>
          </p:cNvSpPr>
          <p:nvPr>
            <p:ph type="title"/>
          </p:nvPr>
        </p:nvSpPr>
        <p:spPr>
          <a:xfrm>
            <a:off x="1365250" y="7620"/>
            <a:ext cx="7321550" cy="746176"/>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815008"/>
            <a:ext cx="8229600" cy="57103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rot="16200000">
            <a:off x="-1255049" y="5227637"/>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N. Catalan Lasheras</a:t>
            </a:r>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
        <p:nvSpPr>
          <p:cNvPr id="10" name="Rectangle 9"/>
          <p:cNvSpPr/>
          <p:nvPr userDrawn="1"/>
        </p:nvSpPr>
        <p:spPr>
          <a:xfrm>
            <a:off x="0" y="753796"/>
            <a:ext cx="375313" cy="6104204"/>
          </a:xfrm>
          <a:prstGeom prst="rect">
            <a:avLst/>
          </a:prstGeom>
          <a:gradFill flip="none" rotWithShape="1">
            <a:gsLst>
              <a:gs pos="0">
                <a:srgbClr val="FF6600"/>
              </a:gs>
              <a:gs pos="45000">
                <a:srgbClr val="FF7A00"/>
              </a:gs>
              <a:gs pos="70000">
                <a:srgbClr val="FF0300"/>
              </a:gs>
              <a:gs pos="100000">
                <a:srgbClr val="4D080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033403151"/>
      </p:ext>
    </p:extLst>
  </p:cSld>
  <p:clrMap bg1="lt1" tx1="dk1" bg2="lt2" tx2="dk2" accent1="accent1" accent2="accent2" accent3="accent3" accent4="accent4" accent5="accent5" accent6="accent6" hlink="hlink" folHlink="folHlink"/>
  <p:sldLayoutIdLst>
    <p:sldLayoutId id="2147484444" r:id="rId1"/>
    <p:sldLayoutId id="2147484445" r:id="rId2"/>
    <p:sldLayoutId id="2147484446" r:id="rId3"/>
    <p:sldLayoutId id="2147484447" r:id="rId4"/>
    <p:sldLayoutId id="2147484448" r:id="rId5"/>
    <p:sldLayoutId id="2147484449" r:id="rId6"/>
    <p:sldLayoutId id="2147484450" r:id="rId7"/>
    <p:sldLayoutId id="2147484451" r:id="rId8"/>
    <p:sldLayoutId id="2147484452" r:id="rId9"/>
    <p:sldLayoutId id="2147484453" r:id="rId10"/>
    <p:sldLayoutId id="2147484454" r:id="rId11"/>
  </p:sldLayoutIdLst>
  <p:hf sldNum="0" hdr="0" dt="0"/>
  <p:txStyles>
    <p:titleStyle>
      <a:lvl1pPr algn="l" defTabSz="914400" rtl="0" eaLnBrk="1" latinLnBrk="0" hangingPunct="1">
        <a:spcBef>
          <a:spcPct val="0"/>
        </a:spcBef>
        <a:buNone/>
        <a:defRPr sz="32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FF41C2-FAC0-407D-9C4C-1E5F276ECA69}" type="slidenum">
              <a:rPr lang="en-GB" smtClean="0">
                <a:solidFill>
                  <a:prstClr val="black">
                    <a:tint val="75000"/>
                  </a:prstClr>
                </a:solidFill>
              </a:rPr>
              <a:pPr/>
              <a:t>‹#›</a:t>
            </a:fld>
            <a:endParaRPr lang="en-GB" dirty="0">
              <a:solidFill>
                <a:prstClr val="black">
                  <a:tint val="75000"/>
                </a:prstClr>
              </a:solidFill>
            </a:endParaRPr>
          </a:p>
        </p:txBody>
      </p:sp>
    </p:spTree>
    <p:extLst>
      <p:ext uri="{BB962C8B-B14F-4D97-AF65-F5344CB8AC3E}">
        <p14:creationId xmlns:p14="http://schemas.microsoft.com/office/powerpoint/2010/main" val="1607296457"/>
      </p:ext>
    </p:extLst>
  </p:cSld>
  <p:clrMap bg1="lt1" tx1="dk1" bg2="lt2" tx2="dk2" accent1="accent1" accent2="accent2" accent3="accent3" accent4="accent4" accent5="accent5" accent6="accent6" hlink="hlink" folHlink="folHlink"/>
  <p:sldLayoutIdLst>
    <p:sldLayoutId id="2147484456" r:id="rId1"/>
    <p:sldLayoutId id="2147484457" r:id="rId2"/>
    <p:sldLayoutId id="2147484458" r:id="rId3"/>
    <p:sldLayoutId id="2147484459" r:id="rId4"/>
    <p:sldLayoutId id="2147484460" r:id="rId5"/>
    <p:sldLayoutId id="2147484461" r:id="rId6"/>
    <p:sldLayoutId id="2147484462" r:id="rId7"/>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screen">
            <a:alphaModFix amt="90000"/>
            <a:duotone>
              <a:schemeClr val="bg2">
                <a:shade val="45000"/>
                <a:satMod val="135000"/>
              </a:schemeClr>
              <a:prstClr val="white"/>
            </a:duotone>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00" y="274638"/>
            <a:ext cx="7086600" cy="944562"/>
          </a:xfrm>
          <a:prstGeom prst="rect">
            <a:avLst/>
          </a:prstGeom>
        </p:spPr>
        <p:txBody>
          <a:bodyPr vert="horz" lIns="91440" tIns="45720" rIns="91440" bIns="45720" rtlCol="0" anchor="ctr">
            <a:normAutofit/>
            <a:scene3d>
              <a:camera prst="orthographicFront"/>
              <a:lightRig rig="glow" dir="tl">
                <a:rot lat="0" lon="0" rev="5400000"/>
              </a:lightRig>
            </a:scene3d>
            <a:sp3d contourW="12700">
              <a:bevelT w="25400" h="25400"/>
              <a:contourClr>
                <a:schemeClr val="accent6">
                  <a:shade val="73000"/>
                </a:schemeClr>
              </a:contourClr>
            </a:sp3d>
          </a:bodyPr>
          <a:lstStyle/>
          <a:p>
            <a:r>
              <a:rPr lang="en-US" dirty="0" smtClean="0"/>
              <a:t>Click to edit Master title style</a:t>
            </a:r>
            <a:endParaRPr lang="fi-FI" dirty="0"/>
          </a:p>
        </p:txBody>
      </p:sp>
      <p:sp>
        <p:nvSpPr>
          <p:cNvPr id="3" name="Text Placeholder 2"/>
          <p:cNvSpPr>
            <a:spLocks noGrp="1"/>
          </p:cNvSpPr>
          <p:nvPr>
            <p:ph type="body" idx="1"/>
          </p:nvPr>
        </p:nvSpPr>
        <p:spPr>
          <a:xfrm>
            <a:off x="990600" y="1600201"/>
            <a:ext cx="7696200" cy="41910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i-FI" dirty="0"/>
          </a:p>
        </p:txBody>
      </p:sp>
      <p:sp>
        <p:nvSpPr>
          <p:cNvPr id="4" name="Date Placeholder 3"/>
          <p:cNvSpPr>
            <a:spLocks noGrp="1"/>
          </p:cNvSpPr>
          <p:nvPr>
            <p:ph type="dt" sz="half" idx="2"/>
          </p:nvPr>
        </p:nvSpPr>
        <p:spPr>
          <a:xfrm>
            <a:off x="457200" y="6356484"/>
            <a:ext cx="2133600" cy="365125"/>
          </a:xfrm>
          <a:prstGeom prst="rect">
            <a:avLst/>
          </a:prstGeom>
        </p:spPr>
        <p:txBody>
          <a:bodyPr vert="horz" lIns="91440" tIns="45720" rIns="91440" bIns="45720" rtlCol="0" anchor="ctr"/>
          <a:lstStyle>
            <a:lvl1pPr algn="l">
              <a:defRPr sz="1200">
                <a:solidFill>
                  <a:schemeClr val="tx1">
                    <a:tint val="75000"/>
                  </a:schemeClr>
                </a:solidFill>
                <a:latin typeface="Lucida Sans" pitchFamily="34" charset="0"/>
              </a:defRPr>
            </a:lvl1pPr>
          </a:lstStyle>
          <a:p>
            <a:pPr defTabSz="449263" eaLnBrk="0" fontAlgn="base" hangingPunct="0">
              <a:lnSpc>
                <a:spcPct val="93000"/>
              </a:lnSpc>
              <a:spcBef>
                <a:spcPct val="0"/>
              </a:spcBef>
              <a:spcAft>
                <a:spcPct val="0"/>
              </a:spcAft>
              <a:buClr>
                <a:srgbClr val="000000"/>
              </a:buClr>
              <a:buSzPct val="100000"/>
              <a:buFont typeface="Times New Roman" pitchFamily="18" charset="0"/>
              <a:buNone/>
            </a:pPr>
            <a:fld id="{B0E1907D-E84B-49BB-9374-095FF840C05F}" type="datetimeFigureOut">
              <a:rPr lang="fi-FI" b="1" smtClean="0">
                <a:solidFill>
                  <a:prstClr val="black">
                    <a:tint val="75000"/>
                  </a:prstClr>
                </a:solidFill>
              </a:rPr>
              <a:pPr defTabSz="449263" eaLnBrk="0" fontAlgn="base" hangingPunct="0">
                <a:lnSpc>
                  <a:spcPct val="93000"/>
                </a:lnSpc>
                <a:spcBef>
                  <a:spcPct val="0"/>
                </a:spcBef>
                <a:spcAft>
                  <a:spcPct val="0"/>
                </a:spcAft>
                <a:buClr>
                  <a:srgbClr val="000000"/>
                </a:buClr>
                <a:buSzPct val="100000"/>
                <a:buFont typeface="Times New Roman" pitchFamily="18" charset="0"/>
                <a:buNone/>
              </a:pPr>
              <a:t>28.1.2015</a:t>
            </a:fld>
            <a:endParaRPr lang="fi-FI" b="1">
              <a:solidFill>
                <a:prstClr val="black">
                  <a:tint val="75000"/>
                </a:prstClr>
              </a:solidFill>
            </a:endParaRPr>
          </a:p>
        </p:txBody>
      </p:sp>
      <p:sp>
        <p:nvSpPr>
          <p:cNvPr id="5" name="Footer Placeholder 4"/>
          <p:cNvSpPr>
            <a:spLocks noGrp="1"/>
          </p:cNvSpPr>
          <p:nvPr>
            <p:ph type="ftr" sz="quarter" idx="3"/>
          </p:nvPr>
        </p:nvSpPr>
        <p:spPr>
          <a:xfrm>
            <a:off x="3124200" y="6356484"/>
            <a:ext cx="3124200" cy="365125"/>
          </a:xfrm>
          <a:prstGeom prst="rect">
            <a:avLst/>
          </a:prstGeom>
        </p:spPr>
        <p:txBody>
          <a:bodyPr vert="horz" lIns="91440" tIns="45720" rIns="91440" bIns="45720" rtlCol="0" anchor="ctr"/>
          <a:lstStyle>
            <a:lvl1pPr algn="ctr">
              <a:defRPr sz="1300">
                <a:solidFill>
                  <a:schemeClr val="tx1">
                    <a:tint val="75000"/>
                  </a:schemeClr>
                </a:solidFill>
                <a:latin typeface="+mn-lt"/>
              </a:defRPr>
            </a:lvl1pPr>
          </a:lstStyle>
          <a:p>
            <a:pPr defTabSz="449263" eaLnBrk="0" fontAlgn="base" hangingPunct="0">
              <a:lnSpc>
                <a:spcPct val="93000"/>
              </a:lnSpc>
              <a:spcBef>
                <a:spcPct val="0"/>
              </a:spcBef>
              <a:spcAft>
                <a:spcPct val="0"/>
              </a:spcAft>
              <a:buClr>
                <a:srgbClr val="000000"/>
              </a:buClr>
              <a:buSzPct val="100000"/>
              <a:buFont typeface="Times New Roman" pitchFamily="18" charset="0"/>
              <a:buNone/>
            </a:pPr>
            <a:r>
              <a:rPr lang="fi-FI" b="1" smtClean="0">
                <a:solidFill>
                  <a:prstClr val="black">
                    <a:tint val="75000"/>
                  </a:prstClr>
                </a:solidFill>
              </a:rPr>
              <a:t>Flyura Djurabekova, HIP, Univ. of Helsinki</a:t>
            </a:r>
            <a:endParaRPr lang="fi-FI" b="1" dirty="0">
              <a:solidFill>
                <a:prstClr val="black">
                  <a:tint val="75000"/>
                </a:prstClr>
              </a:solidFill>
            </a:endParaRPr>
          </a:p>
        </p:txBody>
      </p:sp>
      <p:sp>
        <p:nvSpPr>
          <p:cNvPr id="6" name="Slide Number Placeholder 5"/>
          <p:cNvSpPr>
            <a:spLocks noGrp="1"/>
          </p:cNvSpPr>
          <p:nvPr>
            <p:ph type="sldNum" sz="quarter" idx="4"/>
          </p:nvPr>
        </p:nvSpPr>
        <p:spPr>
          <a:xfrm>
            <a:off x="6553200" y="6356484"/>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49263" eaLnBrk="0" fontAlgn="base" hangingPunct="0">
              <a:lnSpc>
                <a:spcPct val="93000"/>
              </a:lnSpc>
              <a:spcBef>
                <a:spcPct val="0"/>
              </a:spcBef>
              <a:spcAft>
                <a:spcPct val="0"/>
              </a:spcAft>
              <a:buClr>
                <a:srgbClr val="000000"/>
              </a:buClr>
              <a:buSzPct val="100000"/>
              <a:buFont typeface="Times New Roman" pitchFamily="18" charset="0"/>
              <a:buNone/>
            </a:pPr>
            <a:fld id="{D90AB478-288C-4931-A591-25B56F9C3D1D}" type="slidenum">
              <a:rPr lang="fi-FI" b="1" smtClean="0">
                <a:solidFill>
                  <a:prstClr val="black">
                    <a:tint val="75000"/>
                  </a:prstClr>
                </a:solidFill>
                <a:latin typeface="Times New Roman" pitchFamily="18" charset="0"/>
              </a:rPr>
              <a:pPr defTabSz="449263" eaLnBrk="0" fontAlgn="base" hangingPunct="0">
                <a:lnSpc>
                  <a:spcPct val="93000"/>
                </a:lnSpc>
                <a:spcBef>
                  <a:spcPct val="0"/>
                </a:spcBef>
                <a:spcAft>
                  <a:spcPct val="0"/>
                </a:spcAft>
                <a:buClr>
                  <a:srgbClr val="000000"/>
                </a:buClr>
                <a:buSzPct val="100000"/>
                <a:buFont typeface="Times New Roman" pitchFamily="18" charset="0"/>
                <a:buNone/>
              </a:pPr>
              <a:t>‹#›</a:t>
            </a:fld>
            <a:endParaRPr lang="fi-FI" b="1">
              <a:solidFill>
                <a:prstClr val="black">
                  <a:tint val="75000"/>
                </a:prstClr>
              </a:solidFill>
              <a:latin typeface="Times New Roman" pitchFamily="18" charset="0"/>
            </a:endParaRPr>
          </a:p>
        </p:txBody>
      </p:sp>
      <p:pic>
        <p:nvPicPr>
          <p:cNvPr id="7" name="Picture 3"/>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352428" y="477838"/>
            <a:ext cx="723900" cy="696912"/>
          </a:xfrm>
          <a:prstGeom prst="rect">
            <a:avLst/>
          </a:prstGeom>
          <a:noFill/>
          <a:ln w="9525">
            <a:noFill/>
            <a:round/>
            <a:headEnd/>
            <a:tailEnd/>
          </a:ln>
        </p:spPr>
      </p:pic>
      <p:pic>
        <p:nvPicPr>
          <p:cNvPr id="9" name="Picture 7"/>
          <p:cNvPicPr>
            <a:picLocks noChangeAspect="1" noChangeArrowheads="1"/>
          </p:cNvPicPr>
          <p:nvPr userDrawn="1"/>
        </p:nvPicPr>
        <p:blipFill>
          <a:blip r:embed="rId15" cstate="screen">
            <a:extLst>
              <a:ext uri="{28A0092B-C50C-407E-A947-70E740481C1C}">
                <a14:useLocalDpi xmlns:a14="http://schemas.microsoft.com/office/drawing/2010/main"/>
              </a:ext>
            </a:extLst>
          </a:blip>
          <a:srcRect/>
          <a:stretch>
            <a:fillRect/>
          </a:stretch>
        </p:blipFill>
        <p:spPr bwMode="auto">
          <a:xfrm>
            <a:off x="381000" y="1295534"/>
            <a:ext cx="641350" cy="649287"/>
          </a:xfrm>
          <a:prstGeom prst="rect">
            <a:avLst/>
          </a:prstGeom>
          <a:noFill/>
          <a:ln w="9525">
            <a:noFill/>
            <a:round/>
            <a:headEnd/>
            <a:tailEnd/>
          </a:ln>
        </p:spPr>
      </p:pic>
    </p:spTree>
    <p:extLst>
      <p:ext uri="{BB962C8B-B14F-4D97-AF65-F5344CB8AC3E}">
        <p14:creationId xmlns:p14="http://schemas.microsoft.com/office/powerpoint/2010/main" val="3456051161"/>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b="1" kern="1200" cap="none" spc="0">
          <a:ln w="11430"/>
          <a:solidFill>
            <a:schemeClr val="accent6">
              <a:lumMod val="75000"/>
            </a:schemeClr>
          </a:solidFill>
          <a:effectLst>
            <a:outerShdw blurRad="80000" dist="40000" dir="5040000" algn="tl">
              <a:srgbClr val="000000">
                <a:alpha val="30000"/>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1pPr>
      <a:lvl2pPr marL="742950" indent="-285750" algn="l" defTabSz="914400" rtl="0" eaLnBrk="1" latinLnBrk="0" hangingPunct="1">
        <a:spcBef>
          <a:spcPct val="20000"/>
        </a:spcBef>
        <a:buFont typeface="Arial" pitchFamily="34" charset="0"/>
        <a:buChar char="–"/>
        <a:defRPr sz="28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2pPr>
      <a:lvl3pPr marL="1143000" indent="-228600" algn="l" defTabSz="914400" rtl="0" eaLnBrk="1" latinLnBrk="0" hangingPunct="1">
        <a:spcBef>
          <a:spcPct val="20000"/>
        </a:spcBef>
        <a:buFont typeface="Arial" pitchFamily="34" charset="0"/>
        <a:buChar char="•"/>
        <a:defRPr sz="24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3pPr>
      <a:lvl4pPr marL="1600200" indent="-228600" algn="l" defTabSz="914400" rtl="0" eaLnBrk="1" latinLnBrk="0" hangingPunct="1">
        <a:spcBef>
          <a:spcPct val="20000"/>
        </a:spcBef>
        <a:buFont typeface="Arial" pitchFamily="34" charset="0"/>
        <a:buChar char="–"/>
        <a:defRPr sz="20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4pPr>
      <a:lvl5pPr marL="2057400" indent="-228600" algn="l" defTabSz="914400" rtl="0" eaLnBrk="1" latinLnBrk="0" hangingPunct="1">
        <a:spcBef>
          <a:spcPct val="20000"/>
        </a:spcBef>
        <a:buFont typeface="Arial" pitchFamily="34" charset="0"/>
        <a:buChar char="»"/>
        <a:defRPr sz="2000" b="1" kern="1200" cap="none" spc="50">
          <a:ln w="13500">
            <a:solidFill>
              <a:schemeClr val="accent1">
                <a:shade val="2500"/>
                <a:alpha val="6500"/>
              </a:schemeClr>
            </a:solidFill>
            <a:prstDash val="solid"/>
          </a:ln>
          <a:solidFill>
            <a:schemeClr val="accent6">
              <a:lumMod val="50000"/>
            </a:schemeClr>
          </a:solidFill>
          <a:effectLst>
            <a:innerShdw blurRad="50900" dist="38500" dir="13500000">
              <a:srgbClr val="000000">
                <a:alpha val="60000"/>
              </a:srgbClr>
            </a:inn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11"/>
          <p:cNvGrpSpPr/>
          <p:nvPr userDrawn="1"/>
        </p:nvGrpSpPr>
        <p:grpSpPr>
          <a:xfrm>
            <a:off x="0" y="-99392"/>
            <a:ext cx="9144000" cy="914400"/>
            <a:chOff x="0" y="7620"/>
            <a:chExt cx="9144000" cy="914400"/>
          </a:xfrm>
        </p:grpSpPr>
        <p:sp>
          <p:nvSpPr>
            <p:cNvPr id="8" name="Title 1"/>
            <p:cNvSpPr txBox="1">
              <a:spLocks/>
            </p:cNvSpPr>
            <p:nvPr userDrawn="1"/>
          </p:nvSpPr>
          <p:spPr bwMode="auto">
            <a:xfrm>
              <a:off x="0" y="84837"/>
              <a:ext cx="9144000" cy="775971"/>
            </a:xfrm>
            <a:prstGeom prst="rect">
              <a:avLst/>
            </a:prstGeom>
            <a:gradFill>
              <a:gsLst>
                <a:gs pos="0">
                  <a:srgbClr val="FF66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bodyPr>
            <a:lstStyle/>
            <a:p>
              <a:pPr algn="ctr"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pic>
          <p:nvPicPr>
            <p:cNvPr id="9" name="Picture 3" descr="G:\Users\s\samosh\Documents\My Pictures\LOGO\CLIC\CLIC-Logo-Color-72.png"/>
            <p:cNvPicPr>
              <a:picLocks noChangeAspect="1" noChangeArrowheads="1"/>
            </p:cNvPicPr>
            <p:nvPr userDrawn="1"/>
          </p:nvPicPr>
          <p:blipFill>
            <a:blip r:embed="rId13" cstate="print"/>
            <a:srcRect/>
            <a:stretch>
              <a:fillRect/>
            </a:stretch>
          </p:blipFill>
          <p:spPr bwMode="auto">
            <a:xfrm>
              <a:off x="450850" y="7620"/>
              <a:ext cx="914400" cy="914400"/>
            </a:xfrm>
            <a:prstGeom prst="rect">
              <a:avLst/>
            </a:prstGeom>
            <a:noFill/>
          </p:spPr>
        </p:pic>
      </p:grpSp>
      <p:sp>
        <p:nvSpPr>
          <p:cNvPr id="2" name="Title Placeholder 1"/>
          <p:cNvSpPr>
            <a:spLocks noGrp="1"/>
          </p:cNvSpPr>
          <p:nvPr>
            <p:ph type="title"/>
          </p:nvPr>
        </p:nvSpPr>
        <p:spPr>
          <a:xfrm>
            <a:off x="1365250" y="7620"/>
            <a:ext cx="7321550" cy="746176"/>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815008"/>
            <a:ext cx="8229600" cy="571033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rot="16200000">
            <a:off x="-1255049" y="5227637"/>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N. Catalan Lasheras</a:t>
            </a:r>
            <a:endParaRPr lang="en-GB"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DCC608-2816-4AF0-AA5A-F50F900B9433}" type="slidenum">
              <a:rPr lang="en-GB" smtClean="0">
                <a:solidFill>
                  <a:prstClr val="black">
                    <a:tint val="75000"/>
                  </a:prstClr>
                </a:solidFill>
              </a:rPr>
              <a:pPr/>
              <a:t>‹#›</a:t>
            </a:fld>
            <a:endParaRPr lang="en-GB">
              <a:solidFill>
                <a:prstClr val="black">
                  <a:tint val="75000"/>
                </a:prstClr>
              </a:solidFill>
            </a:endParaRPr>
          </a:p>
        </p:txBody>
      </p:sp>
      <p:sp>
        <p:nvSpPr>
          <p:cNvPr id="10" name="Rectangle 9"/>
          <p:cNvSpPr/>
          <p:nvPr userDrawn="1"/>
        </p:nvSpPr>
        <p:spPr>
          <a:xfrm>
            <a:off x="0" y="753796"/>
            <a:ext cx="375313" cy="6104204"/>
          </a:xfrm>
          <a:prstGeom prst="rect">
            <a:avLst/>
          </a:prstGeom>
          <a:gradFill flip="none" rotWithShape="1">
            <a:gsLst>
              <a:gs pos="0">
                <a:srgbClr val="FF6600"/>
              </a:gs>
              <a:gs pos="45000">
                <a:srgbClr val="FF7A00"/>
              </a:gs>
              <a:gs pos="70000">
                <a:srgbClr val="FF0300"/>
              </a:gs>
              <a:gs pos="100000">
                <a:srgbClr val="4D080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136556660"/>
      </p:ext>
    </p:extLst>
  </p:cSld>
  <p:clrMap bg1="lt1" tx1="dk1" bg2="lt2" tx2="dk2" accent1="accent1" accent2="accent2" accent3="accent3" accent4="accent4" accent5="accent5" accent6="accent6" hlink="hlink" folHlink="folHlink"/>
  <p:sldLayoutIdLst>
    <p:sldLayoutId id="2147484464" r:id="rId1"/>
    <p:sldLayoutId id="2147484465" r:id="rId2"/>
    <p:sldLayoutId id="2147484466" r:id="rId3"/>
    <p:sldLayoutId id="2147484467" r:id="rId4"/>
    <p:sldLayoutId id="2147484468" r:id="rId5"/>
    <p:sldLayoutId id="2147484469" r:id="rId6"/>
    <p:sldLayoutId id="2147484470" r:id="rId7"/>
    <p:sldLayoutId id="2147484471" r:id="rId8"/>
    <p:sldLayoutId id="2147484472" r:id="rId9"/>
    <p:sldLayoutId id="2147484473" r:id="rId10"/>
    <p:sldLayoutId id="2147484474" r:id="rId11"/>
  </p:sldLayoutIdLst>
  <p:hf sldNum="0" hdr="0" dt="0"/>
  <p:txStyles>
    <p:titleStyle>
      <a:lvl1pPr algn="l" defTabSz="914400" rtl="0" eaLnBrk="1" latinLnBrk="0" hangingPunct="1">
        <a:spcBef>
          <a:spcPct val="0"/>
        </a:spcBef>
        <a:buNone/>
        <a:defRPr sz="32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26/01/2015</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35192622"/>
      </p:ext>
    </p:extLst>
  </p:cSld>
  <p:clrMap bg1="lt1" tx1="dk1" bg2="lt2" tx2="dk2" accent1="accent1" accent2="accent2" accent3="accent3" accent4="accent4" accent5="accent5" accent6="accent6" hlink="hlink" folHlink="folHlink"/>
  <p:sldLayoutIdLst>
    <p:sldLayoutId id="2147484476" r:id="rId1"/>
    <p:sldLayoutId id="2147484477" r:id="rId2"/>
    <p:sldLayoutId id="2147484478" r:id="rId3"/>
    <p:sldLayoutId id="2147484479" r:id="rId4"/>
    <p:sldLayoutId id="2147484480" r:id="rId5"/>
    <p:sldLayoutId id="2147484481" r:id="rId6"/>
    <p:sldLayoutId id="2147484482" r:id="rId7"/>
    <p:sldLayoutId id="2147484483" r:id="rId8"/>
    <p:sldLayoutId id="2147484484" r:id="rId9"/>
    <p:sldLayoutId id="2147484485" r:id="rId10"/>
    <p:sldLayoutId id="2147484486"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6187F6-E706-42FB-89B7-7D92BD3DCCA2}"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18862690"/>
      </p:ext>
    </p:extLst>
  </p:cSld>
  <p:clrMap bg1="lt1" tx1="dk1" bg2="lt2" tx2="dk2" accent1="accent1" accent2="accent2" accent3="accent3" accent4="accent4" accent5="accent5" accent6="accent6" hlink="hlink" folHlink="folHlink"/>
  <p:sldLayoutIdLst>
    <p:sldLayoutId id="2147484488" r:id="rId1"/>
    <p:sldLayoutId id="2147484489" r:id="rId2"/>
    <p:sldLayoutId id="2147484490" r:id="rId3"/>
    <p:sldLayoutId id="2147484491" r:id="rId4"/>
    <p:sldLayoutId id="2147484492" r:id="rId5"/>
    <p:sldLayoutId id="2147484493" r:id="rId6"/>
    <p:sldLayoutId id="2147484494" r:id="rId7"/>
    <p:sldLayoutId id="2147484495" r:id="rId8"/>
    <p:sldLayoutId id="2147484496" r:id="rId9"/>
    <p:sldLayoutId id="2147484497" r:id="rId10"/>
    <p:sldLayoutId id="2147484498"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6187F6-E706-42FB-89B7-7D92BD3DCCA2}" type="datetime1">
              <a:rPr lang="en-US" smtClean="0">
                <a:solidFill>
                  <a:prstClr val="black">
                    <a:tint val="75000"/>
                  </a:prstClr>
                </a:solidFill>
              </a:rPr>
              <a:pPr/>
              <a:t>1/28/2015</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17558516"/>
      </p:ext>
    </p:extLst>
  </p:cSld>
  <p:clrMap bg1="lt1" tx1="dk1" bg2="lt2" tx2="dk2" accent1="accent1" accent2="accent2" accent3="accent3" accent4="accent4" accent5="accent5" accent6="accent6" hlink="hlink" folHlink="folHlink"/>
  <p:sldLayoutIdLst>
    <p:sldLayoutId id="2147484500" r:id="rId1"/>
    <p:sldLayoutId id="2147484501" r:id="rId2"/>
    <p:sldLayoutId id="2147484502" r:id="rId3"/>
    <p:sldLayoutId id="2147484503" r:id="rId4"/>
    <p:sldLayoutId id="2147484504" r:id="rId5"/>
    <p:sldLayoutId id="2147484505" r:id="rId6"/>
    <p:sldLayoutId id="2147484506" r:id="rId7"/>
    <p:sldLayoutId id="2147484507" r:id="rId8"/>
    <p:sldLayoutId id="2147484508" r:id="rId9"/>
    <p:sldLayoutId id="2147484509" r:id="rId10"/>
    <p:sldLayoutId id="2147484510"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solidFill>
                  <a:prstClr val="black">
                    <a:tint val="75000"/>
                  </a:prstClr>
                </a:solidFill>
              </a:rPr>
              <a:t>26/01/2015</a:t>
            </a:r>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CC8DFE8-AE87-4F33-A95E-30DB6B220CE8}"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529342956"/>
      </p:ext>
    </p:extLst>
  </p:cSld>
  <p:clrMap bg1="lt1" tx1="dk1" bg2="lt2" tx2="dk2" accent1="accent1" accent2="accent2" accent3="accent3" accent4="accent4" accent5="accent5" accent6="accent6" hlink="hlink" folHlink="folHlink"/>
  <p:sldLayoutIdLst>
    <p:sldLayoutId id="2147484512" r:id="rId1"/>
    <p:sldLayoutId id="2147484513" r:id="rId2"/>
    <p:sldLayoutId id="2147484514" r:id="rId3"/>
    <p:sldLayoutId id="2147484515" r:id="rId4"/>
    <p:sldLayoutId id="2147484516" r:id="rId5"/>
    <p:sldLayoutId id="2147484517" r:id="rId6"/>
    <p:sldLayoutId id="2147484518" r:id="rId7"/>
    <p:sldLayoutId id="2147484519" r:id="rId8"/>
    <p:sldLayoutId id="2147484520" r:id="rId9"/>
    <p:sldLayoutId id="2147484521" r:id="rId10"/>
    <p:sldLayoutId id="2147484522"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alphaModFix amt="53000"/>
            <a:lum/>
          </a:blip>
          <a:srcRect/>
          <a:stretch>
            <a:fillRect/>
          </a:stretch>
        </a:blip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1828800" y="457208"/>
            <a:ext cx="6934200" cy="657225"/>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dirty="0" smtClean="0"/>
              <a:t>Click to edit the title text format</a:t>
            </a:r>
          </a:p>
        </p:txBody>
      </p:sp>
      <p:sp>
        <p:nvSpPr>
          <p:cNvPr id="3076" name="Rectangle 2"/>
          <p:cNvSpPr>
            <a:spLocks noGrp="1" noChangeArrowheads="1"/>
          </p:cNvSpPr>
          <p:nvPr>
            <p:ph type="body" idx="1"/>
          </p:nvPr>
        </p:nvSpPr>
        <p:spPr bwMode="auto">
          <a:xfrm>
            <a:off x="1828802" y="1600200"/>
            <a:ext cx="7008813" cy="4951413"/>
          </a:xfrm>
          <a:prstGeom prst="rect">
            <a:avLst/>
          </a:prstGeom>
          <a:noFill/>
          <a:ln w="9525">
            <a:noFill/>
            <a:round/>
            <a:headEnd/>
            <a:tailEnd/>
          </a:ln>
        </p:spPr>
        <p:txBody>
          <a:bodyPr vert="horz" wrap="square" lIns="90000" tIns="46800" rIns="90000" bIns="46800" numCol="1" anchor="t" anchorCtr="0" compatLnSpc="1">
            <a:prstTxWarp prst="textNoShape">
              <a:avLst/>
            </a:prstTxWarp>
          </a:bodyPr>
          <a:lstStyle/>
          <a:p>
            <a:pPr lvl="0"/>
            <a:r>
              <a:rPr lang="en-GB" dirty="0" smtClean="0"/>
              <a:t>Click to edit the outline text format</a:t>
            </a:r>
          </a:p>
          <a:p>
            <a:pPr lvl="1"/>
            <a:r>
              <a:rPr lang="en-GB" dirty="0" smtClean="0"/>
              <a:t>Second Outline Level</a:t>
            </a:r>
          </a:p>
          <a:p>
            <a:pPr lvl="2"/>
            <a:r>
              <a:rPr lang="en-GB" dirty="0" smtClean="0"/>
              <a:t>Third Outline Level</a:t>
            </a:r>
          </a:p>
          <a:p>
            <a:pPr lvl="3"/>
            <a:r>
              <a:rPr lang="en-GB" dirty="0" smtClean="0"/>
              <a:t>Fourth Outline Level</a:t>
            </a:r>
          </a:p>
          <a:p>
            <a:pPr lvl="4"/>
            <a:r>
              <a:rPr lang="en-GB" dirty="0" smtClean="0"/>
              <a:t>Fifth Outline Level</a:t>
            </a:r>
          </a:p>
          <a:p>
            <a:pPr lvl="4"/>
            <a:r>
              <a:rPr lang="en-GB" dirty="0" smtClean="0"/>
              <a:t>Sixth Outline Level</a:t>
            </a:r>
          </a:p>
          <a:p>
            <a:pPr lvl="4"/>
            <a:r>
              <a:rPr lang="en-GB" dirty="0" smtClean="0"/>
              <a:t>Seventh Outline Level</a:t>
            </a:r>
          </a:p>
          <a:p>
            <a:pPr lvl="4"/>
            <a:r>
              <a:rPr lang="en-GB" dirty="0" smtClean="0"/>
              <a:t>Eighth Outline Level</a:t>
            </a:r>
          </a:p>
          <a:p>
            <a:pPr lvl="4"/>
            <a:r>
              <a:rPr lang="en-GB" dirty="0" smtClean="0"/>
              <a:t>Ninth Outline Level</a:t>
            </a:r>
          </a:p>
        </p:txBody>
      </p:sp>
      <p:pic>
        <p:nvPicPr>
          <p:cNvPr id="3077" name="Picture 3"/>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352427" y="477838"/>
            <a:ext cx="723900" cy="696912"/>
          </a:xfrm>
          <a:prstGeom prst="rect">
            <a:avLst/>
          </a:prstGeom>
          <a:noFill/>
          <a:ln w="9525">
            <a:noFill/>
            <a:round/>
            <a:headEnd/>
            <a:tailEnd/>
          </a:ln>
        </p:spPr>
      </p:pic>
      <p:sp>
        <p:nvSpPr>
          <p:cNvPr id="1028" name="Text Box 4"/>
          <p:cNvSpPr txBox="1">
            <a:spLocks noChangeArrowheads="1"/>
          </p:cNvSpPr>
          <p:nvPr/>
        </p:nvSpPr>
        <p:spPr bwMode="auto">
          <a:xfrm>
            <a:off x="179388" y="6613532"/>
            <a:ext cx="4316412" cy="263791"/>
          </a:xfrm>
          <a:prstGeom prst="rect">
            <a:avLst/>
          </a:prstGeom>
          <a:noFill/>
          <a:ln w="9525">
            <a:noFill/>
            <a:round/>
            <a:headEnd/>
            <a:tailEnd/>
          </a:ln>
          <a:effectLst/>
        </p:spPr>
        <p:txBody>
          <a:bodyPr lIns="90000" tIns="46800" rIns="90000" bIns="46800">
            <a:spAutoFit/>
          </a:bodyPr>
          <a:lstStyle/>
          <a:p>
            <a:pPr defTabSz="449263" eaLnBrk="0" fontAlgn="base" hangingPunct="0">
              <a:spcBef>
                <a:spcPct val="0"/>
              </a:spcBef>
              <a:spcAft>
                <a:spcPct val="0"/>
              </a:spcAft>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GB" sz="1100">
                <a:solidFill>
                  <a:srgbClr val="000000"/>
                </a:solidFill>
                <a:latin typeface="Arial" charset="0"/>
              </a:rPr>
              <a:t>Flyura Djurabekova, HIP, University of Helsinki</a:t>
            </a:r>
          </a:p>
        </p:txBody>
      </p:sp>
      <p:sp>
        <p:nvSpPr>
          <p:cNvPr id="1029" name="Text Box 5"/>
          <p:cNvSpPr txBox="1">
            <a:spLocks noChangeArrowheads="1"/>
          </p:cNvSpPr>
          <p:nvPr/>
        </p:nvSpPr>
        <p:spPr bwMode="auto">
          <a:xfrm>
            <a:off x="8101015" y="6613533"/>
            <a:ext cx="863600" cy="246063"/>
          </a:xfrm>
          <a:prstGeom prst="rect">
            <a:avLst/>
          </a:prstGeom>
          <a:noFill/>
          <a:ln w="9525">
            <a:noFill/>
            <a:round/>
            <a:headEnd/>
            <a:tailEnd/>
          </a:ln>
          <a:effectLst/>
        </p:spPr>
        <p:txBody>
          <a:bodyPr lIns="90000" tIns="46800" rIns="90000" bIns="46800">
            <a:spAutoFit/>
          </a:bodyPr>
          <a:lstStyle/>
          <a:p>
            <a:pPr algn="r" defTabSz="449263" eaLnBrk="0" fontAlgn="base" hangingPunct="0">
              <a:spcBef>
                <a:spcPct val="0"/>
              </a:spcBef>
              <a:spcAft>
                <a:spcPct val="0"/>
              </a:spcAft>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fld id="{7056714F-46C3-44FD-B072-0168A6095D4C}" type="slidenum">
              <a:rPr lang="en-GB" sz="1000">
                <a:solidFill>
                  <a:srgbClr val="000000"/>
                </a:solidFill>
                <a:latin typeface="Arial" charset="0"/>
              </a:rPr>
              <a:pPr algn="r" defTabSz="449263" eaLnBrk="0" fontAlgn="base" hangingPunct="0">
                <a:spcBef>
                  <a:spcPct val="0"/>
                </a:spcBef>
                <a:spcAft>
                  <a:spcPct val="0"/>
                </a:spcAft>
                <a:buClr>
                  <a:srgbClr val="000000"/>
                </a:buClr>
                <a:buSzPct val="100000"/>
                <a:buFont typeface="Arial"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t>‹#›</a:t>
            </a:fld>
            <a:endParaRPr lang="en-GB" sz="1000">
              <a:solidFill>
                <a:srgbClr val="000000"/>
              </a:solidFill>
              <a:latin typeface="Arial" charset="0"/>
            </a:endParaRPr>
          </a:p>
        </p:txBody>
      </p:sp>
      <p:pic>
        <p:nvPicPr>
          <p:cNvPr id="3081" name="Picture 7"/>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304800" y="1219208"/>
            <a:ext cx="641350" cy="649287"/>
          </a:xfrm>
          <a:prstGeom prst="rect">
            <a:avLst/>
          </a:prstGeom>
          <a:noFill/>
          <a:ln w="9525">
            <a:noFill/>
            <a:round/>
            <a:headEnd/>
            <a:tailEnd/>
          </a:ln>
        </p:spPr>
      </p:pic>
      <p:pic>
        <p:nvPicPr>
          <p:cNvPr id="8" name="Picture 22" descr="twohands_lightning1.png"/>
          <p:cNvPicPr>
            <a:picLocks noChangeAspect="1"/>
          </p:cNvPicPr>
          <p:nvPr userDrawn="1"/>
        </p:nvPicPr>
        <p:blipFill>
          <a:blip r:embed="rId17" cstate="screen">
            <a:extLst>
              <a:ext uri="{28A0092B-C50C-407E-A947-70E740481C1C}">
                <a14:useLocalDpi xmlns:a14="http://schemas.microsoft.com/office/drawing/2010/main"/>
              </a:ext>
            </a:extLst>
          </a:blip>
          <a:srcRect/>
          <a:stretch>
            <a:fillRect/>
          </a:stretch>
        </p:blipFill>
        <p:spPr bwMode="auto">
          <a:xfrm>
            <a:off x="4191000" y="0"/>
            <a:ext cx="1600200" cy="555674"/>
          </a:xfrm>
          <a:prstGeom prst="rect">
            <a:avLst/>
          </a:prstGeom>
          <a:noFill/>
          <a:ln w="9525">
            <a:noFill/>
            <a:miter lim="800000"/>
            <a:headEnd/>
            <a:tailEnd/>
          </a:ln>
        </p:spPr>
      </p:pic>
    </p:spTree>
    <p:extLst>
      <p:ext uri="{BB962C8B-B14F-4D97-AF65-F5344CB8AC3E}">
        <p14:creationId xmlns:p14="http://schemas.microsoft.com/office/powerpoint/2010/main" val="3138358958"/>
      </p:ext>
    </p:extLst>
  </p:cSld>
  <p:clrMap bg1="lt1" tx1="dk1" bg2="lt2" tx2="dk2" accent1="accent1" accent2="accent2" accent3="accent3" accent4="accent4" accent5="accent5" accent6="accent6" hlink="hlink" folHlink="folHlink"/>
  <p:sldLayoutIdLst>
    <p:sldLayoutId id="2147484244" r:id="rId1"/>
    <p:sldLayoutId id="2147484245" r:id="rId2"/>
    <p:sldLayoutId id="2147484246" r:id="rId3"/>
    <p:sldLayoutId id="2147484247" r:id="rId4"/>
    <p:sldLayoutId id="2147484248" r:id="rId5"/>
    <p:sldLayoutId id="2147484249" r:id="rId6"/>
    <p:sldLayoutId id="2147484250" r:id="rId7"/>
    <p:sldLayoutId id="2147484251" r:id="rId8"/>
    <p:sldLayoutId id="2147484252" r:id="rId9"/>
    <p:sldLayoutId id="2147484253" r:id="rId10"/>
    <p:sldLayoutId id="2147484254" r:id="rId11"/>
    <p:sldLayoutId id="2147484255" r:id="rId12"/>
  </p:sldLayoutIdLst>
  <p:timing>
    <p:tnLst>
      <p:par>
        <p:cTn id="1" dur="indefinite" restart="never" nodeType="tmRoot"/>
      </p:par>
    </p:tnLst>
  </p:timing>
  <p:txStyles>
    <p:titleStyle>
      <a:lvl1pPr algn="ctr" defTabSz="449263" rtl="0" eaLnBrk="0" fontAlgn="base" hangingPunct="0">
        <a:lnSpc>
          <a:spcPct val="100000"/>
        </a:lnSpc>
        <a:spcBef>
          <a:spcPct val="0"/>
        </a:spcBef>
        <a:spcAft>
          <a:spcPct val="0"/>
        </a:spcAft>
        <a:buClr>
          <a:srgbClr val="1E1C77"/>
        </a:buClr>
        <a:buSzPct val="100000"/>
        <a:buFont typeface="Arial" charset="0"/>
        <a:defRPr sz="3600" b="1">
          <a:solidFill>
            <a:schemeClr val="bg2">
              <a:lumMod val="50000"/>
            </a:schemeClr>
          </a:solidFill>
          <a:effectLst>
            <a:outerShdw blurRad="38100" dist="38100" dir="2700000" algn="tl">
              <a:srgbClr val="000000">
                <a:alpha val="43137"/>
              </a:srgbClr>
            </a:outerShdw>
          </a:effectLst>
          <a:latin typeface="Candara" pitchFamily="34" charset="0"/>
          <a:ea typeface="+mj-ea"/>
          <a:cs typeface="+mj-cs"/>
        </a:defRPr>
      </a:lvl1pPr>
      <a:lvl2pPr algn="l" defTabSz="449263" rtl="0" eaLnBrk="0" fontAlgn="base" hangingPunct="0">
        <a:lnSpc>
          <a:spcPts val="2988"/>
        </a:lnSpc>
        <a:spcBef>
          <a:spcPct val="0"/>
        </a:spcBef>
        <a:spcAft>
          <a:spcPct val="0"/>
        </a:spcAft>
        <a:buClr>
          <a:srgbClr val="1E1C77"/>
        </a:buClr>
        <a:buSzPct val="100000"/>
        <a:buFont typeface="Arial" charset="0"/>
        <a:defRPr sz="2400" b="1">
          <a:solidFill>
            <a:schemeClr val="bg1"/>
          </a:solidFill>
          <a:latin typeface="Lucida Sans Unicode" pitchFamily="34" charset="0"/>
        </a:defRPr>
      </a:lvl2pPr>
      <a:lvl3pPr algn="l" defTabSz="449263" rtl="0" eaLnBrk="0" fontAlgn="base" hangingPunct="0">
        <a:lnSpc>
          <a:spcPts val="2988"/>
        </a:lnSpc>
        <a:spcBef>
          <a:spcPct val="0"/>
        </a:spcBef>
        <a:spcAft>
          <a:spcPct val="0"/>
        </a:spcAft>
        <a:buClr>
          <a:srgbClr val="1E1C77"/>
        </a:buClr>
        <a:buSzPct val="100000"/>
        <a:buFont typeface="Arial" charset="0"/>
        <a:defRPr sz="2400" b="1">
          <a:solidFill>
            <a:schemeClr val="bg1"/>
          </a:solidFill>
          <a:latin typeface="Lucida Sans Unicode" pitchFamily="34" charset="0"/>
        </a:defRPr>
      </a:lvl3pPr>
      <a:lvl4pPr algn="l" defTabSz="449263" rtl="0" eaLnBrk="0" fontAlgn="base" hangingPunct="0">
        <a:lnSpc>
          <a:spcPts val="2988"/>
        </a:lnSpc>
        <a:spcBef>
          <a:spcPct val="0"/>
        </a:spcBef>
        <a:spcAft>
          <a:spcPct val="0"/>
        </a:spcAft>
        <a:buClr>
          <a:srgbClr val="1E1C77"/>
        </a:buClr>
        <a:buSzPct val="100000"/>
        <a:buFont typeface="Arial" charset="0"/>
        <a:defRPr sz="2400" b="1">
          <a:solidFill>
            <a:schemeClr val="bg1"/>
          </a:solidFill>
          <a:latin typeface="Lucida Sans Unicode" pitchFamily="34" charset="0"/>
        </a:defRPr>
      </a:lvl4pPr>
      <a:lvl5pPr algn="l" defTabSz="449263" rtl="0" eaLnBrk="0" fontAlgn="base" hangingPunct="0">
        <a:lnSpc>
          <a:spcPts val="2988"/>
        </a:lnSpc>
        <a:spcBef>
          <a:spcPct val="0"/>
        </a:spcBef>
        <a:spcAft>
          <a:spcPct val="0"/>
        </a:spcAft>
        <a:buClr>
          <a:srgbClr val="1E1C77"/>
        </a:buClr>
        <a:buSzPct val="100000"/>
        <a:buFont typeface="Arial" charset="0"/>
        <a:defRPr sz="2400" b="1">
          <a:solidFill>
            <a:schemeClr val="bg1"/>
          </a:solidFill>
          <a:latin typeface="Lucida Sans Unicode" pitchFamily="34" charset="0"/>
        </a:defRPr>
      </a:lvl5pPr>
      <a:lvl6pPr marL="457200" algn="l" defTabSz="449263" rtl="0" eaLnBrk="0" fontAlgn="base" hangingPunct="0">
        <a:lnSpc>
          <a:spcPts val="2988"/>
        </a:lnSpc>
        <a:spcBef>
          <a:spcPct val="0"/>
        </a:spcBef>
        <a:spcAft>
          <a:spcPct val="0"/>
        </a:spcAft>
        <a:buClr>
          <a:srgbClr val="1E1C77"/>
        </a:buClr>
        <a:buSzPct val="100000"/>
        <a:buFont typeface="Arial" charset="0"/>
        <a:defRPr sz="2400" b="1">
          <a:solidFill>
            <a:srgbClr val="1E1C77"/>
          </a:solidFill>
          <a:latin typeface="Arial" charset="0"/>
        </a:defRPr>
      </a:lvl6pPr>
      <a:lvl7pPr marL="914400" algn="l" defTabSz="449263" rtl="0" eaLnBrk="0" fontAlgn="base" hangingPunct="0">
        <a:lnSpc>
          <a:spcPts val="2988"/>
        </a:lnSpc>
        <a:spcBef>
          <a:spcPct val="0"/>
        </a:spcBef>
        <a:spcAft>
          <a:spcPct val="0"/>
        </a:spcAft>
        <a:buClr>
          <a:srgbClr val="1E1C77"/>
        </a:buClr>
        <a:buSzPct val="100000"/>
        <a:buFont typeface="Arial" charset="0"/>
        <a:defRPr sz="2400" b="1">
          <a:solidFill>
            <a:srgbClr val="1E1C77"/>
          </a:solidFill>
          <a:latin typeface="Arial" charset="0"/>
        </a:defRPr>
      </a:lvl7pPr>
      <a:lvl8pPr marL="1371600" algn="l" defTabSz="449263" rtl="0" eaLnBrk="0" fontAlgn="base" hangingPunct="0">
        <a:lnSpc>
          <a:spcPts val="2988"/>
        </a:lnSpc>
        <a:spcBef>
          <a:spcPct val="0"/>
        </a:spcBef>
        <a:spcAft>
          <a:spcPct val="0"/>
        </a:spcAft>
        <a:buClr>
          <a:srgbClr val="1E1C77"/>
        </a:buClr>
        <a:buSzPct val="100000"/>
        <a:buFont typeface="Arial" charset="0"/>
        <a:defRPr sz="2400" b="1">
          <a:solidFill>
            <a:srgbClr val="1E1C77"/>
          </a:solidFill>
          <a:latin typeface="Arial" charset="0"/>
        </a:defRPr>
      </a:lvl8pPr>
      <a:lvl9pPr marL="1828800" algn="l" defTabSz="449263" rtl="0" eaLnBrk="0" fontAlgn="base" hangingPunct="0">
        <a:lnSpc>
          <a:spcPts val="2988"/>
        </a:lnSpc>
        <a:spcBef>
          <a:spcPct val="0"/>
        </a:spcBef>
        <a:spcAft>
          <a:spcPct val="0"/>
        </a:spcAft>
        <a:buClr>
          <a:srgbClr val="1E1C77"/>
        </a:buClr>
        <a:buSzPct val="100000"/>
        <a:buFont typeface="Arial" charset="0"/>
        <a:defRPr sz="2400" b="1">
          <a:solidFill>
            <a:srgbClr val="1E1C77"/>
          </a:solidFill>
          <a:latin typeface="Arial" charset="0"/>
        </a:defRPr>
      </a:lvl9pPr>
    </p:titleStyle>
    <p:bodyStyle>
      <a:lvl1pPr marL="280988" indent="-280988" algn="l" defTabSz="449263" rtl="0" eaLnBrk="0" fontAlgn="base" hangingPunct="0">
        <a:lnSpc>
          <a:spcPts val="2988"/>
        </a:lnSpc>
        <a:spcBef>
          <a:spcPct val="0"/>
        </a:spcBef>
        <a:spcAft>
          <a:spcPct val="0"/>
        </a:spcAft>
        <a:buClrTx/>
        <a:buSzPct val="95000"/>
        <a:buFont typeface="Wingdings" pitchFamily="2" charset="2"/>
        <a:buChar char=""/>
        <a:defRPr sz="2000">
          <a:solidFill>
            <a:schemeClr val="tx1"/>
          </a:solidFill>
          <a:latin typeface="Georgia" pitchFamily="18" charset="0"/>
          <a:ea typeface="+mn-ea"/>
          <a:cs typeface="+mn-cs"/>
        </a:defRPr>
      </a:lvl1pPr>
      <a:lvl2pPr marL="668338" indent="-188913" algn="l" defTabSz="449263" rtl="0" eaLnBrk="0" fontAlgn="base" hangingPunct="0">
        <a:lnSpc>
          <a:spcPts val="2988"/>
        </a:lnSpc>
        <a:spcBef>
          <a:spcPct val="0"/>
        </a:spcBef>
        <a:spcAft>
          <a:spcPct val="0"/>
        </a:spcAft>
        <a:buClrTx/>
        <a:buSzPct val="80000"/>
        <a:buFont typeface="Wingdings" pitchFamily="2" charset="2"/>
        <a:buChar char="w"/>
        <a:defRPr>
          <a:solidFill>
            <a:schemeClr val="tx1"/>
          </a:solidFill>
          <a:latin typeface="Georgia" pitchFamily="18" charset="0"/>
        </a:defRPr>
      </a:lvl2pPr>
      <a:lvl3pPr marL="1049338" indent="-188913" algn="l" defTabSz="449263" rtl="0" eaLnBrk="0" fontAlgn="base" hangingPunct="0">
        <a:lnSpc>
          <a:spcPts val="2988"/>
        </a:lnSpc>
        <a:spcBef>
          <a:spcPct val="0"/>
        </a:spcBef>
        <a:spcAft>
          <a:spcPct val="0"/>
        </a:spcAft>
        <a:buClrTx/>
        <a:buSzPct val="100000"/>
        <a:buFont typeface="Arial" charset="0"/>
        <a:buChar char="-"/>
        <a:defRPr>
          <a:solidFill>
            <a:schemeClr val="tx1"/>
          </a:solidFill>
          <a:latin typeface="Georgia" pitchFamily="18" charset="0"/>
        </a:defRPr>
      </a:lvl3pPr>
      <a:lvl4pPr marL="1620838" indent="-150813" algn="l" defTabSz="449263" rtl="0" eaLnBrk="0" fontAlgn="base" hangingPunct="0">
        <a:lnSpc>
          <a:spcPts val="2988"/>
        </a:lnSpc>
        <a:spcBef>
          <a:spcPct val="0"/>
        </a:spcBef>
        <a:spcAft>
          <a:spcPct val="0"/>
        </a:spcAft>
        <a:buClrTx/>
        <a:buSzPct val="100000"/>
        <a:buFont typeface="Arial" charset="0"/>
        <a:buChar char="-"/>
        <a:defRPr>
          <a:solidFill>
            <a:schemeClr val="tx1"/>
          </a:solidFill>
          <a:latin typeface="Georgia" pitchFamily="18" charset="0"/>
        </a:defRPr>
      </a:lvl4pPr>
      <a:lvl5pPr marL="2093913" indent="-188913" algn="l" defTabSz="449263" rtl="0" eaLnBrk="0" fontAlgn="base" hangingPunct="0">
        <a:lnSpc>
          <a:spcPts val="2988"/>
        </a:lnSpc>
        <a:spcBef>
          <a:spcPct val="0"/>
        </a:spcBef>
        <a:spcAft>
          <a:spcPct val="0"/>
        </a:spcAft>
        <a:buClrTx/>
        <a:buSzPct val="100000"/>
        <a:buFont typeface="Arial" charset="0"/>
        <a:buChar char="-"/>
        <a:defRPr>
          <a:solidFill>
            <a:schemeClr val="tx1"/>
          </a:solidFill>
          <a:latin typeface="Georgia" pitchFamily="18" charset="0"/>
        </a:defRPr>
      </a:lvl5pPr>
      <a:lvl6pPr marL="2551113" indent="-188913" algn="l" defTabSz="449263" rtl="0" eaLnBrk="0" fontAlgn="base" hangingPunct="0">
        <a:lnSpc>
          <a:spcPts val="2988"/>
        </a:lnSpc>
        <a:spcBef>
          <a:spcPct val="0"/>
        </a:spcBef>
        <a:spcAft>
          <a:spcPct val="0"/>
        </a:spcAft>
        <a:buClr>
          <a:schemeClr val="bg1"/>
        </a:buClr>
        <a:buSzPct val="100000"/>
        <a:buFont typeface="Arial" charset="0"/>
        <a:buChar char="-"/>
        <a:defRPr>
          <a:solidFill>
            <a:srgbClr val="CCECFF"/>
          </a:solidFill>
          <a:latin typeface="+mn-lt"/>
        </a:defRPr>
      </a:lvl6pPr>
      <a:lvl7pPr marL="3008313" indent="-188913" algn="l" defTabSz="449263" rtl="0" eaLnBrk="0" fontAlgn="base" hangingPunct="0">
        <a:lnSpc>
          <a:spcPts val="2988"/>
        </a:lnSpc>
        <a:spcBef>
          <a:spcPct val="0"/>
        </a:spcBef>
        <a:spcAft>
          <a:spcPct val="0"/>
        </a:spcAft>
        <a:buClr>
          <a:schemeClr val="bg1"/>
        </a:buClr>
        <a:buSzPct val="100000"/>
        <a:buFont typeface="Arial" charset="0"/>
        <a:buChar char="-"/>
        <a:defRPr>
          <a:solidFill>
            <a:srgbClr val="CCECFF"/>
          </a:solidFill>
          <a:latin typeface="+mn-lt"/>
        </a:defRPr>
      </a:lvl7pPr>
      <a:lvl8pPr marL="3465513" indent="-188913" algn="l" defTabSz="449263" rtl="0" eaLnBrk="0" fontAlgn="base" hangingPunct="0">
        <a:lnSpc>
          <a:spcPts val="2988"/>
        </a:lnSpc>
        <a:spcBef>
          <a:spcPct val="0"/>
        </a:spcBef>
        <a:spcAft>
          <a:spcPct val="0"/>
        </a:spcAft>
        <a:buClr>
          <a:schemeClr val="bg1"/>
        </a:buClr>
        <a:buSzPct val="100000"/>
        <a:buFont typeface="Arial" charset="0"/>
        <a:buChar char="-"/>
        <a:defRPr>
          <a:solidFill>
            <a:srgbClr val="CCECFF"/>
          </a:solidFill>
          <a:latin typeface="+mn-lt"/>
        </a:defRPr>
      </a:lvl8pPr>
      <a:lvl9pPr marL="3922713" indent="-188913" algn="l" defTabSz="449263" rtl="0" eaLnBrk="0" fontAlgn="base" hangingPunct="0">
        <a:lnSpc>
          <a:spcPts val="2988"/>
        </a:lnSpc>
        <a:spcBef>
          <a:spcPct val="0"/>
        </a:spcBef>
        <a:spcAft>
          <a:spcPct val="0"/>
        </a:spcAft>
        <a:buClr>
          <a:schemeClr val="bg1"/>
        </a:buClr>
        <a:buSzPct val="100000"/>
        <a:buFont typeface="Arial" charset="0"/>
        <a:buChar char="-"/>
        <a:defRPr>
          <a:solidFill>
            <a:srgbClr val="CCECFF"/>
          </a:solidFill>
          <a:latin typeface="+mn-lt"/>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0" y="0"/>
            <a:ext cx="2702616" cy="620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0" y="6519446"/>
            <a:ext cx="3538854" cy="338554"/>
          </a:xfrm>
          <a:prstGeom prst="rect">
            <a:avLst/>
          </a:prstGeom>
          <a:noFill/>
        </p:spPr>
        <p:txBody>
          <a:bodyPr wrap="none" rtlCol="0">
            <a:spAutoFit/>
          </a:bodyPr>
          <a:lstStyle/>
          <a:p>
            <a:r>
              <a:rPr lang="en-GB" sz="1600" dirty="0" smtClean="0">
                <a:solidFill>
                  <a:prstClr val="black"/>
                </a:solidFill>
              </a:rPr>
              <a:t>CLIC Workshop 2015. CERN, 27.01.2015.</a:t>
            </a:r>
            <a:endParaRPr lang="en-GB" sz="1600" dirty="0">
              <a:solidFill>
                <a:prstClr val="black"/>
              </a:solidFill>
            </a:endParaRPr>
          </a:p>
        </p:txBody>
      </p:sp>
      <p:sp>
        <p:nvSpPr>
          <p:cNvPr id="8" name="TextBox 7"/>
          <p:cNvSpPr txBox="1"/>
          <p:nvPr/>
        </p:nvSpPr>
        <p:spPr>
          <a:xfrm>
            <a:off x="7696039" y="6550228"/>
            <a:ext cx="1523494" cy="307777"/>
          </a:xfrm>
          <a:prstGeom prst="rect">
            <a:avLst/>
          </a:prstGeom>
          <a:noFill/>
        </p:spPr>
        <p:txBody>
          <a:bodyPr wrap="none" rtlCol="0">
            <a:spAutoFit/>
          </a:bodyPr>
          <a:lstStyle/>
          <a:p>
            <a:r>
              <a:rPr lang="en-GB" sz="1400" dirty="0" smtClean="0">
                <a:solidFill>
                  <a:prstClr val="black"/>
                </a:solidFill>
              </a:rPr>
              <a:t>I. Syratchev. BE/RF</a:t>
            </a:r>
            <a:endParaRPr lang="en-GB" sz="1400" dirty="0">
              <a:solidFill>
                <a:prstClr val="black"/>
              </a:solidFill>
            </a:endParaRPr>
          </a:p>
        </p:txBody>
      </p:sp>
    </p:spTree>
    <p:extLst>
      <p:ext uri="{BB962C8B-B14F-4D97-AF65-F5344CB8AC3E}">
        <p14:creationId xmlns:p14="http://schemas.microsoft.com/office/powerpoint/2010/main" val="3015611368"/>
      </p:ext>
    </p:extLst>
  </p:cSld>
  <p:clrMap bg1="lt1" tx1="dk1" bg2="lt2" tx2="dk2" accent1="accent1" accent2="accent2" accent3="accent3" accent4="accent4" accent5="accent5" accent6="accent6" hlink="hlink" folHlink="folHlink"/>
  <p:sldLayoutIdLst>
    <p:sldLayoutId id="2147484257" r:id="rId1"/>
    <p:sldLayoutId id="2147484258" r:id="rId2"/>
    <p:sldLayoutId id="2147484259" r:id="rId3"/>
    <p:sldLayoutId id="2147484260" r:id="rId4"/>
    <p:sldLayoutId id="2147484261" r:id="rId5"/>
    <p:sldLayoutId id="2147484262" r:id="rId6"/>
    <p:sldLayoutId id="2147484263" r:id="rId7"/>
    <p:sldLayoutId id="2147484264" r:id="rId8"/>
    <p:sldLayoutId id="2147484265" r:id="rId9"/>
    <p:sldLayoutId id="2147484266" r:id="rId10"/>
    <p:sldLayoutId id="21474842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512001" y="44624"/>
            <a:ext cx="7236464" cy="936104"/>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1"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576000" y="6305196"/>
            <a:ext cx="1450504" cy="365125"/>
          </a:xfrm>
          <a:prstGeom prst="rect">
            <a:avLst/>
          </a:prstGeom>
        </p:spPr>
        <p:txBody>
          <a:bodyPr vert="horz" lIns="0" tIns="0" rIns="0" bIns="0" rtlCol="0" anchor="ctr"/>
          <a:lstStyle>
            <a:lvl1pPr algn="l">
              <a:defRPr sz="1000" cap="all" baseline="0">
                <a:solidFill>
                  <a:schemeClr val="bg1"/>
                </a:solidFill>
              </a:defRPr>
            </a:lvl1pPr>
          </a:lstStyle>
          <a:p>
            <a:fld id="{A7AA5DB1-1583-497F-BF23-D756C53DEEA3}" type="datetime1">
              <a:rPr lang="en-US" smtClean="0">
                <a:solidFill>
                  <a:prstClr val="white"/>
                </a:solidFill>
              </a:rPr>
              <a:pPr/>
              <a:t>1/28/2015</a:t>
            </a:fld>
            <a:endParaRPr lang="en-US">
              <a:solidFill>
                <a:prstClr val="white"/>
              </a:solidFill>
            </a:endParaRPr>
          </a:p>
        </p:txBody>
      </p:sp>
      <p:sp>
        <p:nvSpPr>
          <p:cNvPr id="5" name="Espace réservé du pied de page 4"/>
          <p:cNvSpPr>
            <a:spLocks noGrp="1"/>
          </p:cNvSpPr>
          <p:nvPr>
            <p:ph type="ftr" sz="quarter" idx="3"/>
          </p:nvPr>
        </p:nvSpPr>
        <p:spPr>
          <a:xfrm>
            <a:off x="2051721" y="6492879"/>
            <a:ext cx="5939824" cy="365125"/>
          </a:xfrm>
          <a:prstGeom prst="rect">
            <a:avLst/>
          </a:prstGeom>
        </p:spPr>
        <p:txBody>
          <a:bodyPr vert="horz" lIns="0" tIns="0" rIns="0" bIns="0" rtlCol="0" anchor="ctr"/>
          <a:lstStyle>
            <a:lvl1pPr algn="ctr">
              <a:defRPr sz="1000">
                <a:solidFill>
                  <a:srgbClr val="666666"/>
                </a:solidFill>
              </a:defRPr>
            </a:lvl1pPr>
          </a:lstStyle>
          <a:p>
            <a:r>
              <a:rPr lang="en-US" smtClean="0"/>
              <a:t>J. PLOUIN - CLIC Workshop - 27/01/2015 - HEIKA</a:t>
            </a:r>
            <a:endParaRPr lang="en-US" dirty="0"/>
          </a:p>
        </p:txBody>
      </p:sp>
      <p:sp>
        <p:nvSpPr>
          <p:cNvPr id="6" name="Espace réservé du numéro de diapositive 5"/>
          <p:cNvSpPr>
            <a:spLocks noGrp="1"/>
          </p:cNvSpPr>
          <p:nvPr>
            <p:ph type="sldNum" sz="quarter" idx="4"/>
          </p:nvPr>
        </p:nvSpPr>
        <p:spPr>
          <a:xfrm>
            <a:off x="8025304" y="6487119"/>
            <a:ext cx="1118696" cy="365125"/>
          </a:xfrm>
          <a:prstGeom prst="rect">
            <a:avLst/>
          </a:prstGeom>
        </p:spPr>
        <p:txBody>
          <a:bodyPr vert="horz" lIns="0" tIns="0" rIns="0" bIns="0" rtlCol="0" anchor="ctr"/>
          <a:lstStyle>
            <a:lvl1pPr algn="l">
              <a:defRPr sz="1000">
                <a:solidFill>
                  <a:srgbClr val="666666"/>
                </a:solidFill>
              </a:defRPr>
            </a:lvl1pPr>
          </a:lstStyle>
          <a:p>
            <a:fld id="{6F045A82-65C3-4B07-AC43-E0BD78F69271}" type="slidenum">
              <a:rPr lang="en-US" smtClean="0"/>
              <a:pPr/>
              <a:t>‹#›</a:t>
            </a:fld>
            <a:endParaRPr lang="en-US"/>
          </a:p>
        </p:txBody>
      </p:sp>
      <p:pic>
        <p:nvPicPr>
          <p:cNvPr id="2050" name="Picture 2" descr="S:\CHARTE - LOGOS 2012\Fond dégradé Logo CEA 2012.jpg"/>
          <p:cNvPicPr preferRelativeResize="0">
            <a:picLocks noChangeArrowheads="1"/>
          </p:cNvPicPr>
          <p:nvPr/>
        </p:nvPicPr>
        <p:blipFill>
          <a:blip r:embed="rId15" cstate="print"/>
          <a:srcRect/>
          <a:stretch>
            <a:fillRect/>
          </a:stretch>
        </p:blipFill>
        <p:spPr bwMode="auto">
          <a:xfrm>
            <a:off x="0" y="0"/>
            <a:ext cx="9144000" cy="954000"/>
          </a:xfrm>
          <a:prstGeom prst="rect">
            <a:avLst/>
          </a:prstGeom>
          <a:noFill/>
        </p:spPr>
      </p:pic>
      <p:pic>
        <p:nvPicPr>
          <p:cNvPr id="14" name="Picture 3" descr="S:\CHARTE - LOGOS 2012\Logo\Logo anglais\CEA_GB_logotype_4c_defonce.png"/>
          <p:cNvPicPr>
            <a:picLocks noChangeAspect="1" noChangeArrowheads="1"/>
          </p:cNvPicPr>
          <p:nvPr/>
        </p:nvPicPr>
        <p:blipFill>
          <a:blip r:embed="rId16" cstate="print"/>
          <a:srcRect/>
          <a:stretch>
            <a:fillRect/>
          </a:stretch>
        </p:blipFill>
        <p:spPr bwMode="auto">
          <a:xfrm>
            <a:off x="71310" y="44624"/>
            <a:ext cx="1045006" cy="850672"/>
          </a:xfrm>
          <a:prstGeom prst="rect">
            <a:avLst/>
          </a:prstGeom>
          <a:noFill/>
        </p:spPr>
      </p:pic>
    </p:spTree>
    <p:extLst>
      <p:ext uri="{BB962C8B-B14F-4D97-AF65-F5344CB8AC3E}">
        <p14:creationId xmlns:p14="http://schemas.microsoft.com/office/powerpoint/2010/main" val="2134053337"/>
      </p:ext>
    </p:extLst>
  </p:cSld>
  <p:clrMap bg1="lt1" tx1="dk1" bg2="lt2" tx2="dk2" accent1="accent1" accent2="accent2" accent3="accent3" accent4="accent4" accent5="accent5" accent6="accent6" hlink="hlink" folHlink="folHlink"/>
  <p:sldLayoutIdLst>
    <p:sldLayoutId id="2147484269" r:id="rId1"/>
    <p:sldLayoutId id="2147484270" r:id="rId2"/>
    <p:sldLayoutId id="2147484271" r:id="rId3"/>
    <p:sldLayoutId id="2147484272" r:id="rId4"/>
    <p:sldLayoutId id="2147484273" r:id="rId5"/>
    <p:sldLayoutId id="2147484274" r:id="rId6"/>
    <p:sldLayoutId id="2147484275" r:id="rId7"/>
    <p:sldLayoutId id="2147484276" r:id="rId8"/>
    <p:sldLayoutId id="2147484277" r:id="rId9"/>
    <p:sldLayoutId id="2147484278" r:id="rId10"/>
    <p:sldLayoutId id="2147484279" r:id="rId11"/>
    <p:sldLayoutId id="2147484280" r:id="rId12"/>
    <p:sldLayoutId id="2147484281" r:id="rId13"/>
  </p:sldLayoutIdLst>
  <p:timing>
    <p:tnLst>
      <p:par>
        <p:cTn id="1" dur="indefinite" restart="never" nodeType="tmRoot"/>
      </p:par>
    </p:tnLst>
  </p:timing>
  <p:hf sldNum="0" hdr="0" dt="0"/>
  <p:txStyles>
    <p:titleStyle>
      <a:lvl1pPr algn="l"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7"/>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18"/>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512001" y="44624"/>
            <a:ext cx="7236464" cy="936104"/>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1"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576000" y="6305196"/>
            <a:ext cx="1450504" cy="365125"/>
          </a:xfrm>
          <a:prstGeom prst="rect">
            <a:avLst/>
          </a:prstGeom>
        </p:spPr>
        <p:txBody>
          <a:bodyPr vert="horz" lIns="0" tIns="0" rIns="0" bIns="0" rtlCol="0" anchor="ctr"/>
          <a:lstStyle>
            <a:lvl1pPr algn="l">
              <a:defRPr sz="1000" cap="all" baseline="0">
                <a:solidFill>
                  <a:schemeClr val="bg1"/>
                </a:solidFill>
              </a:defRPr>
            </a:lvl1pPr>
          </a:lstStyle>
          <a:p>
            <a:fld id="{A7AA5DB1-1583-497F-BF23-D756C53DEEA3}" type="datetime1">
              <a:rPr lang="en-US" smtClean="0">
                <a:solidFill>
                  <a:prstClr val="white"/>
                </a:solidFill>
              </a:rPr>
              <a:pPr/>
              <a:t>1/28/2015</a:t>
            </a:fld>
            <a:endParaRPr lang="en-US">
              <a:solidFill>
                <a:prstClr val="white"/>
              </a:solidFill>
            </a:endParaRPr>
          </a:p>
        </p:txBody>
      </p:sp>
      <p:sp>
        <p:nvSpPr>
          <p:cNvPr id="5" name="Espace réservé du pied de page 4"/>
          <p:cNvSpPr>
            <a:spLocks noGrp="1"/>
          </p:cNvSpPr>
          <p:nvPr>
            <p:ph type="ftr" sz="quarter" idx="3"/>
          </p:nvPr>
        </p:nvSpPr>
        <p:spPr>
          <a:xfrm>
            <a:off x="2051721" y="6492879"/>
            <a:ext cx="5939824" cy="365125"/>
          </a:xfrm>
          <a:prstGeom prst="rect">
            <a:avLst/>
          </a:prstGeom>
        </p:spPr>
        <p:txBody>
          <a:bodyPr vert="horz" lIns="0" tIns="0" rIns="0" bIns="0" rtlCol="0" anchor="ctr"/>
          <a:lstStyle>
            <a:lvl1pPr algn="ctr">
              <a:defRPr sz="1000">
                <a:solidFill>
                  <a:srgbClr val="666666"/>
                </a:solidFill>
              </a:defRPr>
            </a:lvl1pPr>
          </a:lstStyle>
          <a:p>
            <a:r>
              <a:rPr lang="en-US" smtClean="0"/>
              <a:t>J. PLOUIN - CLIC Workshop - 27/01/2015 - HEIKA</a:t>
            </a:r>
            <a:endParaRPr lang="en-US" dirty="0"/>
          </a:p>
        </p:txBody>
      </p:sp>
      <p:sp>
        <p:nvSpPr>
          <p:cNvPr id="6" name="Espace réservé du numéro de diapositive 5"/>
          <p:cNvSpPr>
            <a:spLocks noGrp="1"/>
          </p:cNvSpPr>
          <p:nvPr>
            <p:ph type="sldNum" sz="quarter" idx="4"/>
          </p:nvPr>
        </p:nvSpPr>
        <p:spPr>
          <a:xfrm>
            <a:off x="8025304" y="6487119"/>
            <a:ext cx="1118696" cy="365125"/>
          </a:xfrm>
          <a:prstGeom prst="rect">
            <a:avLst/>
          </a:prstGeom>
        </p:spPr>
        <p:txBody>
          <a:bodyPr vert="horz" lIns="0" tIns="0" rIns="0" bIns="0" rtlCol="0" anchor="ctr"/>
          <a:lstStyle>
            <a:lvl1pPr algn="l">
              <a:defRPr sz="1000">
                <a:solidFill>
                  <a:srgbClr val="666666"/>
                </a:solidFill>
              </a:defRPr>
            </a:lvl1pPr>
          </a:lstStyle>
          <a:p>
            <a:fld id="{6F045A82-65C3-4B07-AC43-E0BD78F69271}" type="slidenum">
              <a:rPr lang="en-US" smtClean="0"/>
              <a:pPr/>
              <a:t>‹#›</a:t>
            </a:fld>
            <a:endParaRPr lang="en-US"/>
          </a:p>
        </p:txBody>
      </p:sp>
      <p:pic>
        <p:nvPicPr>
          <p:cNvPr id="2050" name="Picture 2" descr="S:\CHARTE - LOGOS 2012\Fond dégradé Logo CEA 2012.jpg"/>
          <p:cNvPicPr preferRelativeResize="0">
            <a:picLocks noChangeArrowheads="1"/>
          </p:cNvPicPr>
          <p:nvPr/>
        </p:nvPicPr>
        <p:blipFill>
          <a:blip r:embed="rId16" cstate="print"/>
          <a:srcRect/>
          <a:stretch>
            <a:fillRect/>
          </a:stretch>
        </p:blipFill>
        <p:spPr bwMode="auto">
          <a:xfrm>
            <a:off x="0" y="0"/>
            <a:ext cx="9144000" cy="954000"/>
          </a:xfrm>
          <a:prstGeom prst="rect">
            <a:avLst/>
          </a:prstGeom>
          <a:noFill/>
        </p:spPr>
      </p:pic>
      <p:pic>
        <p:nvPicPr>
          <p:cNvPr id="14" name="Picture 3" descr="S:\CHARTE - LOGOS 2012\Logo\Logo anglais\CEA_GB_logotype_4c_defonce.png"/>
          <p:cNvPicPr>
            <a:picLocks noChangeAspect="1" noChangeArrowheads="1"/>
          </p:cNvPicPr>
          <p:nvPr/>
        </p:nvPicPr>
        <p:blipFill>
          <a:blip r:embed="rId17" cstate="print"/>
          <a:srcRect/>
          <a:stretch>
            <a:fillRect/>
          </a:stretch>
        </p:blipFill>
        <p:spPr bwMode="auto">
          <a:xfrm>
            <a:off x="71310" y="44624"/>
            <a:ext cx="1045006" cy="850672"/>
          </a:xfrm>
          <a:prstGeom prst="rect">
            <a:avLst/>
          </a:prstGeom>
          <a:noFill/>
        </p:spPr>
      </p:pic>
    </p:spTree>
    <p:extLst>
      <p:ext uri="{BB962C8B-B14F-4D97-AF65-F5344CB8AC3E}">
        <p14:creationId xmlns:p14="http://schemas.microsoft.com/office/powerpoint/2010/main" val="3756552148"/>
      </p:ext>
    </p:extLst>
  </p:cSld>
  <p:clrMap bg1="lt1" tx1="dk1" bg2="lt2" tx2="dk2" accent1="accent1" accent2="accent2" accent3="accent3" accent4="accent4" accent5="accent5" accent6="accent6" hlink="hlink" folHlink="folHlink"/>
  <p:sldLayoutIdLst>
    <p:sldLayoutId id="2147484284" r:id="rId1"/>
    <p:sldLayoutId id="2147484285" r:id="rId2"/>
    <p:sldLayoutId id="2147484286" r:id="rId3"/>
    <p:sldLayoutId id="2147484287" r:id="rId4"/>
    <p:sldLayoutId id="2147484288" r:id="rId5"/>
    <p:sldLayoutId id="2147484289" r:id="rId6"/>
    <p:sldLayoutId id="2147484290" r:id="rId7"/>
    <p:sldLayoutId id="2147484291" r:id="rId8"/>
    <p:sldLayoutId id="2147484292" r:id="rId9"/>
    <p:sldLayoutId id="2147484293" r:id="rId10"/>
    <p:sldLayoutId id="2147484294" r:id="rId11"/>
    <p:sldLayoutId id="2147484295" r:id="rId12"/>
    <p:sldLayoutId id="2147484296" r:id="rId13"/>
    <p:sldLayoutId id="2147484297" r:id="rId14"/>
  </p:sldLayoutIdLst>
  <p:timing>
    <p:tnLst>
      <p:par>
        <p:cTn id="1" dur="indefinite" restart="never" nodeType="tmRoot"/>
      </p:par>
    </p:tnLst>
  </p:timing>
  <p:hf sldNum="0" hdr="0" dt="0"/>
  <p:txStyles>
    <p:titleStyle>
      <a:lvl1pPr algn="l"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18"/>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19"/>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218" name="Group 2"/>
          <p:cNvGrpSpPr>
            <a:grpSpLocks/>
          </p:cNvGrpSpPr>
          <p:nvPr/>
        </p:nvGrpSpPr>
        <p:grpSpPr bwMode="auto">
          <a:xfrm>
            <a:off x="0" y="0"/>
            <a:ext cx="9144000" cy="7405688"/>
            <a:chOff x="0" y="-9"/>
            <a:chExt cx="5760" cy="4665"/>
          </a:xfrm>
        </p:grpSpPr>
        <p:sp>
          <p:nvSpPr>
            <p:cNvPr id="88067" name="Freeform 3"/>
            <p:cNvSpPr>
              <a:spLocks/>
            </p:cNvSpPr>
            <p:nvPr/>
          </p:nvSpPr>
          <p:spPr bwMode="hidden">
            <a:xfrm>
              <a:off x="1632" y="-5"/>
              <a:ext cx="1737" cy="4333"/>
            </a:xfrm>
            <a:custGeom>
              <a:avLst/>
              <a:gdLst/>
              <a:ahLst/>
              <a:cxnLst>
                <a:cxn ang="0">
                  <a:pos x="494" y="4309"/>
                </a:cxn>
                <a:cxn ang="0">
                  <a:pos x="1737" y="4320"/>
                </a:cxn>
                <a:cxn ang="0">
                  <a:pos x="524" y="0"/>
                </a:cxn>
                <a:cxn ang="0">
                  <a:pos x="0" y="7"/>
                </a:cxn>
                <a:cxn ang="0">
                  <a:pos x="494" y="430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68" name="Freeform 4"/>
            <p:cNvSpPr>
              <a:spLocks/>
            </p:cNvSpPr>
            <p:nvPr/>
          </p:nvSpPr>
          <p:spPr bwMode="hidden">
            <a:xfrm>
              <a:off x="0" y="-7"/>
              <a:ext cx="1737" cy="4329"/>
            </a:xfrm>
            <a:custGeom>
              <a:avLst/>
              <a:gdLst/>
              <a:ahLst/>
              <a:cxnLst>
                <a:cxn ang="0">
                  <a:pos x="494" y="4309"/>
                </a:cxn>
                <a:cxn ang="0">
                  <a:pos x="1737" y="4320"/>
                </a:cxn>
                <a:cxn ang="0">
                  <a:pos x="524" y="0"/>
                </a:cxn>
                <a:cxn ang="0">
                  <a:pos x="0" y="7"/>
                </a:cxn>
                <a:cxn ang="0">
                  <a:pos x="494" y="430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69" name="Freeform 5"/>
            <p:cNvSpPr>
              <a:spLocks/>
            </p:cNvSpPr>
            <p:nvPr/>
          </p:nvSpPr>
          <p:spPr bwMode="hidden">
            <a:xfrm>
              <a:off x="3744" y="-4"/>
              <a:ext cx="1739" cy="4330"/>
            </a:xfrm>
            <a:custGeom>
              <a:avLst/>
              <a:gdLst/>
              <a:ahLst/>
              <a:cxnLst>
                <a:cxn ang="0">
                  <a:pos x="494" y="4415"/>
                </a:cxn>
                <a:cxn ang="0">
                  <a:pos x="1739" y="4420"/>
                </a:cxn>
                <a:cxn ang="0">
                  <a:pos x="524" y="0"/>
                </a:cxn>
                <a:cxn ang="0">
                  <a:pos x="0" y="7"/>
                </a:cxn>
                <a:cxn ang="0">
                  <a:pos x="494" y="4415"/>
                </a:cxn>
              </a:cxnLst>
              <a:rect l="0" t="0" r="r" b="b"/>
              <a:pathLst>
                <a:path w="1739" h="4420">
                  <a:moveTo>
                    <a:pt x="494" y="4415"/>
                  </a:moveTo>
                  <a:lnTo>
                    <a:pt x="1739" y="4420"/>
                  </a:lnTo>
                  <a:lnTo>
                    <a:pt x="524" y="0"/>
                  </a:lnTo>
                  <a:lnTo>
                    <a:pt x="0" y="7"/>
                  </a:lnTo>
                  <a:lnTo>
                    <a:pt x="494" y="4415"/>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0" name="Freeform 6"/>
            <p:cNvSpPr>
              <a:spLocks/>
            </p:cNvSpPr>
            <p:nvPr/>
          </p:nvSpPr>
          <p:spPr bwMode="hidden">
            <a:xfrm>
              <a:off x="1920" y="-9"/>
              <a:ext cx="2080" cy="4324"/>
            </a:xfrm>
            <a:custGeom>
              <a:avLst/>
              <a:gdLst/>
              <a:ahLst/>
              <a:cxnLst>
                <a:cxn ang="0">
                  <a:pos x="0" y="7"/>
                </a:cxn>
                <a:cxn ang="0">
                  <a:pos x="1870" y="4338"/>
                </a:cxn>
                <a:cxn ang="0">
                  <a:pos x="2080" y="4338"/>
                </a:cxn>
                <a:cxn ang="0">
                  <a:pos x="1033" y="0"/>
                </a:cxn>
                <a:cxn ang="0">
                  <a:pos x="0" y="7"/>
                </a:cxn>
              </a:cxnLst>
              <a:rect l="0" t="0" r="r" b="b"/>
              <a:pathLst>
                <a:path w="2080" h="4338">
                  <a:moveTo>
                    <a:pt x="0" y="7"/>
                  </a:moveTo>
                  <a:lnTo>
                    <a:pt x="1870" y="4338"/>
                  </a:lnTo>
                  <a:lnTo>
                    <a:pt x="2080" y="4338"/>
                  </a:lnTo>
                  <a:lnTo>
                    <a:pt x="1033" y="0"/>
                  </a:lnTo>
                  <a:lnTo>
                    <a:pt x="0" y="7"/>
                  </a:lnTo>
                  <a:close/>
                </a:path>
              </a:pathLst>
            </a:custGeom>
            <a:gradFill rotWithShape="0">
              <a:gsLst>
                <a:gs pos="0">
                  <a:schemeClr val="bg2"/>
                </a:gs>
                <a:gs pos="100000">
                  <a:schemeClr val="bg1"/>
                </a:gs>
              </a:gsLst>
              <a:lin ang="54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1" name="Freeform 7"/>
            <p:cNvSpPr>
              <a:spLocks/>
            </p:cNvSpPr>
            <p:nvPr/>
          </p:nvSpPr>
          <p:spPr bwMode="hidden">
            <a:xfrm>
              <a:off x="117" y="97"/>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bg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2" name="Freeform 8"/>
            <p:cNvSpPr>
              <a:spLocks/>
            </p:cNvSpPr>
            <p:nvPr/>
          </p:nvSpPr>
          <p:spPr bwMode="hidden">
            <a:xfrm rot="2702961" flipH="1">
              <a:off x="810" y="766"/>
              <a:ext cx="2544" cy="1008"/>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3" name="Freeform 9"/>
            <p:cNvSpPr>
              <a:spLocks/>
            </p:cNvSpPr>
            <p:nvPr/>
          </p:nvSpPr>
          <p:spPr bwMode="hidden">
            <a:xfrm>
              <a:off x="83" y="49"/>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4" name="Freeform 10"/>
            <p:cNvSpPr>
              <a:spLocks/>
            </p:cNvSpPr>
            <p:nvPr userDrawn="1"/>
          </p:nvSpPr>
          <p:spPr bwMode="hidden">
            <a:xfrm rot="-2895842">
              <a:off x="-984" y="1041"/>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5" name="Freeform 11"/>
            <p:cNvSpPr>
              <a:spLocks/>
            </p:cNvSpPr>
            <p:nvPr/>
          </p:nvSpPr>
          <p:spPr bwMode="hidden">
            <a:xfrm rot="-2305141">
              <a:off x="1331" y="913"/>
              <a:ext cx="3594" cy="1735"/>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6" name="Freeform 12"/>
            <p:cNvSpPr>
              <a:spLocks/>
            </p:cNvSpPr>
            <p:nvPr/>
          </p:nvSpPr>
          <p:spPr bwMode="hidden">
            <a:xfrm rot="2084418" flipH="1">
              <a:off x="1859" y="865"/>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7" name="Freeform 13"/>
            <p:cNvSpPr>
              <a:spLocks/>
            </p:cNvSpPr>
            <p:nvPr/>
          </p:nvSpPr>
          <p:spPr bwMode="hidden">
            <a:xfrm>
              <a:off x="4250" y="-7"/>
              <a:ext cx="1089" cy="2285"/>
            </a:xfrm>
            <a:custGeom>
              <a:avLst/>
              <a:gdLst/>
              <a:ahLst/>
              <a:cxnLst>
                <a:cxn ang="0">
                  <a:pos x="0" y="2265"/>
                </a:cxn>
                <a:cxn ang="0">
                  <a:pos x="1030" y="0"/>
                </a:cxn>
                <a:cxn ang="0">
                  <a:pos x="1089" y="0"/>
                </a:cxn>
                <a:cxn ang="0">
                  <a:pos x="37" y="2285"/>
                </a:cxn>
                <a:cxn ang="0">
                  <a:pos x="0" y="2265"/>
                </a:cxn>
              </a:cxnLst>
              <a:rect l="0" t="0" r="r" b="b"/>
              <a:pathLst>
                <a:path w="1089" h="2285">
                  <a:moveTo>
                    <a:pt x="0" y="2265"/>
                  </a:moveTo>
                  <a:cubicBezTo>
                    <a:pt x="438" y="996"/>
                    <a:pt x="865" y="377"/>
                    <a:pt x="1030" y="0"/>
                  </a:cubicBezTo>
                  <a:cubicBezTo>
                    <a:pt x="1030" y="0"/>
                    <a:pt x="1059" y="0"/>
                    <a:pt x="1089" y="0"/>
                  </a:cubicBezTo>
                  <a:cubicBezTo>
                    <a:pt x="565" y="834"/>
                    <a:pt x="181" y="1853"/>
                    <a:pt x="37" y="2285"/>
                  </a:cubicBezTo>
                  <a:cubicBezTo>
                    <a:pt x="37" y="2285"/>
                    <a:pt x="0" y="2265"/>
                    <a:pt x="0" y="2265"/>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8" name="Rectangle 14"/>
            <p:cNvSpPr>
              <a:spLocks noChangeArrowheads="1"/>
            </p:cNvSpPr>
            <p:nvPr/>
          </p:nvSpPr>
          <p:spPr bwMode="hidden">
            <a:xfrm>
              <a:off x="0" y="3910"/>
              <a:ext cx="5760" cy="432"/>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9" name="Freeform 15"/>
            <p:cNvSpPr>
              <a:spLocks/>
            </p:cNvSpPr>
            <p:nvPr/>
          </p:nvSpPr>
          <p:spPr bwMode="hidden">
            <a:xfrm>
              <a:off x="1632" y="3956"/>
              <a:ext cx="1737" cy="382"/>
            </a:xfrm>
            <a:custGeom>
              <a:avLst/>
              <a:gdLst/>
              <a:ahLst/>
              <a:cxnLst>
                <a:cxn ang="0">
                  <a:pos x="494" y="4309"/>
                </a:cxn>
                <a:cxn ang="0">
                  <a:pos x="1737" y="4320"/>
                </a:cxn>
                <a:cxn ang="0">
                  <a:pos x="524" y="0"/>
                </a:cxn>
                <a:cxn ang="0">
                  <a:pos x="0" y="7"/>
                </a:cxn>
                <a:cxn ang="0">
                  <a:pos x="494" y="430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0" name="Freeform 16"/>
            <p:cNvSpPr>
              <a:spLocks/>
            </p:cNvSpPr>
            <p:nvPr/>
          </p:nvSpPr>
          <p:spPr bwMode="hidden">
            <a:xfrm>
              <a:off x="0" y="3956"/>
              <a:ext cx="1737" cy="381"/>
            </a:xfrm>
            <a:custGeom>
              <a:avLst/>
              <a:gdLst/>
              <a:ahLst/>
              <a:cxnLst>
                <a:cxn ang="0">
                  <a:pos x="494" y="4309"/>
                </a:cxn>
                <a:cxn ang="0">
                  <a:pos x="1737" y="4320"/>
                </a:cxn>
                <a:cxn ang="0">
                  <a:pos x="524" y="0"/>
                </a:cxn>
                <a:cxn ang="0">
                  <a:pos x="0" y="7"/>
                </a:cxn>
                <a:cxn ang="0">
                  <a:pos x="494" y="430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1" name="Freeform 17"/>
            <p:cNvSpPr>
              <a:spLocks/>
            </p:cNvSpPr>
            <p:nvPr/>
          </p:nvSpPr>
          <p:spPr bwMode="hidden">
            <a:xfrm>
              <a:off x="3744" y="3956"/>
              <a:ext cx="1739" cy="382"/>
            </a:xfrm>
            <a:custGeom>
              <a:avLst/>
              <a:gdLst/>
              <a:ahLst/>
              <a:cxnLst>
                <a:cxn ang="0">
                  <a:pos x="494" y="4415"/>
                </a:cxn>
                <a:cxn ang="0">
                  <a:pos x="1739" y="4420"/>
                </a:cxn>
                <a:cxn ang="0">
                  <a:pos x="524" y="0"/>
                </a:cxn>
                <a:cxn ang="0">
                  <a:pos x="0" y="7"/>
                </a:cxn>
                <a:cxn ang="0">
                  <a:pos x="494" y="4415"/>
                </a:cxn>
              </a:cxnLst>
              <a:rect l="0" t="0" r="r" b="b"/>
              <a:pathLst>
                <a:path w="1739" h="4420">
                  <a:moveTo>
                    <a:pt x="494" y="4415"/>
                  </a:moveTo>
                  <a:lnTo>
                    <a:pt x="1739" y="4420"/>
                  </a:lnTo>
                  <a:lnTo>
                    <a:pt x="524" y="0"/>
                  </a:lnTo>
                  <a:lnTo>
                    <a:pt x="0" y="7"/>
                  </a:lnTo>
                  <a:lnTo>
                    <a:pt x="494" y="4415"/>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2" name="Freeform 18"/>
            <p:cNvSpPr>
              <a:spLocks/>
            </p:cNvSpPr>
            <p:nvPr/>
          </p:nvSpPr>
          <p:spPr bwMode="hidden">
            <a:xfrm>
              <a:off x="1920" y="3956"/>
              <a:ext cx="2080" cy="381"/>
            </a:xfrm>
            <a:custGeom>
              <a:avLst/>
              <a:gdLst/>
              <a:ahLst/>
              <a:cxnLst>
                <a:cxn ang="0">
                  <a:pos x="0" y="7"/>
                </a:cxn>
                <a:cxn ang="0">
                  <a:pos x="1870" y="4338"/>
                </a:cxn>
                <a:cxn ang="0">
                  <a:pos x="2080" y="4338"/>
                </a:cxn>
                <a:cxn ang="0">
                  <a:pos x="1033" y="0"/>
                </a:cxn>
                <a:cxn ang="0">
                  <a:pos x="0" y="7"/>
                </a:cxn>
              </a:cxnLst>
              <a:rect l="0" t="0" r="r" b="b"/>
              <a:pathLst>
                <a:path w="2080" h="4338">
                  <a:moveTo>
                    <a:pt x="0" y="7"/>
                  </a:moveTo>
                  <a:lnTo>
                    <a:pt x="1870" y="4338"/>
                  </a:lnTo>
                  <a:lnTo>
                    <a:pt x="2080" y="4338"/>
                  </a:lnTo>
                  <a:lnTo>
                    <a:pt x="1033" y="0"/>
                  </a:lnTo>
                  <a:lnTo>
                    <a:pt x="0" y="7"/>
                  </a:lnTo>
                  <a:close/>
                </a:path>
              </a:pathLst>
            </a:custGeom>
            <a:gradFill rotWithShape="0">
              <a:gsLst>
                <a:gs pos="0">
                  <a:schemeClr val="bg2"/>
                </a:gs>
                <a:gs pos="100000">
                  <a:schemeClr val="bg1"/>
                </a:gs>
              </a:gsLst>
              <a:lin ang="54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3" name="Rectangle 19"/>
            <p:cNvSpPr>
              <a:spLocks noChangeArrowheads="1"/>
            </p:cNvSpPr>
            <p:nvPr/>
          </p:nvSpPr>
          <p:spPr bwMode="hidden">
            <a:xfrm>
              <a:off x="0" y="3905"/>
              <a:ext cx="5760" cy="432"/>
            </a:xfrm>
            <a:prstGeom prst="rect">
              <a:avLst/>
            </a:prstGeom>
            <a:solidFill>
              <a:schemeClr val="bg2">
                <a:alpha val="50000"/>
              </a:schemeClr>
            </a:solidFill>
            <a:ln w="9525">
              <a:noFill/>
              <a:miter lim="800000"/>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4" name="Freeform 20"/>
            <p:cNvSpPr>
              <a:spLocks/>
            </p:cNvSpPr>
            <p:nvPr/>
          </p:nvSpPr>
          <p:spPr bwMode="hidden">
            <a:xfrm>
              <a:off x="2583" y="3918"/>
              <a:ext cx="1036" cy="420"/>
            </a:xfrm>
            <a:custGeom>
              <a:avLst/>
              <a:gdLst/>
              <a:ahLst/>
              <a:cxnLst>
                <a:cxn ang="0">
                  <a:pos x="1027" y="0"/>
                </a:cxn>
                <a:cxn ang="0">
                  <a:pos x="0" y="417"/>
                </a:cxn>
                <a:cxn ang="0">
                  <a:pos x="24" y="420"/>
                </a:cxn>
                <a:cxn ang="0">
                  <a:pos x="1036" y="16"/>
                </a:cxn>
                <a:cxn ang="0">
                  <a:pos x="1027" y="0"/>
                </a:cxn>
              </a:cxnLst>
              <a:rect l="0" t="0" r="r" b="b"/>
              <a:pathLst>
                <a:path w="1036" h="420">
                  <a:moveTo>
                    <a:pt x="1027" y="0"/>
                  </a:moveTo>
                  <a:cubicBezTo>
                    <a:pt x="508" y="159"/>
                    <a:pt x="167" y="347"/>
                    <a:pt x="0" y="417"/>
                  </a:cubicBezTo>
                  <a:cubicBezTo>
                    <a:pt x="0" y="417"/>
                    <a:pt x="12" y="418"/>
                    <a:pt x="24" y="420"/>
                  </a:cubicBezTo>
                  <a:cubicBezTo>
                    <a:pt x="237" y="321"/>
                    <a:pt x="708" y="105"/>
                    <a:pt x="1036" y="16"/>
                  </a:cubicBezTo>
                  <a:cubicBezTo>
                    <a:pt x="1036" y="16"/>
                    <a:pt x="1027" y="0"/>
                    <a:pt x="1027" y="0"/>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5" name="Freeform 21"/>
            <p:cNvSpPr>
              <a:spLocks/>
            </p:cNvSpPr>
            <p:nvPr/>
          </p:nvSpPr>
          <p:spPr bwMode="hidden">
            <a:xfrm rot="18897039" flipH="1">
              <a:off x="1486" y="3886"/>
              <a:ext cx="1060" cy="480"/>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6" name="Freeform 22"/>
            <p:cNvSpPr>
              <a:spLocks/>
            </p:cNvSpPr>
            <p:nvPr/>
          </p:nvSpPr>
          <p:spPr bwMode="hidden">
            <a:xfrm rot="18897039" flipH="1">
              <a:off x="766" y="3886"/>
              <a:ext cx="1060" cy="480"/>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7" name="Freeform 23"/>
            <p:cNvSpPr>
              <a:spLocks/>
            </p:cNvSpPr>
            <p:nvPr/>
          </p:nvSpPr>
          <p:spPr bwMode="hidden">
            <a:xfrm rot="18897039" flipH="1">
              <a:off x="31" y="3854"/>
              <a:ext cx="1034" cy="487"/>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8" name="Freeform 24"/>
            <p:cNvSpPr>
              <a:spLocks/>
            </p:cNvSpPr>
            <p:nvPr/>
          </p:nvSpPr>
          <p:spPr bwMode="hidden">
            <a:xfrm flipH="1" flipV="1">
              <a:off x="576" y="3910"/>
              <a:ext cx="3552"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9" name="Freeform 25"/>
            <p:cNvSpPr>
              <a:spLocks/>
            </p:cNvSpPr>
            <p:nvPr/>
          </p:nvSpPr>
          <p:spPr bwMode="hidden">
            <a:xfrm flipH="1" flipV="1">
              <a:off x="240" y="3910"/>
              <a:ext cx="1536"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90" name="Freeform 26"/>
            <p:cNvSpPr>
              <a:spLocks/>
            </p:cNvSpPr>
            <p:nvPr/>
          </p:nvSpPr>
          <p:spPr bwMode="hidden">
            <a:xfrm flipH="1" flipV="1">
              <a:off x="3036" y="3958"/>
              <a:ext cx="1332" cy="383"/>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91" name="Freeform 27"/>
            <p:cNvSpPr>
              <a:spLocks/>
            </p:cNvSpPr>
            <p:nvPr/>
          </p:nvSpPr>
          <p:spPr bwMode="hidden">
            <a:xfrm flipH="1" flipV="1">
              <a:off x="3984" y="3910"/>
              <a:ext cx="1536"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92" name="Freeform 28"/>
            <p:cNvSpPr>
              <a:spLocks/>
            </p:cNvSpPr>
            <p:nvPr/>
          </p:nvSpPr>
          <p:spPr bwMode="hidden">
            <a:xfrm flipH="1" flipV="1">
              <a:off x="3456" y="3910"/>
              <a:ext cx="2304"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93" name="Rectangle 29"/>
            <p:cNvSpPr>
              <a:spLocks noChangeArrowheads="1"/>
            </p:cNvSpPr>
            <p:nvPr/>
          </p:nvSpPr>
          <p:spPr bwMode="hidden">
            <a:xfrm>
              <a:off x="0" y="3931"/>
              <a:ext cx="5760" cy="14"/>
            </a:xfrm>
            <a:prstGeom prst="rect">
              <a:avLst/>
            </a:prstGeom>
            <a:gradFill rotWithShape="0">
              <a:gsLst>
                <a:gs pos="0">
                  <a:schemeClr val="bg2"/>
                </a:gs>
                <a:gs pos="50000">
                  <a:schemeClr val="accent1"/>
                </a:gs>
                <a:gs pos="100000">
                  <a:schemeClr val="bg2"/>
                </a:gs>
              </a:gsLst>
              <a:lin ang="0" scaled="1"/>
            </a:gradFill>
            <a:ln w="9525">
              <a:noFill/>
              <a:miter lim="800000"/>
              <a:headEnd/>
              <a:tailEnd/>
            </a:ln>
            <a:effectLst/>
          </p:spPr>
          <p:txBody>
            <a:bodyPr wrap="none" anchor="ctr"/>
            <a:lstStyle/>
            <a:p>
              <a:pPr fontAlgn="base">
                <a:spcBef>
                  <a:spcPct val="0"/>
                </a:spcBef>
                <a:spcAft>
                  <a:spcPct val="0"/>
                </a:spcAft>
                <a:defRPr/>
              </a:pPr>
              <a:endParaRPr lang="ru-RU">
                <a:solidFill>
                  <a:srgbClr val="FFFFFF"/>
                </a:solidFill>
              </a:endParaRPr>
            </a:p>
          </p:txBody>
        </p:sp>
      </p:grpSp>
      <p:sp>
        <p:nvSpPr>
          <p:cNvPr id="9219" name="Rectangle 30"/>
          <p:cNvSpPr>
            <a:spLocks noGrp="1" noChangeArrowheads="1"/>
          </p:cNvSpPr>
          <p:nvPr>
            <p:ph type="title"/>
          </p:nvPr>
        </p:nvSpPr>
        <p:spPr bwMode="auto">
          <a:xfrm>
            <a:off x="685800" y="80010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p>
            <a:pPr lvl="0"/>
            <a:r>
              <a:rPr lang="ru-RU" altLang="en-US" smtClean="0"/>
              <a:t>Области применения</a:t>
            </a:r>
          </a:p>
        </p:txBody>
      </p:sp>
      <p:sp>
        <p:nvSpPr>
          <p:cNvPr id="9220" name="Rectangle 31"/>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p>
        </p:txBody>
      </p:sp>
      <p:sp>
        <p:nvSpPr>
          <p:cNvPr id="88096" name="Rectangle 32"/>
          <p:cNvSpPr>
            <a:spLocks noGrp="1" noChangeArrowheads="1"/>
          </p:cNvSpPr>
          <p:nvPr>
            <p:ph type="dt" sz="half" idx="2"/>
          </p:nvPr>
        </p:nvSpPr>
        <p:spPr bwMode="auto">
          <a:xfrm>
            <a:off x="712788" y="631348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fontAlgn="base">
              <a:spcBef>
                <a:spcPct val="0"/>
              </a:spcBef>
              <a:spcAft>
                <a:spcPct val="0"/>
              </a:spcAft>
              <a:defRPr/>
            </a:pPr>
            <a:endParaRPr lang="ru-RU">
              <a:solidFill>
                <a:srgbClr val="FFFFFF"/>
              </a:solidFill>
            </a:endParaRPr>
          </a:p>
        </p:txBody>
      </p:sp>
      <p:sp>
        <p:nvSpPr>
          <p:cNvPr id="88097" name="Rectangle 33"/>
          <p:cNvSpPr>
            <a:spLocks noGrp="1" noChangeArrowheads="1"/>
          </p:cNvSpPr>
          <p:nvPr>
            <p:ph type="ftr" sz="quarter" idx="3"/>
          </p:nvPr>
        </p:nvSpPr>
        <p:spPr bwMode="auto">
          <a:xfrm>
            <a:off x="3151188" y="631348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lvl1pPr>
          </a:lstStyle>
          <a:p>
            <a:pPr fontAlgn="base">
              <a:spcBef>
                <a:spcPct val="0"/>
              </a:spcBef>
              <a:spcAft>
                <a:spcPct val="0"/>
              </a:spcAft>
              <a:defRPr/>
            </a:pPr>
            <a:endParaRPr lang="ru-RU">
              <a:solidFill>
                <a:srgbClr val="FFFFFF"/>
              </a:solidFill>
            </a:endParaRPr>
          </a:p>
        </p:txBody>
      </p:sp>
      <p:sp>
        <p:nvSpPr>
          <p:cNvPr id="88098" name="Rectangle 34"/>
          <p:cNvSpPr>
            <a:spLocks noGrp="1" noChangeArrowheads="1"/>
          </p:cNvSpPr>
          <p:nvPr>
            <p:ph type="sldNum" sz="quarter" idx="4"/>
          </p:nvPr>
        </p:nvSpPr>
        <p:spPr bwMode="auto">
          <a:xfrm>
            <a:off x="6580188" y="631348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fontAlgn="base">
              <a:spcBef>
                <a:spcPct val="0"/>
              </a:spcBef>
              <a:spcAft>
                <a:spcPct val="0"/>
              </a:spcAft>
              <a:defRPr/>
            </a:pPr>
            <a:fld id="{E91F2439-E820-409B-8B2D-BFEA429FE115}" type="slidenum">
              <a:rPr lang="ru-RU">
                <a:solidFill>
                  <a:srgbClr val="FFFFFF"/>
                </a:solidFill>
              </a:rPr>
              <a:pPr fontAlgn="base">
                <a:spcBef>
                  <a:spcPct val="0"/>
                </a:spcBef>
                <a:spcAft>
                  <a:spcPct val="0"/>
                </a:spcAft>
                <a:defRPr/>
              </a:pPr>
              <a:t>‹#›</a:t>
            </a:fld>
            <a:endParaRPr lang="ru-RU">
              <a:solidFill>
                <a:srgbClr val="FFFFFF"/>
              </a:solidFill>
            </a:endParaRPr>
          </a:p>
        </p:txBody>
      </p:sp>
    </p:spTree>
    <p:extLst>
      <p:ext uri="{BB962C8B-B14F-4D97-AF65-F5344CB8AC3E}">
        <p14:creationId xmlns:p14="http://schemas.microsoft.com/office/powerpoint/2010/main" val="3335636392"/>
      </p:ext>
    </p:extLst>
  </p:cSld>
  <p:clrMap bg1="lt1" tx1="dk1" bg2="lt2" tx2="dk2" accent1="accent1" accent2="accent2" accent3="accent3" accent4="accent4" accent5="accent5" accent6="accent6" hlink="hlink" folHlink="folHlink"/>
  <p:sldLayoutIdLst>
    <p:sldLayoutId id="2147484299" r:id="rId1"/>
    <p:sldLayoutId id="2147484300" r:id="rId2"/>
    <p:sldLayoutId id="2147484301" r:id="rId3"/>
    <p:sldLayoutId id="2147484302" r:id="rId4"/>
    <p:sldLayoutId id="2147484303" r:id="rId5"/>
    <p:sldLayoutId id="2147484304" r:id="rId6"/>
    <p:sldLayoutId id="2147484305" r:id="rId7"/>
    <p:sldLayoutId id="2147484306" r:id="rId8"/>
    <p:sldLayoutId id="2147484307" r:id="rId9"/>
    <p:sldLayoutId id="2147484308" r:id="rId10"/>
    <p:sldLayoutId id="2147484309" r:id="rId11"/>
  </p:sldLayoutIdLst>
  <p:transition advClick="0">
    <p:sndAc>
      <p:endSnd/>
    </p:sndAc>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itchFamily="34" charset="0"/>
        </a:defRPr>
      </a:lvl2pPr>
      <a:lvl3pPr algn="ctr" rtl="0" eaLnBrk="0" fontAlgn="base" hangingPunct="0">
        <a:spcBef>
          <a:spcPct val="0"/>
        </a:spcBef>
        <a:spcAft>
          <a:spcPct val="0"/>
        </a:spcAft>
        <a:defRPr sz="4400">
          <a:solidFill>
            <a:schemeClr val="tx2"/>
          </a:solidFill>
          <a:latin typeface="Arial Black" pitchFamily="34" charset="0"/>
        </a:defRPr>
      </a:lvl3pPr>
      <a:lvl4pPr algn="ctr" rtl="0" eaLnBrk="0" fontAlgn="base" hangingPunct="0">
        <a:spcBef>
          <a:spcPct val="0"/>
        </a:spcBef>
        <a:spcAft>
          <a:spcPct val="0"/>
        </a:spcAft>
        <a:defRPr sz="4400">
          <a:solidFill>
            <a:schemeClr val="tx2"/>
          </a:solidFill>
          <a:latin typeface="Arial Black" pitchFamily="34" charset="0"/>
        </a:defRPr>
      </a:lvl4pPr>
      <a:lvl5pPr algn="ctr" rtl="0" eaLnBrk="0" fontAlgn="base" hangingPunct="0">
        <a:spcBef>
          <a:spcPct val="0"/>
        </a:spcBef>
        <a:spcAft>
          <a:spcPct val="0"/>
        </a:spcAft>
        <a:defRPr sz="4400">
          <a:solidFill>
            <a:schemeClr val="tx2"/>
          </a:solidFill>
          <a:latin typeface="Arial Black" pitchFamily="34" charset="0"/>
        </a:defRPr>
      </a:lvl5pPr>
      <a:lvl6pPr marL="457200" algn="ctr" rtl="0" fontAlgn="base">
        <a:spcBef>
          <a:spcPct val="0"/>
        </a:spcBef>
        <a:spcAft>
          <a:spcPct val="0"/>
        </a:spcAft>
        <a:defRPr sz="4400">
          <a:solidFill>
            <a:schemeClr val="tx2"/>
          </a:solidFill>
          <a:latin typeface="Arial Black" pitchFamily="34" charset="0"/>
        </a:defRPr>
      </a:lvl6pPr>
      <a:lvl7pPr marL="914400" algn="ctr" rtl="0" fontAlgn="base">
        <a:spcBef>
          <a:spcPct val="0"/>
        </a:spcBef>
        <a:spcAft>
          <a:spcPct val="0"/>
        </a:spcAft>
        <a:defRPr sz="4400">
          <a:solidFill>
            <a:schemeClr val="tx2"/>
          </a:solidFill>
          <a:latin typeface="Arial Black" pitchFamily="34" charset="0"/>
        </a:defRPr>
      </a:lvl7pPr>
      <a:lvl8pPr marL="1371600" algn="ctr" rtl="0" fontAlgn="base">
        <a:spcBef>
          <a:spcPct val="0"/>
        </a:spcBef>
        <a:spcAft>
          <a:spcPct val="0"/>
        </a:spcAft>
        <a:defRPr sz="4400">
          <a:solidFill>
            <a:schemeClr val="tx2"/>
          </a:solidFill>
          <a:latin typeface="Arial Black" pitchFamily="34" charset="0"/>
        </a:defRPr>
      </a:lvl8pPr>
      <a:lvl9pPr marL="1828800" algn="ctr" rtl="0" fontAlgn="base">
        <a:spcBef>
          <a:spcPct val="0"/>
        </a:spcBef>
        <a:spcAft>
          <a:spcPct val="0"/>
        </a:spcAft>
        <a:defRPr sz="4400">
          <a:solidFill>
            <a:schemeClr val="tx2"/>
          </a:solidFill>
          <a:latin typeface="Arial Black" pitchFamily="34" charset="0"/>
        </a:defRPr>
      </a:lvl9pPr>
    </p:titleStyle>
    <p:bodyStyle>
      <a:lvl1pPr marL="342900" indent="-342900" algn="l" rtl="0" eaLnBrk="0" fontAlgn="base" hangingPunct="0">
        <a:spcBef>
          <a:spcPct val="20000"/>
        </a:spcBef>
        <a:spcAft>
          <a:spcPct val="0"/>
        </a:spcAft>
        <a:buSzPct val="85000"/>
        <a:buBlip>
          <a:blip r:embed="rId13"/>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l"/>
        <a:defRPr sz="2800">
          <a:solidFill>
            <a:schemeClr val="tx1"/>
          </a:solidFill>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accent1"/>
        </a:buClr>
        <a:buSzPct val="60000"/>
        <a:buFont typeface="Wingding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accent2"/>
        </a:buClr>
        <a:buSzPct val="6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accent2"/>
        </a:buClr>
        <a:buSzPct val="6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accent2"/>
        </a:buClr>
        <a:buSzPct val="6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accent2"/>
        </a:buClr>
        <a:buSzPct val="6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accent2"/>
        </a:buClr>
        <a:buSzPct val="60000"/>
        <a:buFont typeface="Wingdings" pitchFamily="2" charset="2"/>
        <a:buChar char="l"/>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9218" name="Group 2"/>
          <p:cNvGrpSpPr>
            <a:grpSpLocks/>
          </p:cNvGrpSpPr>
          <p:nvPr/>
        </p:nvGrpSpPr>
        <p:grpSpPr bwMode="auto">
          <a:xfrm>
            <a:off x="0" y="0"/>
            <a:ext cx="9144000" cy="7405688"/>
            <a:chOff x="0" y="-9"/>
            <a:chExt cx="5760" cy="4665"/>
          </a:xfrm>
        </p:grpSpPr>
        <p:sp>
          <p:nvSpPr>
            <p:cNvPr id="88067" name="Freeform 3"/>
            <p:cNvSpPr>
              <a:spLocks/>
            </p:cNvSpPr>
            <p:nvPr/>
          </p:nvSpPr>
          <p:spPr bwMode="hidden">
            <a:xfrm>
              <a:off x="1632" y="-5"/>
              <a:ext cx="1737" cy="4333"/>
            </a:xfrm>
            <a:custGeom>
              <a:avLst/>
              <a:gdLst/>
              <a:ahLst/>
              <a:cxnLst>
                <a:cxn ang="0">
                  <a:pos x="494" y="4309"/>
                </a:cxn>
                <a:cxn ang="0">
                  <a:pos x="1737" y="4320"/>
                </a:cxn>
                <a:cxn ang="0">
                  <a:pos x="524" y="0"/>
                </a:cxn>
                <a:cxn ang="0">
                  <a:pos x="0" y="7"/>
                </a:cxn>
                <a:cxn ang="0">
                  <a:pos x="494" y="430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68" name="Freeform 4"/>
            <p:cNvSpPr>
              <a:spLocks/>
            </p:cNvSpPr>
            <p:nvPr/>
          </p:nvSpPr>
          <p:spPr bwMode="hidden">
            <a:xfrm>
              <a:off x="0" y="-7"/>
              <a:ext cx="1737" cy="4329"/>
            </a:xfrm>
            <a:custGeom>
              <a:avLst/>
              <a:gdLst/>
              <a:ahLst/>
              <a:cxnLst>
                <a:cxn ang="0">
                  <a:pos x="494" y="4309"/>
                </a:cxn>
                <a:cxn ang="0">
                  <a:pos x="1737" y="4320"/>
                </a:cxn>
                <a:cxn ang="0">
                  <a:pos x="524" y="0"/>
                </a:cxn>
                <a:cxn ang="0">
                  <a:pos x="0" y="7"/>
                </a:cxn>
                <a:cxn ang="0">
                  <a:pos x="494" y="430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69" name="Freeform 5"/>
            <p:cNvSpPr>
              <a:spLocks/>
            </p:cNvSpPr>
            <p:nvPr/>
          </p:nvSpPr>
          <p:spPr bwMode="hidden">
            <a:xfrm>
              <a:off x="3744" y="-4"/>
              <a:ext cx="1739" cy="4330"/>
            </a:xfrm>
            <a:custGeom>
              <a:avLst/>
              <a:gdLst/>
              <a:ahLst/>
              <a:cxnLst>
                <a:cxn ang="0">
                  <a:pos x="494" y="4415"/>
                </a:cxn>
                <a:cxn ang="0">
                  <a:pos x="1739" y="4420"/>
                </a:cxn>
                <a:cxn ang="0">
                  <a:pos x="524" y="0"/>
                </a:cxn>
                <a:cxn ang="0">
                  <a:pos x="0" y="7"/>
                </a:cxn>
                <a:cxn ang="0">
                  <a:pos x="494" y="4415"/>
                </a:cxn>
              </a:cxnLst>
              <a:rect l="0" t="0" r="r" b="b"/>
              <a:pathLst>
                <a:path w="1739" h="4420">
                  <a:moveTo>
                    <a:pt x="494" y="4415"/>
                  </a:moveTo>
                  <a:lnTo>
                    <a:pt x="1739" y="4420"/>
                  </a:lnTo>
                  <a:lnTo>
                    <a:pt x="524" y="0"/>
                  </a:lnTo>
                  <a:lnTo>
                    <a:pt x="0" y="7"/>
                  </a:lnTo>
                  <a:lnTo>
                    <a:pt x="494" y="4415"/>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0" name="Freeform 6"/>
            <p:cNvSpPr>
              <a:spLocks/>
            </p:cNvSpPr>
            <p:nvPr/>
          </p:nvSpPr>
          <p:spPr bwMode="hidden">
            <a:xfrm>
              <a:off x="1920" y="-9"/>
              <a:ext cx="2080" cy="4324"/>
            </a:xfrm>
            <a:custGeom>
              <a:avLst/>
              <a:gdLst/>
              <a:ahLst/>
              <a:cxnLst>
                <a:cxn ang="0">
                  <a:pos x="0" y="7"/>
                </a:cxn>
                <a:cxn ang="0">
                  <a:pos x="1870" y="4338"/>
                </a:cxn>
                <a:cxn ang="0">
                  <a:pos x="2080" y="4338"/>
                </a:cxn>
                <a:cxn ang="0">
                  <a:pos x="1033" y="0"/>
                </a:cxn>
                <a:cxn ang="0">
                  <a:pos x="0" y="7"/>
                </a:cxn>
              </a:cxnLst>
              <a:rect l="0" t="0" r="r" b="b"/>
              <a:pathLst>
                <a:path w="2080" h="4338">
                  <a:moveTo>
                    <a:pt x="0" y="7"/>
                  </a:moveTo>
                  <a:lnTo>
                    <a:pt x="1870" y="4338"/>
                  </a:lnTo>
                  <a:lnTo>
                    <a:pt x="2080" y="4338"/>
                  </a:lnTo>
                  <a:lnTo>
                    <a:pt x="1033" y="0"/>
                  </a:lnTo>
                  <a:lnTo>
                    <a:pt x="0" y="7"/>
                  </a:lnTo>
                  <a:close/>
                </a:path>
              </a:pathLst>
            </a:custGeom>
            <a:gradFill rotWithShape="0">
              <a:gsLst>
                <a:gs pos="0">
                  <a:schemeClr val="bg2"/>
                </a:gs>
                <a:gs pos="100000">
                  <a:schemeClr val="bg1"/>
                </a:gs>
              </a:gsLst>
              <a:lin ang="54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1" name="Freeform 7"/>
            <p:cNvSpPr>
              <a:spLocks/>
            </p:cNvSpPr>
            <p:nvPr/>
          </p:nvSpPr>
          <p:spPr bwMode="hidden">
            <a:xfrm>
              <a:off x="117" y="97"/>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bg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2" name="Freeform 8"/>
            <p:cNvSpPr>
              <a:spLocks/>
            </p:cNvSpPr>
            <p:nvPr/>
          </p:nvSpPr>
          <p:spPr bwMode="hidden">
            <a:xfrm rot="2702961" flipH="1">
              <a:off x="810" y="766"/>
              <a:ext cx="2544" cy="1008"/>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3" name="Freeform 9"/>
            <p:cNvSpPr>
              <a:spLocks/>
            </p:cNvSpPr>
            <p:nvPr/>
          </p:nvSpPr>
          <p:spPr bwMode="hidden">
            <a:xfrm>
              <a:off x="83" y="49"/>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4" name="Freeform 10"/>
            <p:cNvSpPr>
              <a:spLocks/>
            </p:cNvSpPr>
            <p:nvPr userDrawn="1"/>
          </p:nvSpPr>
          <p:spPr bwMode="hidden">
            <a:xfrm rot="-2895842">
              <a:off x="-984" y="1041"/>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5" name="Freeform 11"/>
            <p:cNvSpPr>
              <a:spLocks/>
            </p:cNvSpPr>
            <p:nvPr/>
          </p:nvSpPr>
          <p:spPr bwMode="hidden">
            <a:xfrm rot="-2305141">
              <a:off x="1331" y="913"/>
              <a:ext cx="3594" cy="1735"/>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6" name="Freeform 12"/>
            <p:cNvSpPr>
              <a:spLocks/>
            </p:cNvSpPr>
            <p:nvPr/>
          </p:nvSpPr>
          <p:spPr bwMode="hidden">
            <a:xfrm rot="2084418" flipH="1">
              <a:off x="1859" y="865"/>
              <a:ext cx="3504" cy="1536"/>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7" name="Freeform 13"/>
            <p:cNvSpPr>
              <a:spLocks/>
            </p:cNvSpPr>
            <p:nvPr/>
          </p:nvSpPr>
          <p:spPr bwMode="hidden">
            <a:xfrm>
              <a:off x="4250" y="-7"/>
              <a:ext cx="1089" cy="2285"/>
            </a:xfrm>
            <a:custGeom>
              <a:avLst/>
              <a:gdLst/>
              <a:ahLst/>
              <a:cxnLst>
                <a:cxn ang="0">
                  <a:pos x="0" y="2265"/>
                </a:cxn>
                <a:cxn ang="0">
                  <a:pos x="1030" y="0"/>
                </a:cxn>
                <a:cxn ang="0">
                  <a:pos x="1089" y="0"/>
                </a:cxn>
                <a:cxn ang="0">
                  <a:pos x="37" y="2285"/>
                </a:cxn>
                <a:cxn ang="0">
                  <a:pos x="0" y="2265"/>
                </a:cxn>
              </a:cxnLst>
              <a:rect l="0" t="0" r="r" b="b"/>
              <a:pathLst>
                <a:path w="1089" h="2285">
                  <a:moveTo>
                    <a:pt x="0" y="2265"/>
                  </a:moveTo>
                  <a:cubicBezTo>
                    <a:pt x="438" y="996"/>
                    <a:pt x="865" y="377"/>
                    <a:pt x="1030" y="0"/>
                  </a:cubicBezTo>
                  <a:cubicBezTo>
                    <a:pt x="1030" y="0"/>
                    <a:pt x="1059" y="0"/>
                    <a:pt x="1089" y="0"/>
                  </a:cubicBezTo>
                  <a:cubicBezTo>
                    <a:pt x="565" y="834"/>
                    <a:pt x="181" y="1853"/>
                    <a:pt x="37" y="2285"/>
                  </a:cubicBezTo>
                  <a:cubicBezTo>
                    <a:pt x="37" y="2285"/>
                    <a:pt x="0" y="2265"/>
                    <a:pt x="0" y="2265"/>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8" name="Rectangle 14"/>
            <p:cNvSpPr>
              <a:spLocks noChangeArrowheads="1"/>
            </p:cNvSpPr>
            <p:nvPr/>
          </p:nvSpPr>
          <p:spPr bwMode="hidden">
            <a:xfrm>
              <a:off x="0" y="3910"/>
              <a:ext cx="5760" cy="432"/>
            </a:xfrm>
            <a:prstGeom prst="rect">
              <a:avLst/>
            </a:prstGeom>
            <a:gradFill rotWithShape="0">
              <a:gsLst>
                <a:gs pos="0">
                  <a:schemeClr val="bg2"/>
                </a:gs>
                <a:gs pos="100000">
                  <a:schemeClr val="bg1"/>
                </a:gs>
              </a:gsLst>
              <a:lin ang="5400000" scaled="1"/>
            </a:gradFill>
            <a:ln w="9525">
              <a:noFill/>
              <a:miter lim="800000"/>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79" name="Freeform 15"/>
            <p:cNvSpPr>
              <a:spLocks/>
            </p:cNvSpPr>
            <p:nvPr/>
          </p:nvSpPr>
          <p:spPr bwMode="hidden">
            <a:xfrm>
              <a:off x="1632" y="3956"/>
              <a:ext cx="1737" cy="382"/>
            </a:xfrm>
            <a:custGeom>
              <a:avLst/>
              <a:gdLst/>
              <a:ahLst/>
              <a:cxnLst>
                <a:cxn ang="0">
                  <a:pos x="494" y="4309"/>
                </a:cxn>
                <a:cxn ang="0">
                  <a:pos x="1737" y="4320"/>
                </a:cxn>
                <a:cxn ang="0">
                  <a:pos x="524" y="0"/>
                </a:cxn>
                <a:cxn ang="0">
                  <a:pos x="0" y="7"/>
                </a:cxn>
                <a:cxn ang="0">
                  <a:pos x="494" y="430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0" name="Freeform 16"/>
            <p:cNvSpPr>
              <a:spLocks/>
            </p:cNvSpPr>
            <p:nvPr/>
          </p:nvSpPr>
          <p:spPr bwMode="hidden">
            <a:xfrm>
              <a:off x="0" y="3956"/>
              <a:ext cx="1737" cy="381"/>
            </a:xfrm>
            <a:custGeom>
              <a:avLst/>
              <a:gdLst/>
              <a:ahLst/>
              <a:cxnLst>
                <a:cxn ang="0">
                  <a:pos x="494" y="4309"/>
                </a:cxn>
                <a:cxn ang="0">
                  <a:pos x="1737" y="4320"/>
                </a:cxn>
                <a:cxn ang="0">
                  <a:pos x="524" y="0"/>
                </a:cxn>
                <a:cxn ang="0">
                  <a:pos x="0" y="7"/>
                </a:cxn>
                <a:cxn ang="0">
                  <a:pos x="494" y="4309"/>
                </a:cxn>
              </a:cxnLst>
              <a:rect l="0" t="0" r="r" b="b"/>
              <a:pathLst>
                <a:path w="1737" h="4320">
                  <a:moveTo>
                    <a:pt x="494" y="4309"/>
                  </a:moveTo>
                  <a:lnTo>
                    <a:pt x="1737" y="4320"/>
                  </a:lnTo>
                  <a:lnTo>
                    <a:pt x="524" y="0"/>
                  </a:lnTo>
                  <a:lnTo>
                    <a:pt x="0" y="7"/>
                  </a:lnTo>
                  <a:lnTo>
                    <a:pt x="494" y="4309"/>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1" name="Freeform 17"/>
            <p:cNvSpPr>
              <a:spLocks/>
            </p:cNvSpPr>
            <p:nvPr/>
          </p:nvSpPr>
          <p:spPr bwMode="hidden">
            <a:xfrm>
              <a:off x="3744" y="3956"/>
              <a:ext cx="1739" cy="382"/>
            </a:xfrm>
            <a:custGeom>
              <a:avLst/>
              <a:gdLst/>
              <a:ahLst/>
              <a:cxnLst>
                <a:cxn ang="0">
                  <a:pos x="494" y="4415"/>
                </a:cxn>
                <a:cxn ang="0">
                  <a:pos x="1739" y="4420"/>
                </a:cxn>
                <a:cxn ang="0">
                  <a:pos x="524" y="0"/>
                </a:cxn>
                <a:cxn ang="0">
                  <a:pos x="0" y="7"/>
                </a:cxn>
                <a:cxn ang="0">
                  <a:pos x="494" y="4415"/>
                </a:cxn>
              </a:cxnLst>
              <a:rect l="0" t="0" r="r" b="b"/>
              <a:pathLst>
                <a:path w="1739" h="4420">
                  <a:moveTo>
                    <a:pt x="494" y="4415"/>
                  </a:moveTo>
                  <a:lnTo>
                    <a:pt x="1739" y="4420"/>
                  </a:lnTo>
                  <a:lnTo>
                    <a:pt x="524" y="0"/>
                  </a:lnTo>
                  <a:lnTo>
                    <a:pt x="0" y="7"/>
                  </a:lnTo>
                  <a:lnTo>
                    <a:pt x="494" y="4415"/>
                  </a:lnTo>
                  <a:close/>
                </a:path>
              </a:pathLst>
            </a:custGeom>
            <a:gradFill rotWithShape="0">
              <a:gsLst>
                <a:gs pos="0">
                  <a:schemeClr val="bg1"/>
                </a:gs>
                <a:gs pos="100000">
                  <a:schemeClr val="bg2"/>
                </a:gs>
              </a:gsLst>
              <a:lin ang="189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2" name="Freeform 18"/>
            <p:cNvSpPr>
              <a:spLocks/>
            </p:cNvSpPr>
            <p:nvPr/>
          </p:nvSpPr>
          <p:spPr bwMode="hidden">
            <a:xfrm>
              <a:off x="1920" y="3956"/>
              <a:ext cx="2080" cy="381"/>
            </a:xfrm>
            <a:custGeom>
              <a:avLst/>
              <a:gdLst/>
              <a:ahLst/>
              <a:cxnLst>
                <a:cxn ang="0">
                  <a:pos x="0" y="7"/>
                </a:cxn>
                <a:cxn ang="0">
                  <a:pos x="1870" y="4338"/>
                </a:cxn>
                <a:cxn ang="0">
                  <a:pos x="2080" y="4338"/>
                </a:cxn>
                <a:cxn ang="0">
                  <a:pos x="1033" y="0"/>
                </a:cxn>
                <a:cxn ang="0">
                  <a:pos x="0" y="7"/>
                </a:cxn>
              </a:cxnLst>
              <a:rect l="0" t="0" r="r" b="b"/>
              <a:pathLst>
                <a:path w="2080" h="4338">
                  <a:moveTo>
                    <a:pt x="0" y="7"/>
                  </a:moveTo>
                  <a:lnTo>
                    <a:pt x="1870" y="4338"/>
                  </a:lnTo>
                  <a:lnTo>
                    <a:pt x="2080" y="4338"/>
                  </a:lnTo>
                  <a:lnTo>
                    <a:pt x="1033" y="0"/>
                  </a:lnTo>
                  <a:lnTo>
                    <a:pt x="0" y="7"/>
                  </a:lnTo>
                  <a:close/>
                </a:path>
              </a:pathLst>
            </a:custGeom>
            <a:gradFill rotWithShape="0">
              <a:gsLst>
                <a:gs pos="0">
                  <a:schemeClr val="bg2"/>
                </a:gs>
                <a:gs pos="100000">
                  <a:schemeClr val="bg1"/>
                </a:gs>
              </a:gsLst>
              <a:lin ang="540000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3" name="Rectangle 19"/>
            <p:cNvSpPr>
              <a:spLocks noChangeArrowheads="1"/>
            </p:cNvSpPr>
            <p:nvPr/>
          </p:nvSpPr>
          <p:spPr bwMode="hidden">
            <a:xfrm>
              <a:off x="0" y="3905"/>
              <a:ext cx="5760" cy="432"/>
            </a:xfrm>
            <a:prstGeom prst="rect">
              <a:avLst/>
            </a:prstGeom>
            <a:solidFill>
              <a:schemeClr val="bg2">
                <a:alpha val="50000"/>
              </a:schemeClr>
            </a:solidFill>
            <a:ln w="9525">
              <a:noFill/>
              <a:miter lim="800000"/>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4" name="Freeform 20"/>
            <p:cNvSpPr>
              <a:spLocks/>
            </p:cNvSpPr>
            <p:nvPr/>
          </p:nvSpPr>
          <p:spPr bwMode="hidden">
            <a:xfrm>
              <a:off x="2583" y="3918"/>
              <a:ext cx="1036" cy="420"/>
            </a:xfrm>
            <a:custGeom>
              <a:avLst/>
              <a:gdLst/>
              <a:ahLst/>
              <a:cxnLst>
                <a:cxn ang="0">
                  <a:pos x="1027" y="0"/>
                </a:cxn>
                <a:cxn ang="0">
                  <a:pos x="0" y="417"/>
                </a:cxn>
                <a:cxn ang="0">
                  <a:pos x="24" y="420"/>
                </a:cxn>
                <a:cxn ang="0">
                  <a:pos x="1036" y="16"/>
                </a:cxn>
                <a:cxn ang="0">
                  <a:pos x="1027" y="0"/>
                </a:cxn>
              </a:cxnLst>
              <a:rect l="0" t="0" r="r" b="b"/>
              <a:pathLst>
                <a:path w="1036" h="420">
                  <a:moveTo>
                    <a:pt x="1027" y="0"/>
                  </a:moveTo>
                  <a:cubicBezTo>
                    <a:pt x="508" y="159"/>
                    <a:pt x="167" y="347"/>
                    <a:pt x="0" y="417"/>
                  </a:cubicBezTo>
                  <a:cubicBezTo>
                    <a:pt x="0" y="417"/>
                    <a:pt x="12" y="418"/>
                    <a:pt x="24" y="420"/>
                  </a:cubicBezTo>
                  <a:cubicBezTo>
                    <a:pt x="237" y="321"/>
                    <a:pt x="708" y="105"/>
                    <a:pt x="1036" y="16"/>
                  </a:cubicBezTo>
                  <a:cubicBezTo>
                    <a:pt x="1036" y="16"/>
                    <a:pt x="1027" y="0"/>
                    <a:pt x="1027" y="0"/>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5" name="Freeform 21"/>
            <p:cNvSpPr>
              <a:spLocks/>
            </p:cNvSpPr>
            <p:nvPr/>
          </p:nvSpPr>
          <p:spPr bwMode="hidden">
            <a:xfrm rot="18897039" flipH="1">
              <a:off x="1486" y="3886"/>
              <a:ext cx="1060" cy="480"/>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6" name="Freeform 22"/>
            <p:cNvSpPr>
              <a:spLocks/>
            </p:cNvSpPr>
            <p:nvPr/>
          </p:nvSpPr>
          <p:spPr bwMode="hidden">
            <a:xfrm rot="18897039" flipH="1">
              <a:off x="766" y="3886"/>
              <a:ext cx="1060" cy="480"/>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7" name="Freeform 23"/>
            <p:cNvSpPr>
              <a:spLocks/>
            </p:cNvSpPr>
            <p:nvPr/>
          </p:nvSpPr>
          <p:spPr bwMode="hidden">
            <a:xfrm rot="18897039" flipH="1">
              <a:off x="31" y="3854"/>
              <a:ext cx="1034" cy="487"/>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8" name="Freeform 24"/>
            <p:cNvSpPr>
              <a:spLocks/>
            </p:cNvSpPr>
            <p:nvPr/>
          </p:nvSpPr>
          <p:spPr bwMode="hidden">
            <a:xfrm flipH="1" flipV="1">
              <a:off x="576" y="3910"/>
              <a:ext cx="3552"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89" name="Freeform 25"/>
            <p:cNvSpPr>
              <a:spLocks/>
            </p:cNvSpPr>
            <p:nvPr/>
          </p:nvSpPr>
          <p:spPr bwMode="hidden">
            <a:xfrm flipH="1" flipV="1">
              <a:off x="240" y="3910"/>
              <a:ext cx="1536"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90" name="Freeform 26"/>
            <p:cNvSpPr>
              <a:spLocks/>
            </p:cNvSpPr>
            <p:nvPr/>
          </p:nvSpPr>
          <p:spPr bwMode="hidden">
            <a:xfrm flipH="1" flipV="1">
              <a:off x="3036" y="3958"/>
              <a:ext cx="1332" cy="383"/>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91" name="Freeform 27"/>
            <p:cNvSpPr>
              <a:spLocks/>
            </p:cNvSpPr>
            <p:nvPr/>
          </p:nvSpPr>
          <p:spPr bwMode="hidden">
            <a:xfrm flipH="1" flipV="1">
              <a:off x="3984" y="3910"/>
              <a:ext cx="1536"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92" name="Freeform 28"/>
            <p:cNvSpPr>
              <a:spLocks/>
            </p:cNvSpPr>
            <p:nvPr/>
          </p:nvSpPr>
          <p:spPr bwMode="hidden">
            <a:xfrm flipH="1" flipV="1">
              <a:off x="3456" y="3910"/>
              <a:ext cx="2304" cy="432"/>
            </a:xfrm>
            <a:custGeom>
              <a:avLst/>
              <a:gdLst/>
              <a:ahLst/>
              <a:cxnLst>
                <a:cxn ang="0">
                  <a:pos x="0" y="1778"/>
                </a:cxn>
                <a:cxn ang="0">
                  <a:pos x="4742" y="0"/>
                </a:cxn>
                <a:cxn ang="0">
                  <a:pos x="4763" y="42"/>
                </a:cxn>
                <a:cxn ang="0">
                  <a:pos x="20" y="1845"/>
                </a:cxn>
                <a:cxn ang="0">
                  <a:pos x="0" y="1778"/>
                </a:cxn>
              </a:cxnLst>
              <a:rect l="0" t="0" r="r" b="b"/>
              <a:pathLst>
                <a:path w="4763" h="1845">
                  <a:moveTo>
                    <a:pt x="0" y="1778"/>
                  </a:moveTo>
                  <a:cubicBezTo>
                    <a:pt x="2065" y="797"/>
                    <a:pt x="3942" y="281"/>
                    <a:pt x="4742" y="0"/>
                  </a:cubicBezTo>
                  <a:lnTo>
                    <a:pt x="4763" y="42"/>
                  </a:lnTo>
                  <a:cubicBezTo>
                    <a:pt x="3976" y="350"/>
                    <a:pt x="1830" y="918"/>
                    <a:pt x="20" y="1845"/>
                  </a:cubicBezTo>
                  <a:cubicBezTo>
                    <a:pt x="20" y="1845"/>
                    <a:pt x="0" y="1778"/>
                    <a:pt x="0" y="1778"/>
                  </a:cubicBezTo>
                  <a:close/>
                </a:path>
              </a:pathLst>
            </a:custGeom>
            <a:gradFill rotWithShape="0">
              <a:gsLst>
                <a:gs pos="0">
                  <a:schemeClr val="bg1"/>
                </a:gs>
                <a:gs pos="50000">
                  <a:schemeClr val="accent2"/>
                </a:gs>
                <a:gs pos="100000">
                  <a:schemeClr val="bg1"/>
                </a:gs>
              </a:gsLst>
              <a:lin ang="0" scaled="1"/>
            </a:gradFill>
            <a:ln w="9525">
              <a:noFill/>
              <a:round/>
              <a:headEnd/>
              <a:tailEnd/>
            </a:ln>
            <a:effectLst/>
          </p:spPr>
          <p:txBody>
            <a:bodyPr wrap="none" anchor="ctr"/>
            <a:lstStyle/>
            <a:p>
              <a:pPr fontAlgn="base">
                <a:spcBef>
                  <a:spcPct val="0"/>
                </a:spcBef>
                <a:spcAft>
                  <a:spcPct val="0"/>
                </a:spcAft>
                <a:defRPr/>
              </a:pPr>
              <a:endParaRPr lang="ru-RU">
                <a:solidFill>
                  <a:srgbClr val="FFFFFF"/>
                </a:solidFill>
              </a:endParaRPr>
            </a:p>
          </p:txBody>
        </p:sp>
        <p:sp>
          <p:nvSpPr>
            <p:cNvPr id="88093" name="Rectangle 29"/>
            <p:cNvSpPr>
              <a:spLocks noChangeArrowheads="1"/>
            </p:cNvSpPr>
            <p:nvPr/>
          </p:nvSpPr>
          <p:spPr bwMode="hidden">
            <a:xfrm>
              <a:off x="0" y="3931"/>
              <a:ext cx="5760" cy="14"/>
            </a:xfrm>
            <a:prstGeom prst="rect">
              <a:avLst/>
            </a:prstGeom>
            <a:gradFill rotWithShape="0">
              <a:gsLst>
                <a:gs pos="0">
                  <a:schemeClr val="bg2"/>
                </a:gs>
                <a:gs pos="50000">
                  <a:schemeClr val="accent1"/>
                </a:gs>
                <a:gs pos="100000">
                  <a:schemeClr val="bg2"/>
                </a:gs>
              </a:gsLst>
              <a:lin ang="0" scaled="1"/>
            </a:gradFill>
            <a:ln w="9525">
              <a:noFill/>
              <a:miter lim="800000"/>
              <a:headEnd/>
              <a:tailEnd/>
            </a:ln>
            <a:effectLst/>
          </p:spPr>
          <p:txBody>
            <a:bodyPr wrap="none" anchor="ctr"/>
            <a:lstStyle/>
            <a:p>
              <a:pPr fontAlgn="base">
                <a:spcBef>
                  <a:spcPct val="0"/>
                </a:spcBef>
                <a:spcAft>
                  <a:spcPct val="0"/>
                </a:spcAft>
                <a:defRPr/>
              </a:pPr>
              <a:endParaRPr lang="ru-RU">
                <a:solidFill>
                  <a:srgbClr val="FFFFFF"/>
                </a:solidFill>
              </a:endParaRPr>
            </a:p>
          </p:txBody>
        </p:sp>
      </p:grpSp>
      <p:sp>
        <p:nvSpPr>
          <p:cNvPr id="9219" name="Rectangle 30"/>
          <p:cNvSpPr>
            <a:spLocks noGrp="1" noChangeArrowheads="1"/>
          </p:cNvSpPr>
          <p:nvPr>
            <p:ph type="title"/>
          </p:nvPr>
        </p:nvSpPr>
        <p:spPr bwMode="auto">
          <a:xfrm>
            <a:off x="685800" y="800100"/>
            <a:ext cx="7772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spAutoFit/>
          </a:bodyPr>
          <a:lstStyle/>
          <a:p>
            <a:pPr lvl="0"/>
            <a:r>
              <a:rPr lang="ru-RU" altLang="en-US" smtClean="0"/>
              <a:t>Области применения</a:t>
            </a:r>
          </a:p>
        </p:txBody>
      </p:sp>
      <p:sp>
        <p:nvSpPr>
          <p:cNvPr id="9220" name="Rectangle 31"/>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smtClean="0"/>
              <a:t>Образец текста</a:t>
            </a:r>
          </a:p>
          <a:p>
            <a:pPr lvl="1"/>
            <a:r>
              <a:rPr lang="ru-RU" altLang="en-US" smtClean="0"/>
              <a:t>Второй уровень</a:t>
            </a:r>
          </a:p>
          <a:p>
            <a:pPr lvl="2"/>
            <a:r>
              <a:rPr lang="ru-RU" altLang="en-US" smtClean="0"/>
              <a:t>Третий уровень</a:t>
            </a:r>
          </a:p>
          <a:p>
            <a:pPr lvl="3"/>
            <a:r>
              <a:rPr lang="ru-RU" altLang="en-US" smtClean="0"/>
              <a:t>Четвертый уровень</a:t>
            </a:r>
          </a:p>
          <a:p>
            <a:pPr lvl="4"/>
            <a:r>
              <a:rPr lang="ru-RU" altLang="en-US" smtClean="0"/>
              <a:t>Пятый уровень</a:t>
            </a:r>
          </a:p>
        </p:txBody>
      </p:sp>
      <p:sp>
        <p:nvSpPr>
          <p:cNvPr id="88096" name="Rectangle 32"/>
          <p:cNvSpPr>
            <a:spLocks noGrp="1" noChangeArrowheads="1"/>
          </p:cNvSpPr>
          <p:nvPr>
            <p:ph type="dt" sz="half" idx="2"/>
          </p:nvPr>
        </p:nvSpPr>
        <p:spPr bwMode="auto">
          <a:xfrm>
            <a:off x="712788" y="631348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fontAlgn="base">
              <a:spcBef>
                <a:spcPct val="0"/>
              </a:spcBef>
              <a:spcAft>
                <a:spcPct val="0"/>
              </a:spcAft>
              <a:defRPr/>
            </a:pPr>
            <a:endParaRPr lang="ru-RU">
              <a:solidFill>
                <a:srgbClr val="FFFFFF"/>
              </a:solidFill>
            </a:endParaRPr>
          </a:p>
        </p:txBody>
      </p:sp>
      <p:sp>
        <p:nvSpPr>
          <p:cNvPr id="88097" name="Rectangle 33"/>
          <p:cNvSpPr>
            <a:spLocks noGrp="1" noChangeArrowheads="1"/>
          </p:cNvSpPr>
          <p:nvPr>
            <p:ph type="ftr" sz="quarter" idx="3"/>
          </p:nvPr>
        </p:nvSpPr>
        <p:spPr bwMode="auto">
          <a:xfrm>
            <a:off x="3151188" y="631348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smtClean="0"/>
            </a:lvl1pPr>
          </a:lstStyle>
          <a:p>
            <a:pPr fontAlgn="base">
              <a:spcBef>
                <a:spcPct val="0"/>
              </a:spcBef>
              <a:spcAft>
                <a:spcPct val="0"/>
              </a:spcAft>
              <a:defRPr/>
            </a:pPr>
            <a:endParaRPr lang="ru-RU">
              <a:solidFill>
                <a:srgbClr val="FFFFFF"/>
              </a:solidFill>
            </a:endParaRPr>
          </a:p>
        </p:txBody>
      </p:sp>
      <p:sp>
        <p:nvSpPr>
          <p:cNvPr id="88098" name="Rectangle 34"/>
          <p:cNvSpPr>
            <a:spLocks noGrp="1" noChangeArrowheads="1"/>
          </p:cNvSpPr>
          <p:nvPr>
            <p:ph type="sldNum" sz="quarter" idx="4"/>
          </p:nvPr>
        </p:nvSpPr>
        <p:spPr bwMode="auto">
          <a:xfrm>
            <a:off x="6580188" y="631348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fontAlgn="base">
              <a:spcBef>
                <a:spcPct val="0"/>
              </a:spcBef>
              <a:spcAft>
                <a:spcPct val="0"/>
              </a:spcAft>
              <a:defRPr/>
            </a:pPr>
            <a:fld id="{E91F2439-E820-409B-8B2D-BFEA429FE115}" type="slidenum">
              <a:rPr lang="ru-RU">
                <a:solidFill>
                  <a:srgbClr val="FFFFFF"/>
                </a:solidFill>
              </a:rPr>
              <a:pPr fontAlgn="base">
                <a:spcBef>
                  <a:spcPct val="0"/>
                </a:spcBef>
                <a:spcAft>
                  <a:spcPct val="0"/>
                </a:spcAft>
                <a:defRPr/>
              </a:pPr>
              <a:t>‹#›</a:t>
            </a:fld>
            <a:endParaRPr lang="ru-RU">
              <a:solidFill>
                <a:srgbClr val="FFFFFF"/>
              </a:solidFill>
            </a:endParaRPr>
          </a:p>
        </p:txBody>
      </p:sp>
    </p:spTree>
    <p:extLst>
      <p:ext uri="{BB962C8B-B14F-4D97-AF65-F5344CB8AC3E}">
        <p14:creationId xmlns:p14="http://schemas.microsoft.com/office/powerpoint/2010/main" val="2052337449"/>
      </p:ext>
    </p:extLst>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ransition advClick="0">
    <p:sndAc>
      <p:endSnd/>
    </p:sndAc>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Black" pitchFamily="34" charset="0"/>
        </a:defRPr>
      </a:lvl2pPr>
      <a:lvl3pPr algn="ctr" rtl="0" eaLnBrk="0" fontAlgn="base" hangingPunct="0">
        <a:spcBef>
          <a:spcPct val="0"/>
        </a:spcBef>
        <a:spcAft>
          <a:spcPct val="0"/>
        </a:spcAft>
        <a:defRPr sz="4400">
          <a:solidFill>
            <a:schemeClr val="tx2"/>
          </a:solidFill>
          <a:latin typeface="Arial Black" pitchFamily="34" charset="0"/>
        </a:defRPr>
      </a:lvl3pPr>
      <a:lvl4pPr algn="ctr" rtl="0" eaLnBrk="0" fontAlgn="base" hangingPunct="0">
        <a:spcBef>
          <a:spcPct val="0"/>
        </a:spcBef>
        <a:spcAft>
          <a:spcPct val="0"/>
        </a:spcAft>
        <a:defRPr sz="4400">
          <a:solidFill>
            <a:schemeClr val="tx2"/>
          </a:solidFill>
          <a:latin typeface="Arial Black" pitchFamily="34" charset="0"/>
        </a:defRPr>
      </a:lvl4pPr>
      <a:lvl5pPr algn="ctr" rtl="0" eaLnBrk="0" fontAlgn="base" hangingPunct="0">
        <a:spcBef>
          <a:spcPct val="0"/>
        </a:spcBef>
        <a:spcAft>
          <a:spcPct val="0"/>
        </a:spcAft>
        <a:defRPr sz="4400">
          <a:solidFill>
            <a:schemeClr val="tx2"/>
          </a:solidFill>
          <a:latin typeface="Arial Black" pitchFamily="34" charset="0"/>
        </a:defRPr>
      </a:lvl5pPr>
      <a:lvl6pPr marL="457200" algn="ctr" rtl="0" fontAlgn="base">
        <a:spcBef>
          <a:spcPct val="0"/>
        </a:spcBef>
        <a:spcAft>
          <a:spcPct val="0"/>
        </a:spcAft>
        <a:defRPr sz="4400">
          <a:solidFill>
            <a:schemeClr val="tx2"/>
          </a:solidFill>
          <a:latin typeface="Arial Black" pitchFamily="34" charset="0"/>
        </a:defRPr>
      </a:lvl6pPr>
      <a:lvl7pPr marL="914400" algn="ctr" rtl="0" fontAlgn="base">
        <a:spcBef>
          <a:spcPct val="0"/>
        </a:spcBef>
        <a:spcAft>
          <a:spcPct val="0"/>
        </a:spcAft>
        <a:defRPr sz="4400">
          <a:solidFill>
            <a:schemeClr val="tx2"/>
          </a:solidFill>
          <a:latin typeface="Arial Black" pitchFamily="34" charset="0"/>
        </a:defRPr>
      </a:lvl7pPr>
      <a:lvl8pPr marL="1371600" algn="ctr" rtl="0" fontAlgn="base">
        <a:spcBef>
          <a:spcPct val="0"/>
        </a:spcBef>
        <a:spcAft>
          <a:spcPct val="0"/>
        </a:spcAft>
        <a:defRPr sz="4400">
          <a:solidFill>
            <a:schemeClr val="tx2"/>
          </a:solidFill>
          <a:latin typeface="Arial Black" pitchFamily="34" charset="0"/>
        </a:defRPr>
      </a:lvl8pPr>
      <a:lvl9pPr marL="1828800" algn="ctr" rtl="0" fontAlgn="base">
        <a:spcBef>
          <a:spcPct val="0"/>
        </a:spcBef>
        <a:spcAft>
          <a:spcPct val="0"/>
        </a:spcAft>
        <a:defRPr sz="4400">
          <a:solidFill>
            <a:schemeClr val="tx2"/>
          </a:solidFill>
          <a:latin typeface="Arial Black" pitchFamily="34" charset="0"/>
        </a:defRPr>
      </a:lvl9pPr>
    </p:titleStyle>
    <p:bodyStyle>
      <a:lvl1pPr marL="342900" indent="-342900" algn="l" rtl="0" eaLnBrk="0" fontAlgn="base" hangingPunct="0">
        <a:spcBef>
          <a:spcPct val="20000"/>
        </a:spcBef>
        <a:spcAft>
          <a:spcPct val="0"/>
        </a:spcAft>
        <a:buSzPct val="85000"/>
        <a:buBlip>
          <a:blip r:embed="rId13"/>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0000"/>
        <a:buFont typeface="Wingdings" pitchFamily="2" charset="2"/>
        <a:buChar char="l"/>
        <a:defRPr sz="2800">
          <a:solidFill>
            <a:schemeClr val="tx1"/>
          </a:solidFill>
          <a:latin typeface="+mn-lt"/>
        </a:defRPr>
      </a:lvl2pPr>
      <a:lvl3pPr marL="1143000" indent="-228600" algn="l" rtl="0" eaLnBrk="0" fontAlgn="base" hangingPunct="0">
        <a:spcBef>
          <a:spcPct val="20000"/>
        </a:spcBef>
        <a:spcAft>
          <a:spcPct val="0"/>
        </a:spcAft>
        <a:buClr>
          <a:schemeClr val="hlink"/>
        </a:buClr>
        <a:buSzPct val="65000"/>
        <a:buFont typeface="Wingdings" pitchFamily="2" charset="2"/>
        <a:buChar char="l"/>
        <a:defRPr sz="2400">
          <a:solidFill>
            <a:schemeClr val="tx1"/>
          </a:solidFill>
          <a:latin typeface="+mn-lt"/>
        </a:defRPr>
      </a:lvl3pPr>
      <a:lvl4pPr marL="1600200" indent="-228600" algn="l" rtl="0" eaLnBrk="0" fontAlgn="base" hangingPunct="0">
        <a:spcBef>
          <a:spcPct val="20000"/>
        </a:spcBef>
        <a:spcAft>
          <a:spcPct val="0"/>
        </a:spcAft>
        <a:buClr>
          <a:schemeClr val="accent1"/>
        </a:buClr>
        <a:buSzPct val="60000"/>
        <a:buFont typeface="Wingdings" pitchFamily="2" charset="2"/>
        <a:buChar char="l"/>
        <a:defRPr sz="2000">
          <a:solidFill>
            <a:schemeClr val="tx1"/>
          </a:solidFill>
          <a:latin typeface="+mn-lt"/>
        </a:defRPr>
      </a:lvl4pPr>
      <a:lvl5pPr marL="2057400" indent="-228600" algn="l" rtl="0" eaLnBrk="0" fontAlgn="base" hangingPunct="0">
        <a:spcBef>
          <a:spcPct val="20000"/>
        </a:spcBef>
        <a:spcAft>
          <a:spcPct val="0"/>
        </a:spcAft>
        <a:buClr>
          <a:schemeClr val="accent2"/>
        </a:buClr>
        <a:buSzPct val="60000"/>
        <a:buFont typeface="Wingdings" pitchFamily="2" charset="2"/>
        <a:buChar char="l"/>
        <a:defRPr sz="2000">
          <a:solidFill>
            <a:schemeClr val="tx1"/>
          </a:solidFill>
          <a:latin typeface="+mn-lt"/>
        </a:defRPr>
      </a:lvl5pPr>
      <a:lvl6pPr marL="2514600" indent="-228600" algn="l" rtl="0" fontAlgn="base">
        <a:spcBef>
          <a:spcPct val="20000"/>
        </a:spcBef>
        <a:spcAft>
          <a:spcPct val="0"/>
        </a:spcAft>
        <a:buClr>
          <a:schemeClr val="accent2"/>
        </a:buClr>
        <a:buSzPct val="60000"/>
        <a:buFont typeface="Wingdings" pitchFamily="2" charset="2"/>
        <a:buChar char="l"/>
        <a:defRPr sz="2000">
          <a:solidFill>
            <a:schemeClr val="tx1"/>
          </a:solidFill>
          <a:latin typeface="+mn-lt"/>
        </a:defRPr>
      </a:lvl6pPr>
      <a:lvl7pPr marL="2971800" indent="-228600" algn="l" rtl="0" fontAlgn="base">
        <a:spcBef>
          <a:spcPct val="20000"/>
        </a:spcBef>
        <a:spcAft>
          <a:spcPct val="0"/>
        </a:spcAft>
        <a:buClr>
          <a:schemeClr val="accent2"/>
        </a:buClr>
        <a:buSzPct val="60000"/>
        <a:buFont typeface="Wingdings" pitchFamily="2" charset="2"/>
        <a:buChar char="l"/>
        <a:defRPr sz="2000">
          <a:solidFill>
            <a:schemeClr val="tx1"/>
          </a:solidFill>
          <a:latin typeface="+mn-lt"/>
        </a:defRPr>
      </a:lvl7pPr>
      <a:lvl8pPr marL="3429000" indent="-228600" algn="l" rtl="0" fontAlgn="base">
        <a:spcBef>
          <a:spcPct val="20000"/>
        </a:spcBef>
        <a:spcAft>
          <a:spcPct val="0"/>
        </a:spcAft>
        <a:buClr>
          <a:schemeClr val="accent2"/>
        </a:buClr>
        <a:buSzPct val="60000"/>
        <a:buFont typeface="Wingdings" pitchFamily="2" charset="2"/>
        <a:buChar char="l"/>
        <a:defRPr sz="2000">
          <a:solidFill>
            <a:schemeClr val="tx1"/>
          </a:solidFill>
          <a:latin typeface="+mn-lt"/>
        </a:defRPr>
      </a:lvl8pPr>
      <a:lvl9pPr marL="3886200" indent="-228600" algn="l" rtl="0" fontAlgn="base">
        <a:spcBef>
          <a:spcPct val="20000"/>
        </a:spcBef>
        <a:spcAft>
          <a:spcPct val="0"/>
        </a:spcAft>
        <a:buClr>
          <a:schemeClr val="accent2"/>
        </a:buClr>
        <a:buSzPct val="60000"/>
        <a:buFont typeface="Wingdings" pitchFamily="2" charset="2"/>
        <a:buChar char="l"/>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Group 11"/>
          <p:cNvGrpSpPr/>
          <p:nvPr/>
        </p:nvGrpSpPr>
        <p:grpSpPr>
          <a:xfrm>
            <a:off x="0" y="-99392"/>
            <a:ext cx="9144000" cy="914400"/>
            <a:chOff x="0" y="7620"/>
            <a:chExt cx="9144000" cy="914400"/>
          </a:xfrm>
        </p:grpSpPr>
        <p:sp>
          <p:nvSpPr>
            <p:cNvPr id="8" name="Title 1"/>
            <p:cNvSpPr txBox="1">
              <a:spLocks/>
            </p:cNvSpPr>
            <p:nvPr/>
          </p:nvSpPr>
          <p:spPr bwMode="auto">
            <a:xfrm>
              <a:off x="0" y="84837"/>
              <a:ext cx="9144000" cy="775971"/>
            </a:xfrm>
            <a:prstGeom prst="rect">
              <a:avLst/>
            </a:prstGeom>
            <a:gradFill>
              <a:gsLst>
                <a:gs pos="0">
                  <a:srgbClr val="FF6600"/>
                </a:gs>
                <a:gs pos="45000">
                  <a:srgbClr val="FF7A00"/>
                </a:gs>
                <a:gs pos="70000">
                  <a:srgbClr val="FF0300"/>
                </a:gs>
                <a:gs pos="100000">
                  <a:srgbClr val="4D0808"/>
                </a:gs>
              </a:gsLst>
              <a:lin ang="5400000" scaled="0"/>
            </a:gradFill>
            <a:ln w="9525">
              <a:noFill/>
              <a:miter lim="800000"/>
              <a:headEnd/>
              <a:tailEnd/>
            </a:ln>
          </p:spPr>
          <p:txBody>
            <a:bodyPr vert="horz" wrap="square" lIns="91440" tIns="45720" rIns="91440" bIns="45720" numCol="1" anchor="ctr" anchorCtr="0" compatLnSpc="1">
              <a:prstTxWarp prst="textNoShape">
                <a:avLst/>
              </a:prstTxWarp>
            </a:bodyPr>
            <a:lstStyle/>
            <a:p>
              <a:pPr algn="ctr" defTabSz="457200" fontAlgn="base">
                <a:spcBef>
                  <a:spcPct val="0"/>
                </a:spcBef>
                <a:spcAft>
                  <a:spcPct val="0"/>
                </a:spcAft>
                <a:defRPr/>
              </a:pPr>
              <a:endParaRPr lang="en-US" sz="2000" dirty="0" smtClean="0">
                <a:solidFill>
                  <a:srgbClr val="CCFFFF"/>
                </a:solidFill>
                <a:latin typeface="Arial" pitchFamily="34" charset="0"/>
                <a:cs typeface="Arial" pitchFamily="34" charset="0"/>
              </a:endParaRPr>
            </a:p>
          </p:txBody>
        </p:sp>
        <p:pic>
          <p:nvPicPr>
            <p:cNvPr id="9" name="Picture 3" descr="G:\Users\s\samosh\Documents\My Pictures\LOGO\CLIC\CLIC-Logo-Color-72.png"/>
            <p:cNvPicPr>
              <a:picLocks noChangeAspect="1" noChangeArrowheads="1"/>
            </p:cNvPicPr>
            <p:nvPr/>
          </p:nvPicPr>
          <p:blipFill>
            <a:blip r:embed="rId13" cstate="print"/>
            <a:srcRect/>
            <a:stretch>
              <a:fillRect/>
            </a:stretch>
          </p:blipFill>
          <p:spPr bwMode="auto">
            <a:xfrm>
              <a:off x="450850" y="7620"/>
              <a:ext cx="914400" cy="914400"/>
            </a:xfrm>
            <a:prstGeom prst="rect">
              <a:avLst/>
            </a:prstGeom>
            <a:noFill/>
          </p:spPr>
        </p:pic>
      </p:grpSp>
      <p:sp>
        <p:nvSpPr>
          <p:cNvPr id="2" name="Title Placeholder 1"/>
          <p:cNvSpPr>
            <a:spLocks noGrp="1"/>
          </p:cNvSpPr>
          <p:nvPr>
            <p:ph type="title"/>
          </p:nvPr>
        </p:nvSpPr>
        <p:spPr>
          <a:xfrm>
            <a:off x="1365250" y="7620"/>
            <a:ext cx="7321550" cy="746176"/>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815008"/>
            <a:ext cx="8229600" cy="57103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5" name="Footer Placeholder 4"/>
          <p:cNvSpPr>
            <a:spLocks noGrp="1"/>
          </p:cNvSpPr>
          <p:nvPr>
            <p:ph type="ftr" sz="quarter" idx="3"/>
          </p:nvPr>
        </p:nvSpPr>
        <p:spPr>
          <a:xfrm rot="16200000">
            <a:off x="-1255049" y="522764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4FAB73BC-B049-4115-A692-8D63A059BFB8}" type="slidenum">
              <a:rPr lang="en-US" smtClean="0">
                <a:solidFill>
                  <a:prstClr val="black">
                    <a:tint val="75000"/>
                  </a:prstClr>
                </a:solidFill>
              </a:rPr>
              <a:pPr defTabSz="457200"/>
              <a:t>‹#›</a:t>
            </a:fld>
            <a:endParaRPr lang="en-US" dirty="0">
              <a:solidFill>
                <a:prstClr val="black">
                  <a:tint val="75000"/>
                </a:prstClr>
              </a:solidFill>
            </a:endParaRPr>
          </a:p>
        </p:txBody>
      </p:sp>
      <p:sp>
        <p:nvSpPr>
          <p:cNvPr id="10" name="Rectangle 9"/>
          <p:cNvSpPr/>
          <p:nvPr/>
        </p:nvSpPr>
        <p:spPr>
          <a:xfrm>
            <a:off x="3" y="753796"/>
            <a:ext cx="375313" cy="6104204"/>
          </a:xfrm>
          <a:prstGeom prst="rect">
            <a:avLst/>
          </a:prstGeom>
          <a:gradFill flip="none" rotWithShape="1">
            <a:gsLst>
              <a:gs pos="0">
                <a:srgbClr val="FF6600"/>
              </a:gs>
              <a:gs pos="45000">
                <a:srgbClr val="FF7A00"/>
              </a:gs>
              <a:gs pos="70000">
                <a:srgbClr val="FF0300"/>
              </a:gs>
              <a:gs pos="100000">
                <a:srgbClr val="4D0808"/>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spTree>
    <p:extLst>
      <p:ext uri="{BB962C8B-B14F-4D97-AF65-F5344CB8AC3E}">
        <p14:creationId xmlns:p14="http://schemas.microsoft.com/office/powerpoint/2010/main" val="2712090921"/>
      </p:ext>
    </p:extLst>
  </p:cSld>
  <p:clrMap bg1="lt1" tx1="dk1" bg2="lt2" tx2="dk2" accent1="accent1" accent2="accent2" accent3="accent3" accent4="accent4" accent5="accent5" accent6="accent6" hlink="hlink" folHlink="folHlink"/>
  <p:sldLayoutIdLst>
    <p:sldLayoutId id="2147484323" r:id="rId1"/>
    <p:sldLayoutId id="2147484324" r:id="rId2"/>
    <p:sldLayoutId id="2147484325" r:id="rId3"/>
    <p:sldLayoutId id="2147484326" r:id="rId4"/>
    <p:sldLayoutId id="2147484327" r:id="rId5"/>
    <p:sldLayoutId id="2147484328" r:id="rId6"/>
    <p:sldLayoutId id="2147484329" r:id="rId7"/>
    <p:sldLayoutId id="2147484330" r:id="rId8"/>
    <p:sldLayoutId id="2147484331" r:id="rId9"/>
    <p:sldLayoutId id="2147484332" r:id="rId10"/>
    <p:sldLayoutId id="2147484333" r:id="rId11"/>
  </p:sldLayoutIdLst>
  <p:hf sldNum="0" hdr="0" ftr="0" dt="0"/>
  <p:txStyles>
    <p:titleStyle>
      <a:lvl1pPr algn="l" defTabSz="914400" rtl="0" eaLnBrk="1" latinLnBrk="0" hangingPunct="1">
        <a:spcBef>
          <a:spcPct val="0"/>
        </a:spcBef>
        <a:buNone/>
        <a:defRPr sz="3200"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1.xml"/></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0.xml"/><Relationship Id="rId4" Type="http://schemas.openxmlformats.org/officeDocument/2006/relationships/image" Target="../media/image43.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8.xml"/><Relationship Id="rId1" Type="http://schemas.openxmlformats.org/officeDocument/2006/relationships/vmlDrawing" Target="../drawings/vmlDrawing1.vml"/><Relationship Id="rId5" Type="http://schemas.openxmlformats.org/officeDocument/2006/relationships/image" Target="../media/image44.png"/><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9.xml"/><Relationship Id="rId1" Type="http://schemas.openxmlformats.org/officeDocument/2006/relationships/vmlDrawing" Target="../drawings/vmlDrawing2.vml"/><Relationship Id="rId5" Type="http://schemas.openxmlformats.org/officeDocument/2006/relationships/image" Target="../media/image45.png"/><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3" Type="http://schemas.openxmlformats.org/officeDocument/2006/relationships/image" Target="../media/image47.jpeg"/><Relationship Id="rId7" Type="http://schemas.openxmlformats.org/officeDocument/2006/relationships/image" Target="../media/image51.jpeg"/><Relationship Id="rId2" Type="http://schemas.openxmlformats.org/officeDocument/2006/relationships/image" Target="../media/image46.png"/><Relationship Id="rId1" Type="http://schemas.openxmlformats.org/officeDocument/2006/relationships/slideLayout" Target="../slideLayouts/slideLayout98.xml"/><Relationship Id="rId6" Type="http://schemas.openxmlformats.org/officeDocument/2006/relationships/image" Target="../media/image50.png"/><Relationship Id="rId5" Type="http://schemas.openxmlformats.org/officeDocument/2006/relationships/image" Target="../media/image49.jpeg"/><Relationship Id="rId4" Type="http://schemas.openxmlformats.org/officeDocument/2006/relationships/image" Target="../media/image48.png"/></Relationships>
</file>

<file path=ppt/slides/_rels/slide15.xml.rels><?xml version="1.0" encoding="UTF-8" standalone="yes"?>
<Relationships xmlns="http://schemas.openxmlformats.org/package/2006/relationships"><Relationship Id="rId8" Type="http://schemas.openxmlformats.org/officeDocument/2006/relationships/image" Target="../media/image57.jpg"/><Relationship Id="rId3" Type="http://schemas.openxmlformats.org/officeDocument/2006/relationships/image" Target="../media/image34.png"/><Relationship Id="rId7" Type="http://schemas.openxmlformats.org/officeDocument/2006/relationships/image" Target="../media/image56.png"/><Relationship Id="rId2" Type="http://schemas.openxmlformats.org/officeDocument/2006/relationships/image" Target="../media/image52.png"/><Relationship Id="rId1" Type="http://schemas.openxmlformats.org/officeDocument/2006/relationships/slideLayout" Target="../slideLayouts/slideLayout96.xml"/><Relationship Id="rId6" Type="http://schemas.openxmlformats.org/officeDocument/2006/relationships/image" Target="../media/image55.png"/><Relationship Id="rId5" Type="http://schemas.openxmlformats.org/officeDocument/2006/relationships/image" Target="../media/image54.jpeg"/><Relationship Id="rId4" Type="http://schemas.openxmlformats.org/officeDocument/2006/relationships/image" Target="../media/image53.jpeg"/></Relationships>
</file>

<file path=ppt/slides/_rels/slide16.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00.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111.xml"/><Relationship Id="rId1" Type="http://schemas.openxmlformats.org/officeDocument/2006/relationships/vmlDrawing" Target="../drawings/vmlDrawing3.vml"/><Relationship Id="rId4" Type="http://schemas.openxmlformats.org/officeDocument/2006/relationships/image" Target="../media/image59.emf"/></Relationships>
</file>

<file path=ppt/slides/_rels/slide1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png"/><Relationship Id="rId1" Type="http://schemas.openxmlformats.org/officeDocument/2006/relationships/slideLayout" Target="../slideLayouts/slideLayout258.xml"/></Relationships>
</file>

<file path=ppt/slides/_rels/slide1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25.xml"/><Relationship Id="rId5" Type="http://schemas.openxmlformats.org/officeDocument/2006/relationships/image" Target="../media/image240.png"/><Relationship Id="rId4" Type="http://schemas.openxmlformats.org/officeDocument/2006/relationships/image" Target="../media/image2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xml"/><Relationship Id="rId1" Type="http://schemas.openxmlformats.org/officeDocument/2006/relationships/slideLayout" Target="../slideLayouts/slideLayout123.xml"/><Relationship Id="rId4" Type="http://schemas.openxmlformats.org/officeDocument/2006/relationships/image" Target="../media/image65.png"/></Relationships>
</file>

<file path=ppt/slides/_rels/slide2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18.xml"/></Relationships>
</file>

<file path=ppt/slides/_rels/slide2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118.xml"/></Relationships>
</file>

<file path=ppt/slides/_rels/slide23.xml.rels><?xml version="1.0" encoding="UTF-8" standalone="yes"?>
<Relationships xmlns="http://schemas.openxmlformats.org/package/2006/relationships"><Relationship Id="rId8" Type="http://schemas.openxmlformats.org/officeDocument/2006/relationships/image" Target="../media/image75.jpeg"/><Relationship Id="rId3" Type="http://schemas.openxmlformats.org/officeDocument/2006/relationships/image" Target="../media/image70.png"/><Relationship Id="rId7" Type="http://schemas.openxmlformats.org/officeDocument/2006/relationships/image" Target="../media/image74.jpeg"/><Relationship Id="rId2" Type="http://schemas.openxmlformats.org/officeDocument/2006/relationships/image" Target="../media/image69.jpeg"/><Relationship Id="rId1" Type="http://schemas.openxmlformats.org/officeDocument/2006/relationships/slideLayout" Target="../slideLayouts/slideLayout130.xml"/><Relationship Id="rId6" Type="http://schemas.openxmlformats.org/officeDocument/2006/relationships/image" Target="../media/image73.png"/><Relationship Id="rId5" Type="http://schemas.openxmlformats.org/officeDocument/2006/relationships/image" Target="../media/image72.jpeg"/><Relationship Id="rId4" Type="http://schemas.openxmlformats.org/officeDocument/2006/relationships/image" Target="../media/image71.jpeg"/><Relationship Id="rId9" Type="http://schemas.openxmlformats.org/officeDocument/2006/relationships/image" Target="../media/image76.png"/></Relationships>
</file>

<file path=ppt/slides/_rels/slide24.xml.rels><?xml version="1.0" encoding="UTF-8" standalone="yes"?>
<Relationships xmlns="http://schemas.openxmlformats.org/package/2006/relationships"><Relationship Id="rId3" Type="http://schemas.openxmlformats.org/officeDocument/2006/relationships/image" Target="../media/image520.png"/><Relationship Id="rId2" Type="http://schemas.openxmlformats.org/officeDocument/2006/relationships/image" Target="../media/image77.emf"/><Relationship Id="rId1" Type="http://schemas.openxmlformats.org/officeDocument/2006/relationships/slideLayout" Target="../slideLayouts/slideLayout141.xml"/><Relationship Id="rId4" Type="http://schemas.openxmlformats.org/officeDocument/2006/relationships/image" Target="../media/image78.wmf"/></Relationships>
</file>

<file path=ppt/slides/_rels/slide25.xml.rels><?xml version="1.0" encoding="UTF-8" standalone="yes"?>
<Relationships xmlns="http://schemas.openxmlformats.org/package/2006/relationships"><Relationship Id="rId3" Type="http://schemas.openxmlformats.org/officeDocument/2006/relationships/image" Target="../media/image80.emf"/><Relationship Id="rId2" Type="http://schemas.openxmlformats.org/officeDocument/2006/relationships/image" Target="../media/image79.emf"/><Relationship Id="rId1" Type="http://schemas.openxmlformats.org/officeDocument/2006/relationships/slideLayout" Target="../slideLayouts/slideLayout152.xml"/></Relationships>
</file>

<file path=ppt/slides/_rels/slide26.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4.xml"/><Relationship Id="rId1" Type="http://schemas.openxmlformats.org/officeDocument/2006/relationships/slideLayout" Target="../slideLayouts/slideLayout163.xml"/></Relationships>
</file>

<file path=ppt/slides/_rels/slide2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5.xml"/><Relationship Id="rId1" Type="http://schemas.openxmlformats.org/officeDocument/2006/relationships/slideLayout" Target="../slideLayouts/slideLayout174.xml"/><Relationship Id="rId4" Type="http://schemas.openxmlformats.org/officeDocument/2006/relationships/chart" Target="../charts/chart1.xml"/></Relationships>
</file>

<file path=ppt/slides/_rels/slide2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36.xml"/><Relationship Id="rId4" Type="http://schemas.openxmlformats.org/officeDocument/2006/relationships/image" Target="../media/image85.png"/></Relationships>
</file>

<file path=ppt/slides/_rels/slide2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4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xml"/><Relationship Id="rId1" Type="http://schemas.openxmlformats.org/officeDocument/2006/relationships/slideLayout" Target="../slideLayouts/slideLayout185.xml"/></Relationships>
</file>

<file path=ppt/slides/_rels/slide3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xml"/><Relationship Id="rId1" Type="http://schemas.openxmlformats.org/officeDocument/2006/relationships/slideLayout" Target="../slideLayouts/slideLayout185.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jpeg"/></Relationships>
</file>

<file path=ppt/slides/_rels/slide3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8.xml"/><Relationship Id="rId1" Type="http://schemas.openxmlformats.org/officeDocument/2006/relationships/slideLayout" Target="../slideLayouts/slideLayout185.xml"/><Relationship Id="rId5" Type="http://schemas.openxmlformats.org/officeDocument/2006/relationships/image" Target="../media/image95.png"/><Relationship Id="rId4" Type="http://schemas.openxmlformats.org/officeDocument/2006/relationships/image" Target="../media/image94.png"/></Relationships>
</file>

<file path=ppt/slides/_rels/slide33.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9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96.xml"/></Relationships>
</file>

<file path=ppt/slides/_rels/slide35.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20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4.xml"/></Relationships>
</file>

<file path=ppt/slides/_rels/slide37.xml.rels><?xml version="1.0" encoding="UTF-8" standalone="yes"?>
<Relationships xmlns="http://schemas.openxmlformats.org/package/2006/relationships"><Relationship Id="rId3" Type="http://schemas.openxmlformats.org/officeDocument/2006/relationships/image" Target="../media/image99.gif"/><Relationship Id="rId2" Type="http://schemas.openxmlformats.org/officeDocument/2006/relationships/image" Target="../media/image98.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80" y="2420896"/>
            <a:ext cx="7704856" cy="1323439"/>
          </a:xfrm>
          <a:prstGeom prst="rect">
            <a:avLst/>
          </a:prstGeom>
          <a:noFill/>
        </p:spPr>
        <p:txBody>
          <a:bodyPr wrap="square" rtlCol="0">
            <a:spAutoFit/>
          </a:bodyPr>
          <a:lstStyle/>
          <a:p>
            <a:pPr algn="ctr"/>
            <a:r>
              <a:rPr lang="en-GB" sz="4000" dirty="0" smtClean="0"/>
              <a:t>High-Gradient and X-band: </a:t>
            </a:r>
          </a:p>
          <a:p>
            <a:pPr algn="ctr"/>
            <a:r>
              <a:rPr lang="en-GB" sz="4000" dirty="0" smtClean="0"/>
              <a:t>Applications and Industry</a:t>
            </a:r>
          </a:p>
        </p:txBody>
      </p:sp>
    </p:spTree>
    <p:extLst>
      <p:ext uri="{BB962C8B-B14F-4D97-AF65-F5344CB8AC3E}">
        <p14:creationId xmlns:p14="http://schemas.microsoft.com/office/powerpoint/2010/main" val="27193098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Comparison 10 cavities/20 cavities</a:t>
            </a:r>
            <a:endParaRPr lang="en-US" dirty="0"/>
          </a:p>
        </p:txBody>
      </p:sp>
      <p:sp>
        <p:nvSpPr>
          <p:cNvPr id="4" name="Espace réservé du pied de page 3"/>
          <p:cNvSpPr>
            <a:spLocks noGrp="1"/>
          </p:cNvSpPr>
          <p:nvPr>
            <p:ph type="ftr" sz="quarter" idx="4294967295"/>
          </p:nvPr>
        </p:nvSpPr>
        <p:spPr>
          <a:xfrm>
            <a:off x="2051721" y="6492879"/>
            <a:ext cx="5939824" cy="365125"/>
          </a:xfrm>
        </p:spPr>
        <p:txBody>
          <a:bodyPr/>
          <a:lstStyle/>
          <a:p>
            <a:r>
              <a:rPr lang="en-US" smtClean="0"/>
              <a:t>J. PLOUIN - CLIC Workshop - 27/01/2015 - HEIKA</a:t>
            </a:r>
            <a:endParaRPr lang="fr-FR" dirty="0" smtClean="0"/>
          </a:p>
        </p:txBody>
      </p:sp>
      <p:pic>
        <p:nvPicPr>
          <p:cNvPr id="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729" t="15542" r="35733" b="27899"/>
          <a:stretch/>
        </p:blipFill>
        <p:spPr bwMode="auto">
          <a:xfrm>
            <a:off x="4894647" y="1176805"/>
            <a:ext cx="3816424" cy="37296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3292" t="11966" r="54275" b="47515"/>
          <a:stretch/>
        </p:blipFill>
        <p:spPr bwMode="auto">
          <a:xfrm>
            <a:off x="205923" y="1202916"/>
            <a:ext cx="3714265" cy="37737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ZoneTexte 6"/>
          <p:cNvSpPr txBox="1"/>
          <p:nvPr/>
        </p:nvSpPr>
        <p:spPr>
          <a:xfrm>
            <a:off x="827018" y="4938731"/>
            <a:ext cx="2078109" cy="92333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b="1" dirty="0" smtClean="0">
                <a:solidFill>
                  <a:prstClr val="black"/>
                </a:solidFill>
              </a:rPr>
              <a:t>10 cavities </a:t>
            </a:r>
          </a:p>
          <a:p>
            <a:r>
              <a:rPr lang="en-US" b="1" dirty="0" smtClean="0">
                <a:solidFill>
                  <a:srgbClr val="FF0000"/>
                </a:solidFill>
              </a:rPr>
              <a:t>Efficiency 67.2 %</a:t>
            </a:r>
          </a:p>
          <a:p>
            <a:r>
              <a:rPr lang="en-US" dirty="0" smtClean="0">
                <a:solidFill>
                  <a:prstClr val="black"/>
                </a:solidFill>
              </a:rPr>
              <a:t>Length 197 mm</a:t>
            </a:r>
            <a:endParaRPr lang="en-US" dirty="0">
              <a:solidFill>
                <a:prstClr val="black"/>
              </a:solidFill>
            </a:endParaRPr>
          </a:p>
        </p:txBody>
      </p:sp>
      <p:sp>
        <p:nvSpPr>
          <p:cNvPr id="8" name="ZoneTexte 7"/>
          <p:cNvSpPr txBox="1"/>
          <p:nvPr/>
        </p:nvSpPr>
        <p:spPr>
          <a:xfrm>
            <a:off x="5873058" y="4936793"/>
            <a:ext cx="1889819" cy="923330"/>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b="1" dirty="0">
                <a:solidFill>
                  <a:prstClr val="black"/>
                </a:solidFill>
              </a:rPr>
              <a:t>20 </a:t>
            </a:r>
            <a:r>
              <a:rPr lang="en-US" b="1" dirty="0" smtClean="0">
                <a:solidFill>
                  <a:prstClr val="black"/>
                </a:solidFill>
              </a:rPr>
              <a:t>cavities </a:t>
            </a:r>
            <a:r>
              <a:rPr lang="en-US" b="1" dirty="0" smtClean="0">
                <a:solidFill>
                  <a:srgbClr val="FF0000"/>
                </a:solidFill>
              </a:rPr>
              <a:t>Efficiency 78 %</a:t>
            </a:r>
          </a:p>
          <a:p>
            <a:r>
              <a:rPr lang="en-US" dirty="0" smtClean="0">
                <a:solidFill>
                  <a:prstClr val="black"/>
                </a:solidFill>
              </a:rPr>
              <a:t>Length 285 mm</a:t>
            </a:r>
            <a:endParaRPr lang="en-US" dirty="0">
              <a:solidFill>
                <a:prstClr val="black"/>
              </a:solidFill>
            </a:endParaRPr>
          </a:p>
        </p:txBody>
      </p:sp>
      <p:sp>
        <p:nvSpPr>
          <p:cNvPr id="9" name="ZoneTexte 8"/>
          <p:cNvSpPr txBox="1"/>
          <p:nvPr/>
        </p:nvSpPr>
        <p:spPr>
          <a:xfrm>
            <a:off x="1" y="5913953"/>
            <a:ext cx="8803178" cy="954107"/>
          </a:xfrm>
          <a:prstGeom prst="rect">
            <a:avLst/>
          </a:prstGeom>
          <a:noFill/>
        </p:spPr>
        <p:txBody>
          <a:bodyPr wrap="square" rtlCol="0">
            <a:spAutoFit/>
          </a:bodyPr>
          <a:lstStyle/>
          <a:p>
            <a:pPr marL="285750" indent="-285750">
              <a:buFont typeface="Wingdings" panose="05000000000000000000" pitchFamily="2" charset="2"/>
              <a:buChar char="§"/>
            </a:pPr>
            <a:r>
              <a:rPr lang="en-US" sz="1400" dirty="0" smtClean="0">
                <a:solidFill>
                  <a:prstClr val="black"/>
                </a:solidFill>
              </a:rPr>
              <a:t>The idea is also to maintain a classical </a:t>
            </a:r>
            <a:r>
              <a:rPr lang="en-US" sz="1400" dirty="0" err="1" smtClean="0">
                <a:solidFill>
                  <a:prstClr val="black"/>
                </a:solidFill>
              </a:rPr>
              <a:t>perveance</a:t>
            </a:r>
            <a:r>
              <a:rPr lang="en-US" sz="1400" dirty="0" smtClean="0">
                <a:solidFill>
                  <a:prstClr val="black"/>
                </a:solidFill>
              </a:rPr>
              <a:t> value of 1.4 µA/V</a:t>
            </a:r>
            <a:r>
              <a:rPr lang="en-US" sz="1400" baseline="30000" dirty="0" smtClean="0">
                <a:solidFill>
                  <a:prstClr val="black"/>
                </a:solidFill>
              </a:rPr>
              <a:t>1.5</a:t>
            </a:r>
            <a:r>
              <a:rPr lang="en-US" sz="1400" dirty="0" smtClean="0">
                <a:solidFill>
                  <a:prstClr val="black"/>
                </a:solidFill>
              </a:rPr>
              <a:t> (170 kV – 100 A) :  high current leads to shorter plasma wavelengths (and so shorter structures)</a:t>
            </a:r>
          </a:p>
          <a:p>
            <a:pPr marL="285750" indent="-285750">
              <a:buFont typeface="Wingdings" panose="05000000000000000000" pitchFamily="2" charset="2"/>
              <a:buChar char="§"/>
            </a:pPr>
            <a:r>
              <a:rPr lang="en-US" sz="1400" dirty="0" smtClean="0">
                <a:solidFill>
                  <a:prstClr val="black"/>
                </a:solidFill>
              </a:rPr>
              <a:t>In the design proposed, the cavities are weakly coupled to the beam (low R/Q) and largely detuned to avoid strong bunching</a:t>
            </a:r>
          </a:p>
        </p:txBody>
      </p:sp>
    </p:spTree>
    <p:extLst>
      <p:ext uri="{BB962C8B-B14F-4D97-AF65-F5344CB8AC3E}">
        <p14:creationId xmlns:p14="http://schemas.microsoft.com/office/powerpoint/2010/main" val="9828916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Changing the length?</a:t>
            </a:r>
          </a:p>
        </p:txBody>
      </p:sp>
      <p:sp>
        <p:nvSpPr>
          <p:cNvPr id="3" name="Espace réservé du pied de page 2"/>
          <p:cNvSpPr>
            <a:spLocks noGrp="1"/>
          </p:cNvSpPr>
          <p:nvPr>
            <p:ph type="ftr" sz="quarter" idx="12"/>
          </p:nvPr>
        </p:nvSpPr>
        <p:spPr/>
        <p:txBody>
          <a:bodyPr/>
          <a:lstStyle/>
          <a:p>
            <a:r>
              <a:rPr lang="en-US" smtClean="0"/>
              <a:t>J. PLOUIN - CLIC Workshop - 27/01/2015 - HEIKA</a:t>
            </a:r>
            <a:endParaRPr lang="en-US"/>
          </a:p>
        </p:txBody>
      </p:sp>
      <p:grpSp>
        <p:nvGrpSpPr>
          <p:cNvPr id="8" name="Groupe 7"/>
          <p:cNvGrpSpPr/>
          <p:nvPr/>
        </p:nvGrpSpPr>
        <p:grpSpPr>
          <a:xfrm>
            <a:off x="47504" y="1075948"/>
            <a:ext cx="4790383" cy="1780208"/>
            <a:chOff x="35496" y="1165123"/>
            <a:chExt cx="4790383" cy="1780208"/>
          </a:xfrm>
        </p:grpSpPr>
        <p:pic>
          <p:nvPicPr>
            <p:cNvPr id="21511"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t="38039"/>
            <a:stretch/>
          </p:blipFill>
          <p:spPr bwMode="auto">
            <a:xfrm>
              <a:off x="35496" y="1165123"/>
              <a:ext cx="4790383" cy="178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610046" y="1212783"/>
              <a:ext cx="1224136"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1" name="Rectangle 10"/>
            <p:cNvSpPr/>
            <p:nvPr/>
          </p:nvSpPr>
          <p:spPr>
            <a:xfrm>
              <a:off x="1610046" y="2420888"/>
              <a:ext cx="1224136"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0" name="Groupe 9"/>
          <p:cNvGrpSpPr/>
          <p:nvPr/>
        </p:nvGrpSpPr>
        <p:grpSpPr>
          <a:xfrm>
            <a:off x="117130" y="2988253"/>
            <a:ext cx="4536504" cy="1756276"/>
            <a:chOff x="117130" y="2988253"/>
            <a:chExt cx="4536504" cy="1756276"/>
          </a:xfrm>
        </p:grpSpPr>
        <p:pic>
          <p:nvPicPr>
            <p:cNvPr id="2150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130" y="2988253"/>
              <a:ext cx="4536504" cy="1756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1612950" y="3018181"/>
              <a:ext cx="1224136"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3" name="Rectangle 12"/>
            <p:cNvSpPr/>
            <p:nvPr/>
          </p:nvSpPr>
          <p:spPr>
            <a:xfrm>
              <a:off x="1611345" y="4258236"/>
              <a:ext cx="1224136"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16" name="Groupe 15"/>
          <p:cNvGrpSpPr/>
          <p:nvPr/>
        </p:nvGrpSpPr>
        <p:grpSpPr>
          <a:xfrm>
            <a:off x="111774" y="4847252"/>
            <a:ext cx="5379322" cy="1780089"/>
            <a:chOff x="111773" y="4745254"/>
            <a:chExt cx="5379322" cy="1780089"/>
          </a:xfrm>
        </p:grpSpPr>
        <p:pic>
          <p:nvPicPr>
            <p:cNvPr id="2151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1773" y="4745254"/>
              <a:ext cx="5379322" cy="1780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1611344" y="4816501"/>
              <a:ext cx="2043077"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5" name="Rectangle 14"/>
            <p:cNvSpPr/>
            <p:nvPr/>
          </p:nvSpPr>
          <p:spPr>
            <a:xfrm>
              <a:off x="1614039" y="6003681"/>
              <a:ext cx="2059632"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7" name="ZoneTexte 6"/>
          <p:cNvSpPr txBox="1"/>
          <p:nvPr/>
        </p:nvSpPr>
        <p:spPr>
          <a:xfrm>
            <a:off x="5491097" y="1547399"/>
            <a:ext cx="2959711" cy="646331"/>
          </a:xfrm>
          <a:prstGeom prst="rect">
            <a:avLst/>
          </a:prstGeom>
          <a:solidFill>
            <a:schemeClr val="bg1"/>
          </a:solidFill>
        </p:spPr>
        <p:txBody>
          <a:bodyPr wrap="square" rtlCol="0">
            <a:spAutoFit/>
          </a:bodyPr>
          <a:lstStyle/>
          <a:p>
            <a:r>
              <a:rPr lang="en-US" b="1" dirty="0" smtClean="0">
                <a:solidFill>
                  <a:prstClr val="black"/>
                </a:solidFill>
              </a:rPr>
              <a:t>The efficiency of the TH2166 is </a:t>
            </a:r>
            <a:r>
              <a:rPr lang="en-US" b="1" dirty="0" smtClean="0">
                <a:solidFill>
                  <a:prstClr val="black"/>
                </a:solidFill>
                <a:latin typeface="Calibri"/>
              </a:rPr>
              <a:t>≈ 50%</a:t>
            </a:r>
            <a:endParaRPr lang="en-US" b="1" dirty="0">
              <a:solidFill>
                <a:prstClr val="black"/>
              </a:solidFill>
            </a:endParaRPr>
          </a:p>
        </p:txBody>
      </p:sp>
      <p:sp>
        <p:nvSpPr>
          <p:cNvPr id="19" name="ZoneTexte 18"/>
          <p:cNvSpPr txBox="1"/>
          <p:nvPr/>
        </p:nvSpPr>
        <p:spPr>
          <a:xfrm>
            <a:off x="5491097" y="2665089"/>
            <a:ext cx="2959711" cy="1200329"/>
          </a:xfrm>
          <a:prstGeom prst="rect">
            <a:avLst/>
          </a:prstGeom>
          <a:solidFill>
            <a:schemeClr val="bg1"/>
          </a:solidFill>
        </p:spPr>
        <p:txBody>
          <a:bodyPr wrap="square" rtlCol="0">
            <a:spAutoFit/>
          </a:bodyPr>
          <a:lstStyle/>
          <a:p>
            <a:r>
              <a:rPr lang="en-US" b="1" dirty="0" smtClean="0">
                <a:solidFill>
                  <a:prstClr val="black"/>
                </a:solidFill>
              </a:rPr>
              <a:t>If we can get a higher efficiency without changing the klystron length = advantage</a:t>
            </a:r>
            <a:endParaRPr lang="en-US" b="1" dirty="0">
              <a:solidFill>
                <a:prstClr val="black"/>
              </a:solidFill>
            </a:endParaRPr>
          </a:p>
        </p:txBody>
      </p:sp>
      <p:sp>
        <p:nvSpPr>
          <p:cNvPr id="4" name="ZoneTexte 3"/>
          <p:cNvSpPr txBox="1"/>
          <p:nvPr/>
        </p:nvSpPr>
        <p:spPr>
          <a:xfrm>
            <a:off x="4499992" y="4232619"/>
            <a:ext cx="4644008" cy="2308324"/>
          </a:xfrm>
          <a:prstGeom prst="rect">
            <a:avLst/>
          </a:prstGeom>
          <a:solidFill>
            <a:schemeClr val="accent6">
              <a:lumMod val="20000"/>
              <a:lumOff val="80000"/>
            </a:schemeClr>
          </a:solidFill>
        </p:spPr>
        <p:txBody>
          <a:bodyPr wrap="square" rtlCol="0">
            <a:spAutoFit/>
          </a:bodyPr>
          <a:lstStyle>
            <a:defPPr>
              <a:defRPr lang="fr-FR"/>
            </a:defPPr>
          </a:lstStyle>
          <a:p>
            <a:r>
              <a:rPr lang="en-US" b="1" dirty="0">
                <a:solidFill>
                  <a:prstClr val="black"/>
                </a:solidFill>
              </a:rPr>
              <a:t>General philosophy : Verify the increase in efficiency without optimization</a:t>
            </a:r>
          </a:p>
          <a:p>
            <a:endParaRPr lang="en-US" b="1" dirty="0">
              <a:solidFill>
                <a:prstClr val="black"/>
              </a:solidFill>
            </a:endParaRPr>
          </a:p>
          <a:p>
            <a:r>
              <a:rPr lang="en-US" b="1" dirty="0">
                <a:solidFill>
                  <a:prstClr val="black"/>
                </a:solidFill>
              </a:rPr>
              <a:t>Quickly go to a test even if the gain in efficiency is modest (50% </a:t>
            </a:r>
            <a:r>
              <a:rPr lang="en-US" b="1" dirty="0">
                <a:solidFill>
                  <a:prstClr val="black"/>
                </a:solidFill>
                <a:sym typeface="Wingdings"/>
              </a:rPr>
              <a:t> </a:t>
            </a:r>
            <a:r>
              <a:rPr lang="en-US" b="1" dirty="0">
                <a:solidFill>
                  <a:prstClr val="black"/>
                </a:solidFill>
              </a:rPr>
              <a:t>60</a:t>
            </a:r>
            <a:r>
              <a:rPr lang="en-US" b="1" dirty="0" smtClean="0">
                <a:solidFill>
                  <a:prstClr val="black"/>
                </a:solidFill>
              </a:rPr>
              <a:t>%)</a:t>
            </a:r>
          </a:p>
          <a:p>
            <a:endParaRPr lang="en-US" b="1" dirty="0">
              <a:solidFill>
                <a:prstClr val="black"/>
              </a:solidFill>
            </a:endParaRPr>
          </a:p>
          <a:p>
            <a:r>
              <a:rPr lang="en-US" b="1" dirty="0">
                <a:solidFill>
                  <a:prstClr val="black"/>
                </a:solidFill>
              </a:rPr>
              <a:t>Check that oscillation due to higher gain are not </a:t>
            </a:r>
            <a:r>
              <a:rPr lang="en-US" b="1" dirty="0" smtClean="0">
                <a:solidFill>
                  <a:prstClr val="black"/>
                </a:solidFill>
              </a:rPr>
              <a:t>an issue</a:t>
            </a:r>
            <a:endParaRPr lang="en-US" b="1" dirty="0">
              <a:solidFill>
                <a:prstClr val="black"/>
              </a:solidFill>
            </a:endParaRPr>
          </a:p>
        </p:txBody>
      </p:sp>
    </p:spTree>
    <p:extLst>
      <p:ext uri="{BB962C8B-B14F-4D97-AF65-F5344CB8AC3E}">
        <p14:creationId xmlns:p14="http://schemas.microsoft.com/office/powerpoint/2010/main" val="15622241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7523" name="Rectangle 3"/>
          <p:cNvSpPr>
            <a:spLocks noGrp="1" noChangeArrowheads="1"/>
          </p:cNvSpPr>
          <p:nvPr>
            <p:ph type="title" idx="4294967295"/>
          </p:nvPr>
        </p:nvSpPr>
        <p:spPr>
          <a:xfrm>
            <a:off x="0" y="60329"/>
            <a:ext cx="9144000" cy="650875"/>
          </a:xfrm>
          <a:gradFill rotWithShape="0">
            <a:gsLst>
              <a:gs pos="0">
                <a:srgbClr val="660033"/>
              </a:gs>
              <a:gs pos="100000">
                <a:srgbClr val="FF6600"/>
              </a:gs>
            </a:gsLst>
            <a:lin ang="0" scaled="1"/>
          </a:gradFill>
          <a:ln cap="flat">
            <a:solidFill>
              <a:srgbClr val="FFFF00"/>
            </a:solidFill>
          </a:ln>
        </p:spPr>
        <p:txBody>
          <a:bodyPr/>
          <a:lstStyle/>
          <a:p>
            <a:pPr eaLnBrk="1" hangingPunct="1"/>
            <a:r>
              <a:rPr lang="en-US" altLang="en-US" sz="3600" smtClean="0">
                <a:effectLst>
                  <a:outerShdw blurRad="38100" dist="38100" dir="2700000" algn="tl">
                    <a:srgbClr val="000000"/>
                  </a:outerShdw>
                </a:effectLst>
                <a:latin typeface="Times New Roman" pitchFamily="18" charset="0"/>
                <a:cs typeface="Times New Roman" pitchFamily="18" charset="0"/>
              </a:rPr>
              <a:t>Methods</a:t>
            </a:r>
            <a:r>
              <a:rPr lang="ru-RU" altLang="en-US" sz="3600" smtClean="0">
                <a:effectLst>
                  <a:outerShdw blurRad="38100" dist="38100" dir="2700000" algn="tl">
                    <a:srgbClr val="000000"/>
                  </a:outerShdw>
                </a:effectLst>
                <a:latin typeface="Times New Roman" pitchFamily="18" charset="0"/>
              </a:rPr>
              <a:t> </a:t>
            </a:r>
            <a:r>
              <a:rPr lang="en-US" altLang="en-US" sz="3600" smtClean="0">
                <a:effectLst>
                  <a:outerShdw blurRad="38100" dist="38100" dir="2700000" algn="tl">
                    <a:srgbClr val="000000"/>
                  </a:outerShdw>
                </a:effectLst>
                <a:latin typeface="Times New Roman" pitchFamily="18" charset="0"/>
              </a:rPr>
              <a:t>to get high efficiency</a:t>
            </a:r>
            <a:endParaRPr lang="hu-HU" altLang="en-US" sz="3600" smtClean="0">
              <a:effectLst>
                <a:outerShdw blurRad="38100" dist="38100" dir="2700000" algn="tl">
                  <a:srgbClr val="000000"/>
                </a:outerShdw>
              </a:effectLst>
              <a:latin typeface="Times New Roman" pitchFamily="18" charset="0"/>
            </a:endParaRPr>
          </a:p>
        </p:txBody>
      </p:sp>
      <p:sp>
        <p:nvSpPr>
          <p:cNvPr id="109571" name="Rectangle 3"/>
          <p:cNvSpPr>
            <a:spLocks noChangeArrowheads="1"/>
          </p:cNvSpPr>
          <p:nvPr/>
        </p:nvSpPr>
        <p:spPr bwMode="auto">
          <a:xfrm>
            <a:off x="3086100" y="2662241"/>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fontAlgn="base">
              <a:spcBef>
                <a:spcPct val="0"/>
              </a:spcBef>
              <a:spcAft>
                <a:spcPct val="0"/>
              </a:spcAft>
            </a:pPr>
            <a:endParaRPr lang="en-GB" sz="2400" smtClean="0">
              <a:solidFill>
                <a:srgbClr val="FFFFFF"/>
              </a:solidFill>
            </a:endParaRPr>
          </a:p>
        </p:txBody>
      </p:sp>
      <p:sp>
        <p:nvSpPr>
          <p:cNvPr id="5" name="Rectangle 2"/>
          <p:cNvSpPr txBox="1">
            <a:spLocks noChangeArrowheads="1"/>
          </p:cNvSpPr>
          <p:nvPr/>
        </p:nvSpPr>
        <p:spPr>
          <a:xfrm>
            <a:off x="152400" y="685800"/>
            <a:ext cx="8229600" cy="533400"/>
          </a:xfrm>
          <a:prstGeom prst="rect">
            <a:avLst/>
          </a:prstGeom>
        </p:spPr>
        <p:txBody>
          <a:bodyPr/>
          <a:lstStyle>
            <a:lvl1pPr marL="342900" indent="-342900"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fontAlgn="base" hangingPunct="1">
              <a:lnSpc>
                <a:spcPct val="90000"/>
              </a:lnSpc>
              <a:spcBef>
                <a:spcPct val="20000"/>
              </a:spcBef>
              <a:spcAft>
                <a:spcPct val="0"/>
              </a:spcAft>
              <a:buSzPct val="85000"/>
            </a:pPr>
            <a:r>
              <a:rPr lang="en-US" altLang="en-US" sz="2400" b="1" smtClean="0">
                <a:solidFill>
                  <a:srgbClr val="000000"/>
                </a:solidFill>
                <a:latin typeface="Times New Roman" pitchFamily="18" charset="0"/>
                <a:cs typeface="Times New Roman" pitchFamily="18" charset="0"/>
              </a:rPr>
              <a:t>2. BAC method by I. Guzilov</a:t>
            </a:r>
            <a:endParaRPr lang="ru-RU" altLang="en-US" sz="2400" b="1" smtClean="0">
              <a:solidFill>
                <a:srgbClr val="000000"/>
              </a:solidFill>
              <a:latin typeface="Times New Roman" pitchFamily="18" charset="0"/>
            </a:endParaRPr>
          </a:p>
        </p:txBody>
      </p:sp>
      <p:sp>
        <p:nvSpPr>
          <p:cNvPr id="2" name="Rectangle 2"/>
          <p:cNvSpPr txBox="1">
            <a:spLocks noChangeArrowheads="1"/>
          </p:cNvSpPr>
          <p:nvPr/>
        </p:nvSpPr>
        <p:spPr>
          <a:xfrm>
            <a:off x="-152400" y="4191000"/>
            <a:ext cx="8991600" cy="2286000"/>
          </a:xfrm>
          <a:prstGeom prst="rect">
            <a:avLst/>
          </a:prstGeom>
        </p:spPr>
        <p:txBody>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257300" indent="-342900" eaLnBrk="0" hangingPunct="0">
              <a:defRPr>
                <a:solidFill>
                  <a:schemeClr val="tx1"/>
                </a:solidFill>
                <a:latin typeface="Arial" pitchFamily="34" charset="0"/>
              </a:defRPr>
            </a:lvl3pPr>
            <a:lvl4pPr marL="1714500" indent="-342900" eaLnBrk="0" hangingPunct="0">
              <a:defRPr>
                <a:solidFill>
                  <a:schemeClr val="tx1"/>
                </a:solidFill>
                <a:latin typeface="Arial" pitchFamily="34" charset="0"/>
              </a:defRPr>
            </a:lvl4pPr>
            <a:lvl5pPr marL="2171700" indent="-342900" eaLnBrk="0" hangingPunct="0">
              <a:defRPr>
                <a:solidFill>
                  <a:schemeClr val="tx1"/>
                </a:solidFill>
                <a:latin typeface="Arial" pitchFamily="34" charset="0"/>
              </a:defRPr>
            </a:lvl5pPr>
            <a:lvl6pPr marL="2628900" indent="-342900" eaLnBrk="0" fontAlgn="base" hangingPunct="0">
              <a:spcBef>
                <a:spcPct val="0"/>
              </a:spcBef>
              <a:spcAft>
                <a:spcPct val="0"/>
              </a:spcAft>
              <a:defRPr>
                <a:solidFill>
                  <a:schemeClr val="tx1"/>
                </a:solidFill>
                <a:latin typeface="Arial" pitchFamily="34" charset="0"/>
              </a:defRPr>
            </a:lvl6pPr>
            <a:lvl7pPr marL="3086100" indent="-342900" eaLnBrk="0" fontAlgn="base" hangingPunct="0">
              <a:spcBef>
                <a:spcPct val="0"/>
              </a:spcBef>
              <a:spcAft>
                <a:spcPct val="0"/>
              </a:spcAft>
              <a:defRPr>
                <a:solidFill>
                  <a:schemeClr val="tx1"/>
                </a:solidFill>
                <a:latin typeface="Arial" pitchFamily="34" charset="0"/>
              </a:defRPr>
            </a:lvl7pPr>
            <a:lvl8pPr marL="3543300" indent="-342900" eaLnBrk="0" fontAlgn="base" hangingPunct="0">
              <a:spcBef>
                <a:spcPct val="0"/>
              </a:spcBef>
              <a:spcAft>
                <a:spcPct val="0"/>
              </a:spcAft>
              <a:defRPr>
                <a:solidFill>
                  <a:schemeClr val="tx1"/>
                </a:solidFill>
                <a:latin typeface="Arial" pitchFamily="34" charset="0"/>
              </a:defRPr>
            </a:lvl8pPr>
            <a:lvl9pPr marL="4000500" indent="-342900" eaLnBrk="0" fontAlgn="base" hangingPunct="0">
              <a:spcBef>
                <a:spcPct val="0"/>
              </a:spcBef>
              <a:spcAft>
                <a:spcPct val="0"/>
              </a:spcAft>
              <a:defRPr>
                <a:solidFill>
                  <a:schemeClr val="tx1"/>
                </a:solidFill>
                <a:latin typeface="Arial" pitchFamily="34" charset="0"/>
              </a:defRPr>
            </a:lvl9pPr>
          </a:lstStyle>
          <a:p>
            <a:pPr algn="just" eaLnBrk="1" fontAlgn="base" hangingPunct="1">
              <a:lnSpc>
                <a:spcPct val="90000"/>
              </a:lnSpc>
              <a:spcBef>
                <a:spcPct val="20000"/>
              </a:spcBef>
              <a:spcAft>
                <a:spcPct val="0"/>
              </a:spcAft>
              <a:buSzPct val="85000"/>
            </a:pPr>
            <a:r>
              <a:rPr lang="en-US" altLang="en-US" sz="2000" smtClean="0">
                <a:solidFill>
                  <a:srgbClr val="000000"/>
                </a:solidFill>
                <a:latin typeface="Times New Roman" pitchFamily="18" charset="0"/>
                <a:cs typeface="Times New Roman" pitchFamily="18" charset="0"/>
              </a:rPr>
              <a:t>		</a:t>
            </a:r>
            <a:r>
              <a:rPr lang="en-US" altLang="en-US" sz="2100" smtClean="0">
                <a:solidFill>
                  <a:srgbClr val="000000"/>
                </a:solidFill>
                <a:latin typeface="Times New Roman" pitchFamily="18" charset="0"/>
                <a:cs typeface="Times New Roman" pitchFamily="18" charset="0"/>
              </a:rPr>
              <a:t>Electrons of the core in the BAC method </a:t>
            </a:r>
            <a:r>
              <a:rPr lang="en-US" altLang="en-US" sz="2100" b="1" smtClean="0">
                <a:solidFill>
                  <a:srgbClr val="000000"/>
                </a:solidFill>
                <a:latin typeface="Times New Roman" pitchFamily="18" charset="0"/>
                <a:cs typeface="Times New Roman" pitchFamily="18" charset="0"/>
              </a:rPr>
              <a:t>also make oscillatory movements</a:t>
            </a:r>
            <a:r>
              <a:rPr lang="en-US" altLang="en-US" sz="2100" smtClean="0">
                <a:solidFill>
                  <a:srgbClr val="000000"/>
                </a:solidFill>
                <a:latin typeface="Times New Roman" pitchFamily="18" charset="0"/>
                <a:cs typeface="Times New Roman" pitchFamily="18" charset="0"/>
              </a:rPr>
              <a:t> to get high efficiency. To accelerate the process of oscillations of the core </a:t>
            </a:r>
            <a:r>
              <a:rPr lang="en-US" altLang="en-US" sz="2100" b="1" smtClean="0">
                <a:solidFill>
                  <a:srgbClr val="000000"/>
                </a:solidFill>
                <a:latin typeface="Times New Roman" pitchFamily="18" charset="0"/>
                <a:cs typeface="Times New Roman" pitchFamily="18" charset="0"/>
              </a:rPr>
              <a:t>de-bunching cavity</a:t>
            </a:r>
            <a:r>
              <a:rPr lang="en-US" altLang="en-US" sz="2100" smtClean="0">
                <a:solidFill>
                  <a:srgbClr val="000000"/>
                </a:solidFill>
                <a:latin typeface="Times New Roman" pitchFamily="18" charset="0"/>
                <a:cs typeface="Times New Roman" pitchFamily="18" charset="0"/>
              </a:rPr>
              <a:t> (A – for Alignment velocity spread of electrons) </a:t>
            </a:r>
            <a:r>
              <a:rPr lang="en-US" altLang="en-US" sz="2100" b="1" smtClean="0">
                <a:solidFill>
                  <a:srgbClr val="000000"/>
                </a:solidFill>
                <a:latin typeface="Times New Roman" pitchFamily="18" charset="0"/>
                <a:cs typeface="Times New Roman" pitchFamily="18" charset="0"/>
              </a:rPr>
              <a:t>add</a:t>
            </a:r>
            <a:r>
              <a:rPr lang="en-US" altLang="en-US" sz="2100" smtClean="0">
                <a:solidFill>
                  <a:srgbClr val="000000"/>
                </a:solidFill>
                <a:latin typeface="Times New Roman" pitchFamily="18" charset="0"/>
                <a:cs typeface="Times New Roman" pitchFamily="18" charset="0"/>
              </a:rPr>
              <a:t>. Resonant frequency of this cavity A is lower than the working frequency.</a:t>
            </a:r>
            <a:r>
              <a:rPr lang="ru-RU" altLang="en-US" sz="2100" smtClean="0">
                <a:solidFill>
                  <a:srgbClr val="000000"/>
                </a:solidFill>
                <a:latin typeface="Times New Roman" pitchFamily="18" charset="0"/>
                <a:cs typeface="Times New Roman" pitchFamily="18" charset="0"/>
              </a:rPr>
              <a:t> </a:t>
            </a:r>
            <a:endParaRPr lang="en-US" altLang="en-US" sz="2100" smtClean="0">
              <a:solidFill>
                <a:srgbClr val="000000"/>
              </a:solidFill>
              <a:latin typeface="Times New Roman" pitchFamily="18" charset="0"/>
              <a:cs typeface="Times New Roman" pitchFamily="18" charset="0"/>
            </a:endParaRPr>
          </a:p>
          <a:p>
            <a:pPr algn="just" eaLnBrk="1" fontAlgn="base" hangingPunct="1">
              <a:lnSpc>
                <a:spcPct val="90000"/>
              </a:lnSpc>
              <a:spcBef>
                <a:spcPct val="20000"/>
              </a:spcBef>
              <a:spcAft>
                <a:spcPct val="0"/>
              </a:spcAft>
              <a:buSzPct val="85000"/>
            </a:pPr>
            <a:r>
              <a:rPr lang="en-US" altLang="en-US" sz="2100" smtClean="0">
                <a:solidFill>
                  <a:srgbClr val="000000"/>
                </a:solidFill>
                <a:latin typeface="Times New Roman" pitchFamily="18" charset="0"/>
                <a:cs typeface="Times New Roman" pitchFamily="18" charset="0"/>
              </a:rPr>
              <a:t>		Using of BAC method </a:t>
            </a:r>
            <a:r>
              <a:rPr lang="en-US" altLang="en-US" sz="2100" b="1" smtClean="0">
                <a:solidFill>
                  <a:srgbClr val="000000"/>
                </a:solidFill>
                <a:latin typeface="Times New Roman" pitchFamily="18" charset="0"/>
                <a:cs typeface="Times New Roman" pitchFamily="18" charset="0"/>
              </a:rPr>
              <a:t>allows to reduce the length</a:t>
            </a:r>
            <a:r>
              <a:rPr lang="en-US" altLang="en-US" sz="2100" smtClean="0">
                <a:solidFill>
                  <a:srgbClr val="000000"/>
                </a:solidFill>
                <a:latin typeface="Times New Roman" pitchFamily="18" charset="0"/>
                <a:cs typeface="Times New Roman" pitchFamily="18" charset="0"/>
              </a:rPr>
              <a:t> of the interaction space twice in comparison with Space Charge De-bunching method, </a:t>
            </a:r>
            <a:r>
              <a:rPr lang="en-US" altLang="en-US" sz="2100" b="1" smtClean="0">
                <a:solidFill>
                  <a:srgbClr val="000000"/>
                </a:solidFill>
                <a:latin typeface="Times New Roman" pitchFamily="18" charset="0"/>
                <a:cs typeface="Times New Roman" pitchFamily="18" charset="0"/>
              </a:rPr>
              <a:t>while maintaining high efficiency</a:t>
            </a:r>
            <a:r>
              <a:rPr lang="en-US" altLang="en-US" sz="2100" smtClean="0">
                <a:solidFill>
                  <a:srgbClr val="000000"/>
                </a:solidFill>
                <a:latin typeface="Times New Roman" pitchFamily="18" charset="0"/>
                <a:cs typeface="Times New Roman" pitchFamily="18" charset="0"/>
              </a:rPr>
              <a:t>.</a:t>
            </a:r>
          </a:p>
        </p:txBody>
      </p:sp>
      <p:sp>
        <p:nvSpPr>
          <p:cNvPr id="109574" name="Rectangle 6"/>
          <p:cNvSpPr>
            <a:spLocks noChangeArrowheads="1"/>
          </p:cNvSpPr>
          <p:nvPr/>
        </p:nvSpPr>
        <p:spPr bwMode="auto">
          <a:xfrm>
            <a:off x="0" y="3276600"/>
            <a:ext cx="9144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eaLnBrk="0" fontAlgn="base" hangingPunct="0">
              <a:spcBef>
                <a:spcPct val="0"/>
              </a:spcBef>
              <a:spcAft>
                <a:spcPct val="0"/>
              </a:spcAft>
            </a:pPr>
            <a:r>
              <a:rPr lang="en-US" altLang="en-US" sz="1400" smtClean="0">
                <a:solidFill>
                  <a:srgbClr val="FFFFFF"/>
                </a:solidFill>
                <a:cs typeface="Times New Roman" pitchFamily="18" charset="0"/>
              </a:rPr>
              <a:t>Space Charge De-bunching method</a:t>
            </a:r>
            <a:r>
              <a:rPr lang="ru-RU" altLang="en-US" sz="900" smtClean="0">
                <a:solidFill>
                  <a:srgbClr val="FFFFFF"/>
                </a:solidFill>
              </a:rPr>
              <a:t> </a:t>
            </a:r>
            <a:endParaRPr lang="ru-RU" altLang="en-US" smtClean="0">
              <a:solidFill>
                <a:srgbClr val="FFFFFF"/>
              </a:solidFill>
            </a:endParaRPr>
          </a:p>
        </p:txBody>
      </p:sp>
      <p:sp>
        <p:nvSpPr>
          <p:cNvPr id="3" name="Rectangle 2"/>
          <p:cNvSpPr txBox="1">
            <a:spLocks noChangeArrowheads="1"/>
          </p:cNvSpPr>
          <p:nvPr/>
        </p:nvSpPr>
        <p:spPr>
          <a:xfrm>
            <a:off x="-152400" y="6553200"/>
            <a:ext cx="5105400" cy="381000"/>
          </a:xfrm>
          <a:prstGeom prst="rect">
            <a:avLst/>
          </a:prstGeom>
        </p:spPr>
        <p:txBody>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257300" indent="-342900" eaLnBrk="0" hangingPunct="0">
              <a:defRPr>
                <a:solidFill>
                  <a:schemeClr val="tx1"/>
                </a:solidFill>
                <a:latin typeface="Arial" pitchFamily="34" charset="0"/>
              </a:defRPr>
            </a:lvl3pPr>
            <a:lvl4pPr marL="1714500" indent="-342900" eaLnBrk="0" hangingPunct="0">
              <a:defRPr>
                <a:solidFill>
                  <a:schemeClr val="tx1"/>
                </a:solidFill>
                <a:latin typeface="Arial" pitchFamily="34" charset="0"/>
              </a:defRPr>
            </a:lvl4pPr>
            <a:lvl5pPr marL="2171700" indent="-342900" eaLnBrk="0" hangingPunct="0">
              <a:defRPr>
                <a:solidFill>
                  <a:schemeClr val="tx1"/>
                </a:solidFill>
                <a:latin typeface="Arial" pitchFamily="34" charset="0"/>
              </a:defRPr>
            </a:lvl5pPr>
            <a:lvl6pPr marL="2628900" indent="-342900" eaLnBrk="0" fontAlgn="base" hangingPunct="0">
              <a:spcBef>
                <a:spcPct val="0"/>
              </a:spcBef>
              <a:spcAft>
                <a:spcPct val="0"/>
              </a:spcAft>
              <a:defRPr>
                <a:solidFill>
                  <a:schemeClr val="tx1"/>
                </a:solidFill>
                <a:latin typeface="Arial" pitchFamily="34" charset="0"/>
              </a:defRPr>
            </a:lvl6pPr>
            <a:lvl7pPr marL="3086100" indent="-342900" eaLnBrk="0" fontAlgn="base" hangingPunct="0">
              <a:spcBef>
                <a:spcPct val="0"/>
              </a:spcBef>
              <a:spcAft>
                <a:spcPct val="0"/>
              </a:spcAft>
              <a:defRPr>
                <a:solidFill>
                  <a:schemeClr val="tx1"/>
                </a:solidFill>
                <a:latin typeface="Arial" pitchFamily="34" charset="0"/>
              </a:defRPr>
            </a:lvl7pPr>
            <a:lvl8pPr marL="3543300" indent="-342900" eaLnBrk="0" fontAlgn="base" hangingPunct="0">
              <a:spcBef>
                <a:spcPct val="0"/>
              </a:spcBef>
              <a:spcAft>
                <a:spcPct val="0"/>
              </a:spcAft>
              <a:defRPr>
                <a:solidFill>
                  <a:schemeClr val="tx1"/>
                </a:solidFill>
                <a:latin typeface="Arial" pitchFamily="34" charset="0"/>
              </a:defRPr>
            </a:lvl8pPr>
            <a:lvl9pPr marL="4000500" indent="-342900" eaLnBrk="0" fontAlgn="base" hangingPunct="0">
              <a:spcBef>
                <a:spcPct val="0"/>
              </a:spcBef>
              <a:spcAft>
                <a:spcPct val="0"/>
              </a:spcAft>
              <a:defRPr>
                <a:solidFill>
                  <a:schemeClr val="tx1"/>
                </a:solidFill>
                <a:latin typeface="Arial" pitchFamily="34" charset="0"/>
              </a:defRPr>
            </a:lvl9pPr>
          </a:lstStyle>
          <a:p>
            <a:pPr algn="just" eaLnBrk="1" fontAlgn="base" hangingPunct="1">
              <a:lnSpc>
                <a:spcPct val="90000"/>
              </a:lnSpc>
              <a:spcBef>
                <a:spcPct val="20000"/>
              </a:spcBef>
              <a:spcAft>
                <a:spcPct val="0"/>
              </a:spcAft>
              <a:buSzPct val="85000"/>
            </a:pPr>
            <a:r>
              <a:rPr lang="en-US" altLang="en-US" sz="1400" b="1" smtClean="0">
                <a:solidFill>
                  <a:srgbClr val="000000"/>
                </a:solidFill>
                <a:latin typeface="Times New Roman" pitchFamily="18" charset="0"/>
              </a:rPr>
              <a:t>     CLIC workshop, Geneva, CERN, </a:t>
            </a:r>
            <a:r>
              <a:rPr lang="ru-RU" altLang="en-US" sz="1400" b="1" smtClean="0">
                <a:solidFill>
                  <a:srgbClr val="000000"/>
                </a:solidFill>
                <a:latin typeface="Times New Roman" pitchFamily="18" charset="0"/>
              </a:rPr>
              <a:t>23-26</a:t>
            </a:r>
            <a:r>
              <a:rPr lang="en-US" altLang="en-US" sz="1400" b="1" smtClean="0">
                <a:solidFill>
                  <a:srgbClr val="000000"/>
                </a:solidFill>
                <a:latin typeface="Times New Roman" pitchFamily="18" charset="0"/>
              </a:rPr>
              <a:t> January 2015, p.6</a:t>
            </a:r>
            <a:r>
              <a:rPr lang="en-US" altLang="en-US" sz="2000" b="1" smtClean="0">
                <a:solidFill>
                  <a:srgbClr val="000000"/>
                </a:solidFill>
                <a:latin typeface="Times New Roman" pitchFamily="18" charset="0"/>
              </a:rPr>
              <a:t>	</a:t>
            </a:r>
            <a:endParaRPr lang="en-US" altLang="en-US" sz="2000" b="1" baseline="30000" smtClean="0">
              <a:solidFill>
                <a:srgbClr val="000000"/>
              </a:solidFill>
              <a:latin typeface="Times New Roman" pitchFamily="18" charset="0"/>
              <a:cs typeface="Times New Roman" pitchFamily="18" charset="0"/>
            </a:endParaRPr>
          </a:p>
        </p:txBody>
      </p:sp>
      <p:graphicFrame>
        <p:nvGraphicFramePr>
          <p:cNvPr id="109577" name="Object 9"/>
          <p:cNvGraphicFramePr>
            <a:graphicFrameLocks noChangeAspect="1"/>
          </p:cNvGraphicFramePr>
          <p:nvPr/>
        </p:nvGraphicFramePr>
        <p:xfrm>
          <a:off x="990600" y="1065217"/>
          <a:ext cx="7086600" cy="3125787"/>
        </p:xfrm>
        <a:graphic>
          <a:graphicData uri="http://schemas.openxmlformats.org/presentationml/2006/ole">
            <mc:AlternateContent xmlns:mc="http://schemas.openxmlformats.org/markup-compatibility/2006">
              <mc:Choice xmlns:v="urn:schemas-microsoft-com:vml" Requires="v">
                <p:oleObj spid="_x0000_s1039" r:id="rId4" imgW="4648849" imgH="2619048" progId="Paint.Picture">
                  <p:embed/>
                </p:oleObj>
              </mc:Choice>
              <mc:Fallback>
                <p:oleObj r:id="rId4" imgW="4648849" imgH="2619048"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0600" y="1065217"/>
                        <a:ext cx="7086600" cy="31257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67364356"/>
      </p:ext>
    </p:extLst>
  </p:cSld>
  <p:clrMapOvr>
    <a:masterClrMapping/>
  </p:clrMapOvr>
  <p:transition advClick="0">
    <p:sndAc>
      <p:end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07523" name="Rectangle 3"/>
          <p:cNvSpPr>
            <a:spLocks noGrp="1" noChangeArrowheads="1"/>
          </p:cNvSpPr>
          <p:nvPr>
            <p:ph type="title" idx="4294967295"/>
          </p:nvPr>
        </p:nvSpPr>
        <p:spPr>
          <a:xfrm>
            <a:off x="0" y="1"/>
            <a:ext cx="9144000" cy="498475"/>
          </a:xfrm>
          <a:gradFill rotWithShape="0">
            <a:gsLst>
              <a:gs pos="0">
                <a:srgbClr val="660033"/>
              </a:gs>
              <a:gs pos="100000">
                <a:srgbClr val="FF6600"/>
              </a:gs>
            </a:gsLst>
            <a:lin ang="0" scaled="1"/>
          </a:gradFill>
          <a:ln cap="flat">
            <a:solidFill>
              <a:srgbClr val="FFFF00"/>
            </a:solidFill>
          </a:ln>
        </p:spPr>
        <p:txBody>
          <a:bodyPr/>
          <a:lstStyle/>
          <a:p>
            <a:pPr eaLnBrk="1" hangingPunct="1"/>
            <a:r>
              <a:rPr lang="en-US" altLang="en-US" sz="2600" b="1" smtClean="0">
                <a:effectLst>
                  <a:outerShdw blurRad="38100" dist="38100" dir="2700000" algn="tl">
                    <a:srgbClr val="000000"/>
                  </a:outerShdw>
                </a:effectLst>
                <a:latin typeface="Times New Roman" pitchFamily="18" charset="0"/>
                <a:cs typeface="Times New Roman" pitchFamily="18" charset="0"/>
              </a:rPr>
              <a:t>Appearance of klystron</a:t>
            </a:r>
            <a:endParaRPr lang="hu-HU" altLang="en-US" sz="2600" b="1" smtClean="0">
              <a:effectLst>
                <a:outerShdw blurRad="38100" dist="38100" dir="2700000" algn="tl">
                  <a:srgbClr val="000000"/>
                </a:outerShdw>
              </a:effectLst>
              <a:latin typeface="Times New Roman" pitchFamily="18" charset="0"/>
              <a:cs typeface="Times New Roman" pitchFamily="18" charset="0"/>
            </a:endParaRPr>
          </a:p>
        </p:txBody>
      </p:sp>
      <p:sp>
        <p:nvSpPr>
          <p:cNvPr id="151555" name="Rectangle 3"/>
          <p:cNvSpPr>
            <a:spLocks noChangeArrowheads="1"/>
          </p:cNvSpPr>
          <p:nvPr/>
        </p:nvSpPr>
        <p:spPr bwMode="auto">
          <a:xfrm>
            <a:off x="3086100" y="2662241"/>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fontAlgn="base">
              <a:spcBef>
                <a:spcPct val="0"/>
              </a:spcBef>
              <a:spcAft>
                <a:spcPct val="0"/>
              </a:spcAft>
            </a:pPr>
            <a:endParaRPr lang="en-GB" sz="2400" smtClean="0">
              <a:solidFill>
                <a:srgbClr val="FFFFFF"/>
              </a:solidFill>
            </a:endParaRPr>
          </a:p>
        </p:txBody>
      </p:sp>
      <p:sp>
        <p:nvSpPr>
          <p:cNvPr id="151556" name="Rectangle 4"/>
          <p:cNvSpPr>
            <a:spLocks noChangeArrowheads="1"/>
          </p:cNvSpPr>
          <p:nvPr/>
        </p:nvSpPr>
        <p:spPr bwMode="auto">
          <a:xfrm>
            <a:off x="0" y="3276600"/>
            <a:ext cx="9144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eaLnBrk="0" fontAlgn="base" hangingPunct="0">
              <a:spcBef>
                <a:spcPct val="0"/>
              </a:spcBef>
              <a:spcAft>
                <a:spcPct val="0"/>
              </a:spcAft>
            </a:pPr>
            <a:r>
              <a:rPr lang="en-US" altLang="en-US" sz="1400" smtClean="0">
                <a:solidFill>
                  <a:srgbClr val="FFFFFF"/>
                </a:solidFill>
                <a:cs typeface="Times New Roman" pitchFamily="18" charset="0"/>
              </a:rPr>
              <a:t>Space Charge De-bunching method</a:t>
            </a:r>
            <a:r>
              <a:rPr lang="ru-RU" altLang="en-US" sz="900" smtClean="0">
                <a:solidFill>
                  <a:srgbClr val="FFFFFF"/>
                </a:solidFill>
              </a:rPr>
              <a:t> </a:t>
            </a:r>
            <a:endParaRPr lang="ru-RU" altLang="en-US" smtClean="0">
              <a:solidFill>
                <a:srgbClr val="FFFFFF"/>
              </a:solidFill>
            </a:endParaRPr>
          </a:p>
        </p:txBody>
      </p:sp>
      <p:sp>
        <p:nvSpPr>
          <p:cNvPr id="5" name="Rectangle 2"/>
          <p:cNvSpPr txBox="1">
            <a:spLocks noChangeArrowheads="1"/>
          </p:cNvSpPr>
          <p:nvPr/>
        </p:nvSpPr>
        <p:spPr>
          <a:xfrm>
            <a:off x="-152400" y="6553200"/>
            <a:ext cx="5105400" cy="381000"/>
          </a:xfrm>
          <a:prstGeom prst="rect">
            <a:avLst/>
          </a:prstGeom>
        </p:spPr>
        <p:txBody>
          <a:bodyPr/>
          <a:lstStyle>
            <a:lvl1pPr marL="342900" indent="-342900" eaLnBrk="0" hangingPunct="0">
              <a:defRPr>
                <a:solidFill>
                  <a:schemeClr val="tx1"/>
                </a:solidFill>
                <a:latin typeface="Arial" pitchFamily="34" charset="0"/>
              </a:defRPr>
            </a:lvl1pPr>
            <a:lvl2pPr marL="800100" indent="-342900" eaLnBrk="0" hangingPunct="0">
              <a:defRPr>
                <a:solidFill>
                  <a:schemeClr val="tx1"/>
                </a:solidFill>
                <a:latin typeface="Arial" pitchFamily="34" charset="0"/>
              </a:defRPr>
            </a:lvl2pPr>
            <a:lvl3pPr marL="1257300" indent="-342900" eaLnBrk="0" hangingPunct="0">
              <a:defRPr>
                <a:solidFill>
                  <a:schemeClr val="tx1"/>
                </a:solidFill>
                <a:latin typeface="Arial" pitchFamily="34" charset="0"/>
              </a:defRPr>
            </a:lvl3pPr>
            <a:lvl4pPr marL="1714500" indent="-342900" eaLnBrk="0" hangingPunct="0">
              <a:defRPr>
                <a:solidFill>
                  <a:schemeClr val="tx1"/>
                </a:solidFill>
                <a:latin typeface="Arial" pitchFamily="34" charset="0"/>
              </a:defRPr>
            </a:lvl4pPr>
            <a:lvl5pPr marL="2171700" indent="-342900" eaLnBrk="0" hangingPunct="0">
              <a:defRPr>
                <a:solidFill>
                  <a:schemeClr val="tx1"/>
                </a:solidFill>
                <a:latin typeface="Arial" pitchFamily="34" charset="0"/>
              </a:defRPr>
            </a:lvl5pPr>
            <a:lvl6pPr marL="2628900" indent="-342900" eaLnBrk="0" fontAlgn="base" hangingPunct="0">
              <a:spcBef>
                <a:spcPct val="0"/>
              </a:spcBef>
              <a:spcAft>
                <a:spcPct val="0"/>
              </a:spcAft>
              <a:defRPr>
                <a:solidFill>
                  <a:schemeClr val="tx1"/>
                </a:solidFill>
                <a:latin typeface="Arial" pitchFamily="34" charset="0"/>
              </a:defRPr>
            </a:lvl6pPr>
            <a:lvl7pPr marL="3086100" indent="-342900" eaLnBrk="0" fontAlgn="base" hangingPunct="0">
              <a:spcBef>
                <a:spcPct val="0"/>
              </a:spcBef>
              <a:spcAft>
                <a:spcPct val="0"/>
              </a:spcAft>
              <a:defRPr>
                <a:solidFill>
                  <a:schemeClr val="tx1"/>
                </a:solidFill>
                <a:latin typeface="Arial" pitchFamily="34" charset="0"/>
              </a:defRPr>
            </a:lvl7pPr>
            <a:lvl8pPr marL="3543300" indent="-342900" eaLnBrk="0" fontAlgn="base" hangingPunct="0">
              <a:spcBef>
                <a:spcPct val="0"/>
              </a:spcBef>
              <a:spcAft>
                <a:spcPct val="0"/>
              </a:spcAft>
              <a:defRPr>
                <a:solidFill>
                  <a:schemeClr val="tx1"/>
                </a:solidFill>
                <a:latin typeface="Arial" pitchFamily="34" charset="0"/>
              </a:defRPr>
            </a:lvl8pPr>
            <a:lvl9pPr marL="4000500" indent="-342900" eaLnBrk="0" fontAlgn="base" hangingPunct="0">
              <a:spcBef>
                <a:spcPct val="0"/>
              </a:spcBef>
              <a:spcAft>
                <a:spcPct val="0"/>
              </a:spcAft>
              <a:defRPr>
                <a:solidFill>
                  <a:schemeClr val="tx1"/>
                </a:solidFill>
                <a:latin typeface="Arial" pitchFamily="34" charset="0"/>
              </a:defRPr>
            </a:lvl9pPr>
          </a:lstStyle>
          <a:p>
            <a:pPr algn="just" eaLnBrk="1" fontAlgn="base" hangingPunct="1">
              <a:lnSpc>
                <a:spcPct val="90000"/>
              </a:lnSpc>
              <a:spcBef>
                <a:spcPct val="20000"/>
              </a:spcBef>
              <a:spcAft>
                <a:spcPct val="0"/>
              </a:spcAft>
              <a:buSzPct val="85000"/>
            </a:pPr>
            <a:r>
              <a:rPr lang="en-US" altLang="en-US" sz="1400" b="1" smtClean="0">
                <a:solidFill>
                  <a:srgbClr val="000000"/>
                </a:solidFill>
                <a:latin typeface="Times New Roman" pitchFamily="18" charset="0"/>
              </a:rPr>
              <a:t>     CLIC workshop, Geneva, CERN, </a:t>
            </a:r>
            <a:r>
              <a:rPr lang="ru-RU" altLang="en-US" sz="1400" b="1" smtClean="0">
                <a:solidFill>
                  <a:srgbClr val="000000"/>
                </a:solidFill>
                <a:latin typeface="Times New Roman" pitchFamily="18" charset="0"/>
              </a:rPr>
              <a:t>23-26</a:t>
            </a:r>
            <a:r>
              <a:rPr lang="en-US" altLang="en-US" sz="1400" b="1" smtClean="0">
                <a:solidFill>
                  <a:srgbClr val="000000"/>
                </a:solidFill>
                <a:latin typeface="Times New Roman" pitchFamily="18" charset="0"/>
              </a:rPr>
              <a:t> January 2015, p.25</a:t>
            </a:r>
            <a:endParaRPr lang="en-US" altLang="en-US" sz="2000" b="1" baseline="30000" smtClean="0">
              <a:solidFill>
                <a:srgbClr val="000000"/>
              </a:solidFill>
              <a:latin typeface="Times New Roman" pitchFamily="18" charset="0"/>
              <a:cs typeface="Times New Roman" pitchFamily="18" charset="0"/>
            </a:endParaRPr>
          </a:p>
        </p:txBody>
      </p:sp>
      <p:sp>
        <p:nvSpPr>
          <p:cNvPr id="151558" name="Rectangle 6"/>
          <p:cNvSpPr>
            <a:spLocks noChangeArrowheads="1"/>
          </p:cNvSpPr>
          <p:nvPr/>
        </p:nvSpPr>
        <p:spPr bwMode="auto">
          <a:xfrm>
            <a:off x="1905000" y="2452691"/>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fontAlgn="base">
              <a:spcBef>
                <a:spcPct val="0"/>
              </a:spcBef>
              <a:spcAft>
                <a:spcPct val="0"/>
              </a:spcAft>
            </a:pPr>
            <a:endParaRPr lang="en-GB" sz="2400" smtClean="0">
              <a:solidFill>
                <a:srgbClr val="FFFFFF"/>
              </a:solidFill>
            </a:endParaRPr>
          </a:p>
        </p:txBody>
      </p:sp>
      <p:sp>
        <p:nvSpPr>
          <p:cNvPr id="151559" name="Rectangle 7"/>
          <p:cNvSpPr>
            <a:spLocks noChangeArrowheads="1"/>
          </p:cNvSpPr>
          <p:nvPr/>
        </p:nvSpPr>
        <p:spPr bwMode="auto">
          <a:xfrm>
            <a:off x="1890713" y="241935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fontAlgn="base">
              <a:spcBef>
                <a:spcPct val="0"/>
              </a:spcBef>
              <a:spcAft>
                <a:spcPct val="0"/>
              </a:spcAft>
            </a:pPr>
            <a:endParaRPr lang="en-GB" sz="2400" smtClean="0">
              <a:solidFill>
                <a:srgbClr val="FFFFFF"/>
              </a:solidFill>
            </a:endParaRPr>
          </a:p>
        </p:txBody>
      </p:sp>
      <p:sp>
        <p:nvSpPr>
          <p:cNvPr id="151560" name="Rectangle 8"/>
          <p:cNvSpPr>
            <a:spLocks noChangeArrowheads="1"/>
          </p:cNvSpPr>
          <p:nvPr/>
        </p:nvSpPr>
        <p:spPr bwMode="auto">
          <a:xfrm>
            <a:off x="2005013" y="223837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fontAlgn="base">
              <a:spcBef>
                <a:spcPct val="0"/>
              </a:spcBef>
              <a:spcAft>
                <a:spcPct val="0"/>
              </a:spcAft>
            </a:pPr>
            <a:endParaRPr lang="en-GB" sz="2400" smtClean="0">
              <a:solidFill>
                <a:srgbClr val="FFFFFF"/>
              </a:solidFill>
            </a:endParaRPr>
          </a:p>
        </p:txBody>
      </p:sp>
      <p:sp>
        <p:nvSpPr>
          <p:cNvPr id="151561" name="Rectangle 9"/>
          <p:cNvSpPr>
            <a:spLocks noChangeArrowheads="1"/>
          </p:cNvSpPr>
          <p:nvPr/>
        </p:nvSpPr>
        <p:spPr bwMode="auto">
          <a:xfrm>
            <a:off x="285750" y="1562103"/>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fontAlgn="base">
              <a:spcBef>
                <a:spcPct val="0"/>
              </a:spcBef>
              <a:spcAft>
                <a:spcPct val="0"/>
              </a:spcAft>
            </a:pPr>
            <a:endParaRPr lang="en-GB" sz="2400" smtClean="0">
              <a:solidFill>
                <a:srgbClr val="FFFFFF"/>
              </a:solidFill>
            </a:endParaRPr>
          </a:p>
        </p:txBody>
      </p:sp>
      <p:sp>
        <p:nvSpPr>
          <p:cNvPr id="151562" name="Rectangle 10"/>
          <p:cNvSpPr>
            <a:spLocks noChangeArrowheads="1"/>
          </p:cNvSpPr>
          <p:nvPr/>
        </p:nvSpPr>
        <p:spPr bwMode="auto">
          <a:xfrm>
            <a:off x="1423988" y="2357441"/>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fontAlgn="base">
              <a:spcBef>
                <a:spcPct val="0"/>
              </a:spcBef>
              <a:spcAft>
                <a:spcPct val="0"/>
              </a:spcAft>
            </a:pPr>
            <a:endParaRPr lang="en-GB" sz="2400" smtClean="0">
              <a:solidFill>
                <a:srgbClr val="FFFFFF"/>
              </a:solidFill>
            </a:endParaRPr>
          </a:p>
        </p:txBody>
      </p:sp>
      <p:sp>
        <p:nvSpPr>
          <p:cNvPr id="151563" name="Rectangle 11"/>
          <p:cNvSpPr>
            <a:spLocks noChangeArrowheads="1"/>
          </p:cNvSpPr>
          <p:nvPr/>
        </p:nvSpPr>
        <p:spPr bwMode="auto">
          <a:xfrm>
            <a:off x="1528763" y="2428878"/>
            <a:ext cx="914400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flatTx/>
          </a:bodyPr>
          <a:lstStyle/>
          <a:p>
            <a:pPr fontAlgn="base">
              <a:spcBef>
                <a:spcPct val="0"/>
              </a:spcBef>
              <a:spcAft>
                <a:spcPct val="0"/>
              </a:spcAft>
            </a:pPr>
            <a:endParaRPr lang="en-GB" sz="2400" smtClean="0">
              <a:solidFill>
                <a:srgbClr val="FFFFFF"/>
              </a:solidFill>
            </a:endParaRPr>
          </a:p>
        </p:txBody>
      </p:sp>
      <p:graphicFrame>
        <p:nvGraphicFramePr>
          <p:cNvPr id="151566" name="Object 14"/>
          <p:cNvGraphicFramePr>
            <a:graphicFrameLocks noChangeAspect="1"/>
          </p:cNvGraphicFramePr>
          <p:nvPr/>
        </p:nvGraphicFramePr>
        <p:xfrm>
          <a:off x="0" y="598488"/>
          <a:ext cx="9144000" cy="5726112"/>
        </p:xfrm>
        <a:graphic>
          <a:graphicData uri="http://schemas.openxmlformats.org/presentationml/2006/ole">
            <mc:AlternateContent xmlns:mc="http://schemas.openxmlformats.org/markup-compatibility/2006">
              <mc:Choice xmlns:v="urn:schemas-microsoft-com:vml" Requires="v">
                <p:oleObj spid="_x0000_s2063" name="Точечный рисунок" r:id="rId4" imgW="14356179" imgH="8992855" progId="Paint.Picture">
                  <p:embed/>
                </p:oleObj>
              </mc:Choice>
              <mc:Fallback>
                <p:oleObj name="Точечный рисунок" r:id="rId4" imgW="14356179" imgH="8992855"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598488"/>
                        <a:ext cx="9144000" cy="572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693988328"/>
      </p:ext>
    </p:extLst>
  </p:cSld>
  <p:clrMapOvr>
    <a:masterClrMapping/>
  </p:clrMapOvr>
  <p:transition advClick="0">
    <p:sndAc>
      <p:end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4" descr="https://maps.cern.ch/pdf_ws/img/img_20120427_6c3dda94.png"/>
          <p:cNvPicPr>
            <a:picLocks noGrp="1" noChangeAspect="1" noChangeArrowheads="1"/>
          </p:cNvPicPr>
          <p:nvPr>
            <p:ph sz="half" idx="2"/>
          </p:nvPr>
        </p:nvPicPr>
        <p:blipFill rotWithShape="1">
          <a:blip r:embed="rId2">
            <a:extLst>
              <a:ext uri="{28A0092B-C50C-407E-A947-70E740481C1C}">
                <a14:useLocalDpi xmlns:a14="http://schemas.microsoft.com/office/drawing/2010/main" val="0"/>
              </a:ext>
            </a:extLst>
          </a:blip>
          <a:srcRect l="24885" t="36114" r="30887" b="28393"/>
          <a:stretch/>
        </p:blipFill>
        <p:spPr bwMode="auto">
          <a:xfrm>
            <a:off x="2796194" y="4347945"/>
            <a:ext cx="3028950" cy="172545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5906" t="6799" r="7083" b="13379"/>
          <a:stretch/>
        </p:blipFill>
        <p:spPr>
          <a:xfrm>
            <a:off x="581949" y="867748"/>
            <a:ext cx="5967000" cy="3276000"/>
          </a:xfrm>
          <a:prstGeom prst="rect">
            <a:avLst/>
          </a:prstGeom>
          <a:effectLst>
            <a:softEdge rad="101600"/>
          </a:effectLst>
        </p:spPr>
      </p:pic>
      <p:grpSp>
        <p:nvGrpSpPr>
          <p:cNvPr id="10" name="Group 9"/>
          <p:cNvGrpSpPr/>
          <p:nvPr/>
        </p:nvGrpSpPr>
        <p:grpSpPr>
          <a:xfrm>
            <a:off x="6547561" y="730726"/>
            <a:ext cx="2457000" cy="1476000"/>
            <a:chOff x="1763688" y="1502868"/>
            <a:chExt cx="3276000" cy="1476000"/>
          </a:xfrm>
        </p:grpSpPr>
        <p:pic>
          <p:nvPicPr>
            <p:cNvPr id="11" name="Picture 8" descr="https://maps.cern.ch/pdf_ws/img/img_20120402_da35ef54.png"/>
            <p:cNvPicPr>
              <a:picLocks noChangeAspect="1" noChangeArrowheads="1"/>
            </p:cNvPicPr>
            <p:nvPr/>
          </p:nvPicPr>
          <p:blipFill rotWithShape="1">
            <a:blip r:embed="rId4">
              <a:extLst>
                <a:ext uri="{28A0092B-C50C-407E-A947-70E740481C1C}">
                  <a14:useLocalDpi xmlns:a14="http://schemas.microsoft.com/office/drawing/2010/main" val="0"/>
                </a:ext>
              </a:extLst>
            </a:blip>
            <a:srcRect l="22690" t="23390" r="35756" b="43183"/>
            <a:stretch/>
          </p:blipFill>
          <p:spPr bwMode="auto">
            <a:xfrm>
              <a:off x="1763688" y="1502868"/>
              <a:ext cx="3276000" cy="14760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2118970" y="1844824"/>
              <a:ext cx="796846" cy="216024"/>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grpSp>
      <p:sp>
        <p:nvSpPr>
          <p:cNvPr id="2" name="Title 1"/>
          <p:cNvSpPr>
            <a:spLocks noGrp="1"/>
          </p:cNvSpPr>
          <p:nvPr>
            <p:ph type="title"/>
          </p:nvPr>
        </p:nvSpPr>
        <p:spPr/>
        <p:txBody>
          <a:bodyPr/>
          <a:lstStyle/>
          <a:p>
            <a:r>
              <a:rPr lang="en-GB" dirty="0" smtClean="0"/>
              <a:t>Xbox1 in b. 2013</a:t>
            </a:r>
            <a:endParaRPr lang="en-GB" dirty="0"/>
          </a:p>
        </p:txBody>
      </p:sp>
      <p:sp>
        <p:nvSpPr>
          <p:cNvPr id="4" name="Footer Placeholder 3"/>
          <p:cNvSpPr>
            <a:spLocks noGrp="1"/>
          </p:cNvSpPr>
          <p:nvPr>
            <p:ph type="ftr" sz="quarter" idx="11"/>
          </p:nvPr>
        </p:nvSpPr>
        <p:spPr/>
        <p:txBody>
          <a:bodyPr/>
          <a:lstStyle/>
          <a:p>
            <a:r>
              <a:rPr lang="en-GB" smtClean="0">
                <a:solidFill>
                  <a:prstClr val="white"/>
                </a:solidFill>
              </a:rPr>
              <a:t>N. Catalan Lasheras</a:t>
            </a:r>
            <a:endParaRPr lang="en-GB" dirty="0">
              <a:solidFill>
                <a:prstClr val="white"/>
              </a:solidFill>
            </a:endParaRPr>
          </a:p>
        </p:txBody>
      </p:sp>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44456" y="4243607"/>
            <a:ext cx="2409824" cy="2148193"/>
          </a:xfrm>
          <a:prstGeom prst="rect">
            <a:avLst/>
          </a:prstGeom>
          <a:noFill/>
          <a:ln>
            <a:noFill/>
          </a:ln>
          <a:effectLst>
            <a:softEdge rad="63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6814022" y="1848978"/>
            <a:ext cx="2390078" cy="400110"/>
          </a:xfrm>
          <a:prstGeom prst="rect">
            <a:avLst/>
          </a:prstGeom>
          <a:noFill/>
        </p:spPr>
        <p:txBody>
          <a:bodyPr wrap="none" rtlCol="0">
            <a:spAutoFit/>
          </a:bodyPr>
          <a:lstStyle/>
          <a:p>
            <a:pPr defTabSz="457200"/>
            <a:r>
              <a:rPr lang="en-GB" sz="2000" dirty="0">
                <a:solidFill>
                  <a:prstClr val="black"/>
                </a:solidFill>
              </a:rPr>
              <a:t>CTF3 klystron gallery </a:t>
            </a:r>
          </a:p>
        </p:txBody>
      </p:sp>
      <p:sp>
        <p:nvSpPr>
          <p:cNvPr id="18" name="TextBox 17"/>
          <p:cNvSpPr txBox="1"/>
          <p:nvPr/>
        </p:nvSpPr>
        <p:spPr>
          <a:xfrm>
            <a:off x="3687922" y="5763519"/>
            <a:ext cx="695703" cy="400110"/>
          </a:xfrm>
          <a:prstGeom prst="rect">
            <a:avLst/>
          </a:prstGeom>
          <a:noFill/>
        </p:spPr>
        <p:txBody>
          <a:bodyPr wrap="none" rtlCol="0">
            <a:spAutoFit/>
          </a:bodyPr>
          <a:lstStyle/>
          <a:p>
            <a:pPr defTabSz="457200"/>
            <a:r>
              <a:rPr lang="en-GB" sz="2000" dirty="0">
                <a:solidFill>
                  <a:prstClr val="black"/>
                </a:solidFill>
              </a:rPr>
              <a:t>CTF2</a:t>
            </a:r>
          </a:p>
        </p:txBody>
      </p:sp>
      <p:pic>
        <p:nvPicPr>
          <p:cNvPr id="1026" name="Picture 2" descr="https://maps.cern.ch/arcgis/rest/directories/arcgisoutput/Utilities/PrintingTools_GPServer/_ags_05875c5a5928455e90ee14b2f8c92ff4.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04474" y="4347938"/>
            <a:ext cx="3139529" cy="2291572"/>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6915419" y="5763519"/>
            <a:ext cx="1859805" cy="400110"/>
          </a:xfrm>
          <a:prstGeom prst="rect">
            <a:avLst/>
          </a:prstGeom>
          <a:noFill/>
        </p:spPr>
        <p:txBody>
          <a:bodyPr wrap="none" rtlCol="0">
            <a:spAutoFit/>
          </a:bodyPr>
          <a:lstStyle/>
          <a:p>
            <a:pPr defTabSz="457200"/>
            <a:r>
              <a:rPr lang="en-GB" sz="2000" dirty="0" smtClean="0">
                <a:solidFill>
                  <a:prstClr val="black"/>
                </a:solidFill>
              </a:rPr>
              <a:t>Dog-Leg in 2001</a:t>
            </a:r>
            <a:endParaRPr lang="en-GB" sz="2000" dirty="0">
              <a:solidFill>
                <a:prstClr val="black"/>
              </a:solidFill>
            </a:endParaRPr>
          </a:p>
        </p:txBody>
      </p:sp>
      <p:pic>
        <p:nvPicPr>
          <p:cNvPr id="19" name="Picture 18" descr="DSC06573_0.tmp"/>
          <p:cNvPicPr>
            <a:picLocks noChangeAspect="1"/>
          </p:cNvPicPr>
          <p:nvPr/>
        </p:nvPicPr>
        <p:blipFill>
          <a:blip r:embed="rId7" cstate="print"/>
          <a:stretch>
            <a:fillRect/>
          </a:stretch>
        </p:blipFill>
        <p:spPr>
          <a:xfrm>
            <a:off x="7231830" y="3271470"/>
            <a:ext cx="1467610" cy="2389961"/>
          </a:xfrm>
          <a:prstGeom prst="rect">
            <a:avLst/>
          </a:prstGeom>
          <a:ln>
            <a:noFill/>
          </a:ln>
          <a:effectLst>
            <a:softEdge rad="112500"/>
          </a:effectLst>
        </p:spPr>
      </p:pic>
    </p:spTree>
    <p:extLst>
      <p:ext uri="{BB962C8B-B14F-4D97-AF65-F5344CB8AC3E}">
        <p14:creationId xmlns:p14="http://schemas.microsoft.com/office/powerpoint/2010/main" val="310564594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Group 19"/>
          <p:cNvGrpSpPr/>
          <p:nvPr/>
        </p:nvGrpSpPr>
        <p:grpSpPr>
          <a:xfrm>
            <a:off x="1775862" y="4004112"/>
            <a:ext cx="6681131" cy="3003027"/>
            <a:chOff x="1319608" y="3757905"/>
            <a:chExt cx="8535796" cy="2792207"/>
          </a:xfrm>
        </p:grpSpPr>
        <p:sp>
          <p:nvSpPr>
            <p:cNvPr id="7" name="Rectangle 6"/>
            <p:cNvSpPr/>
            <p:nvPr/>
          </p:nvSpPr>
          <p:spPr>
            <a:xfrm>
              <a:off x="1812664" y="3757905"/>
              <a:ext cx="8042740" cy="614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GB">
                <a:solidFill>
                  <a:prstClr val="white"/>
                </a:solidFill>
              </a:endParaRPr>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230" t="2416" r="4223" b="2845"/>
            <a:stretch/>
          </p:blipFill>
          <p:spPr bwMode="auto">
            <a:xfrm>
              <a:off x="1319608" y="3785819"/>
              <a:ext cx="2931925" cy="2552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7041" y="3785819"/>
              <a:ext cx="1768756" cy="2552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0254"/>
            <a:stretch/>
          </p:blipFill>
          <p:spPr bwMode="auto">
            <a:xfrm>
              <a:off x="6082412" y="3785820"/>
              <a:ext cx="1587381" cy="25520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6"/>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7982" r="20003"/>
            <a:stretch/>
          </p:blipFill>
          <p:spPr bwMode="auto">
            <a:xfrm>
              <a:off x="7698207" y="3780436"/>
              <a:ext cx="1099218" cy="25574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7"/>
            <p:cNvPicPr>
              <a:picLocks noChangeAspect="1" noChangeArrowheads="1"/>
            </p:cNvPicPr>
            <p:nvPr/>
          </p:nvPicPr>
          <p:blipFill rotWithShape="1">
            <a:blip r:embed="rId6">
              <a:extLst>
                <a:ext uri="{28A0092B-C50C-407E-A947-70E740481C1C}">
                  <a14:useLocalDpi xmlns:a14="http://schemas.microsoft.com/office/drawing/2010/main" val="0"/>
                </a:ext>
              </a:extLst>
            </a:blip>
            <a:srcRect l="21415" t="7304" r="25495"/>
            <a:stretch/>
          </p:blipFill>
          <p:spPr bwMode="auto">
            <a:xfrm>
              <a:off x="8805701" y="3785820"/>
              <a:ext cx="1007843" cy="25390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1670162" y="5928891"/>
              <a:ext cx="2423758" cy="343404"/>
            </a:xfrm>
            <a:prstGeom prst="rect">
              <a:avLst/>
            </a:prstGeom>
            <a:noFill/>
          </p:spPr>
          <p:txBody>
            <a:bodyPr wrap="none" rtlCol="0">
              <a:spAutoFit/>
            </a:bodyPr>
            <a:lstStyle/>
            <a:p>
              <a:pPr defTabSz="457200"/>
              <a:r>
                <a:rPr lang="en-GB" b="1" dirty="0" smtClean="0">
                  <a:solidFill>
                    <a:srgbClr val="FFFF00"/>
                  </a:solidFill>
                </a:rPr>
                <a:t>430 kV modulator</a:t>
              </a:r>
              <a:endParaRPr lang="en-GB" b="1" dirty="0">
                <a:solidFill>
                  <a:srgbClr val="FFFF00"/>
                </a:solidFill>
              </a:endParaRPr>
            </a:p>
          </p:txBody>
        </p:sp>
        <p:sp>
          <p:nvSpPr>
            <p:cNvPr id="16" name="TextBox 15"/>
            <p:cNvSpPr txBox="1"/>
            <p:nvPr/>
          </p:nvSpPr>
          <p:spPr>
            <a:xfrm>
              <a:off x="4383130" y="3795603"/>
              <a:ext cx="2199380" cy="343404"/>
            </a:xfrm>
            <a:prstGeom prst="rect">
              <a:avLst/>
            </a:prstGeom>
            <a:noFill/>
          </p:spPr>
          <p:txBody>
            <a:bodyPr wrap="none" rtlCol="0">
              <a:spAutoFit/>
            </a:bodyPr>
            <a:lstStyle/>
            <a:p>
              <a:pPr defTabSz="457200"/>
              <a:r>
                <a:rPr lang="en-GB" b="1" dirty="0" smtClean="0">
                  <a:solidFill>
                    <a:srgbClr val="FFFF00"/>
                  </a:solidFill>
                </a:rPr>
                <a:t>50 MW Klystron</a:t>
              </a:r>
              <a:endParaRPr lang="en-GB" b="1" dirty="0">
                <a:solidFill>
                  <a:srgbClr val="FFFF00"/>
                </a:solidFill>
              </a:endParaRPr>
            </a:p>
          </p:txBody>
        </p:sp>
        <p:sp>
          <p:nvSpPr>
            <p:cNvPr id="17" name="TextBox 16"/>
            <p:cNvSpPr txBox="1"/>
            <p:nvPr/>
          </p:nvSpPr>
          <p:spPr>
            <a:xfrm>
              <a:off x="6092790" y="5691602"/>
              <a:ext cx="1577001" cy="858510"/>
            </a:xfrm>
            <a:prstGeom prst="rect">
              <a:avLst/>
            </a:prstGeom>
            <a:noFill/>
          </p:spPr>
          <p:txBody>
            <a:bodyPr wrap="square" rtlCol="0">
              <a:spAutoFit/>
            </a:bodyPr>
            <a:lstStyle/>
            <a:p>
              <a:pPr defTabSz="457200"/>
              <a:r>
                <a:rPr lang="en-GB" b="1" dirty="0" smtClean="0">
                  <a:solidFill>
                    <a:srgbClr val="FFFF00"/>
                  </a:solidFill>
                </a:rPr>
                <a:t>RF Pulse compressor</a:t>
              </a:r>
              <a:endParaRPr lang="en-GB" b="1" dirty="0">
                <a:solidFill>
                  <a:srgbClr val="FFFF00"/>
                </a:solidFill>
              </a:endParaRPr>
            </a:p>
          </p:txBody>
        </p:sp>
        <p:sp>
          <p:nvSpPr>
            <p:cNvPr id="18" name="TextBox 17"/>
            <p:cNvSpPr txBox="1"/>
            <p:nvPr/>
          </p:nvSpPr>
          <p:spPr>
            <a:xfrm>
              <a:off x="9057786" y="5968586"/>
              <a:ext cx="786839" cy="343404"/>
            </a:xfrm>
            <a:prstGeom prst="rect">
              <a:avLst/>
            </a:prstGeom>
            <a:noFill/>
          </p:spPr>
          <p:txBody>
            <a:bodyPr wrap="none" rtlCol="0">
              <a:spAutoFit/>
            </a:bodyPr>
            <a:lstStyle/>
            <a:p>
              <a:pPr defTabSz="457200"/>
              <a:r>
                <a:rPr lang="en-GB" b="1" dirty="0" smtClean="0">
                  <a:solidFill>
                    <a:srgbClr val="FFFF00"/>
                  </a:solidFill>
                </a:rPr>
                <a:t>LLRF</a:t>
              </a:r>
              <a:endParaRPr lang="en-GB" b="1" dirty="0">
                <a:solidFill>
                  <a:srgbClr val="FFFF00"/>
                </a:solidFill>
              </a:endParaRPr>
            </a:p>
          </p:txBody>
        </p:sp>
        <p:sp>
          <p:nvSpPr>
            <p:cNvPr id="19" name="TextBox 18"/>
            <p:cNvSpPr txBox="1"/>
            <p:nvPr/>
          </p:nvSpPr>
          <p:spPr>
            <a:xfrm>
              <a:off x="7720407" y="5368271"/>
              <a:ext cx="1133619" cy="772659"/>
            </a:xfrm>
            <a:prstGeom prst="rect">
              <a:avLst/>
            </a:prstGeom>
            <a:noFill/>
          </p:spPr>
          <p:txBody>
            <a:bodyPr wrap="square" rtlCol="0">
              <a:spAutoFit/>
            </a:bodyPr>
            <a:lstStyle/>
            <a:p>
              <a:pPr defTabSz="457200"/>
              <a:r>
                <a:rPr lang="en-GB" sz="1600" b="1" dirty="0" smtClean="0">
                  <a:solidFill>
                    <a:srgbClr val="FFFF00"/>
                  </a:solidFill>
                </a:rPr>
                <a:t>Vacuum controllers</a:t>
              </a:r>
              <a:endParaRPr lang="en-GB" sz="1600" b="1" dirty="0">
                <a:solidFill>
                  <a:srgbClr val="FFFF00"/>
                </a:solidFill>
              </a:endParaRPr>
            </a:p>
          </p:txBody>
        </p:sp>
      </p:grpSp>
      <p:sp>
        <p:nvSpPr>
          <p:cNvPr id="21" name="Title 20"/>
          <p:cNvSpPr>
            <a:spLocks noGrp="1"/>
          </p:cNvSpPr>
          <p:nvPr>
            <p:ph type="title"/>
          </p:nvPr>
        </p:nvSpPr>
        <p:spPr/>
        <p:txBody>
          <a:bodyPr/>
          <a:lstStyle/>
          <a:p>
            <a:r>
              <a:rPr lang="en-GB" dirty="0" smtClean="0"/>
              <a:t>Xbox2 in b. 150</a:t>
            </a:r>
            <a:endParaRPr lang="en-GB" dirty="0"/>
          </a:p>
        </p:txBody>
      </p:sp>
      <p:pic>
        <p:nvPicPr>
          <p:cNvPr id="24"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75140" y="844225"/>
            <a:ext cx="3115386" cy="31194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5" name="TextBox 24"/>
          <p:cNvSpPr txBox="1"/>
          <p:nvPr/>
        </p:nvSpPr>
        <p:spPr>
          <a:xfrm>
            <a:off x="7017862" y="3123448"/>
            <a:ext cx="1487074" cy="369332"/>
          </a:xfrm>
          <a:prstGeom prst="rect">
            <a:avLst/>
          </a:prstGeom>
          <a:noFill/>
        </p:spPr>
        <p:txBody>
          <a:bodyPr wrap="none" rtlCol="0">
            <a:spAutoFit/>
          </a:bodyPr>
          <a:lstStyle/>
          <a:p>
            <a:pPr defTabSz="457200"/>
            <a:r>
              <a:rPr lang="en-GB" b="1" dirty="0" smtClean="0">
                <a:solidFill>
                  <a:srgbClr val="FFFF00"/>
                </a:solidFill>
              </a:rPr>
              <a:t>Spectrometer</a:t>
            </a:r>
            <a:endParaRPr lang="en-GB" b="1" dirty="0">
              <a:solidFill>
                <a:srgbClr val="FFFF00"/>
              </a:solidFill>
            </a:endParaRPr>
          </a:p>
        </p:txBody>
      </p:sp>
      <p:sp>
        <p:nvSpPr>
          <p:cNvPr id="26" name="TextBox 25"/>
          <p:cNvSpPr txBox="1"/>
          <p:nvPr/>
        </p:nvSpPr>
        <p:spPr>
          <a:xfrm>
            <a:off x="5846745" y="2870423"/>
            <a:ext cx="1232966" cy="369332"/>
          </a:xfrm>
          <a:prstGeom prst="rect">
            <a:avLst/>
          </a:prstGeom>
          <a:noFill/>
        </p:spPr>
        <p:txBody>
          <a:bodyPr wrap="none" rtlCol="0">
            <a:spAutoFit/>
          </a:bodyPr>
          <a:lstStyle/>
          <a:p>
            <a:pPr defTabSz="457200"/>
            <a:r>
              <a:rPr lang="en-GB" b="1" dirty="0" smtClean="0">
                <a:solidFill>
                  <a:srgbClr val="FFFF00"/>
                </a:solidFill>
              </a:rPr>
              <a:t>Crab cavity</a:t>
            </a:r>
            <a:endParaRPr lang="en-GB" b="1" dirty="0">
              <a:solidFill>
                <a:srgbClr val="FFFF00"/>
              </a:solidFill>
            </a:endParaRPr>
          </a:p>
        </p:txBody>
      </p:sp>
      <p:pic>
        <p:nvPicPr>
          <p:cNvPr id="2" name="Picture 1"/>
          <p:cNvPicPr>
            <a:picLocks noChangeAspect="1"/>
          </p:cNvPicPr>
          <p:nvPr/>
        </p:nvPicPr>
        <p:blipFill rotWithShape="1">
          <a:blip r:embed="rId8">
            <a:extLst>
              <a:ext uri="{28A0092B-C50C-407E-A947-70E740481C1C}">
                <a14:useLocalDpi xmlns:a14="http://schemas.microsoft.com/office/drawing/2010/main" val="0"/>
              </a:ext>
            </a:extLst>
          </a:blip>
          <a:srcRect l="5493" r="11204"/>
          <a:stretch/>
        </p:blipFill>
        <p:spPr>
          <a:xfrm>
            <a:off x="672541" y="778467"/>
            <a:ext cx="4742942" cy="3205370"/>
          </a:xfrm>
          <a:prstGeom prst="rect">
            <a:avLst/>
          </a:prstGeom>
        </p:spPr>
      </p:pic>
    </p:spTree>
    <p:extLst>
      <p:ext uri="{BB962C8B-B14F-4D97-AF65-F5344CB8AC3E}">
        <p14:creationId xmlns:p14="http://schemas.microsoft.com/office/powerpoint/2010/main" val="651384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ern.ch\dfs\Users\c\ccapelli\Desktop\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0261" y="753796"/>
            <a:ext cx="8034124" cy="6044567"/>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GB" dirty="0" smtClean="0"/>
              <a:t>Xbox3 in b. 150</a:t>
            </a:r>
            <a:endParaRPr lang="en-GB" dirty="0"/>
          </a:p>
        </p:txBody>
      </p:sp>
    </p:spTree>
    <p:extLst>
      <p:ext uri="{BB962C8B-B14F-4D97-AF65-F5344CB8AC3E}">
        <p14:creationId xmlns:p14="http://schemas.microsoft.com/office/powerpoint/2010/main" val="39333122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Test schedule for next two years</a:t>
            </a:r>
            <a:endParaRPr lang="en-GB" dirty="0"/>
          </a:p>
        </p:txBody>
      </p:sp>
      <p:graphicFrame>
        <p:nvGraphicFramePr>
          <p:cNvPr id="11" name="Object 10"/>
          <p:cNvGraphicFramePr>
            <a:graphicFrameLocks noChangeAspect="1"/>
          </p:cNvGraphicFramePr>
          <p:nvPr>
            <p:extLst>
              <p:ext uri="{D42A27DB-BD31-4B8C-83A1-F6EECF244321}">
                <p14:modId xmlns:p14="http://schemas.microsoft.com/office/powerpoint/2010/main" val="4169733964"/>
              </p:ext>
            </p:extLst>
          </p:nvPr>
        </p:nvGraphicFramePr>
        <p:xfrm>
          <a:off x="413420" y="1631944"/>
          <a:ext cx="8651058" cy="2660650"/>
        </p:xfrm>
        <a:graphic>
          <a:graphicData uri="http://schemas.openxmlformats.org/presentationml/2006/ole">
            <mc:AlternateContent xmlns:mc="http://schemas.openxmlformats.org/markup-compatibility/2006">
              <mc:Choice xmlns:v="urn:schemas-microsoft-com:vml" Requires="v">
                <p:oleObj spid="_x0000_s3086" name="Worksheet" r:id="rId3" imgW="15363811" imgH="3543300" progId="Excel.Sheet.12">
                  <p:embed/>
                </p:oleObj>
              </mc:Choice>
              <mc:Fallback>
                <p:oleObj name="Worksheet" r:id="rId3" imgW="15363811" imgH="3543300" progId="Excel.Sheet.12">
                  <p:embed/>
                  <p:pic>
                    <p:nvPicPr>
                      <p:cNvPr id="0" name=""/>
                      <p:cNvPicPr/>
                      <p:nvPr/>
                    </p:nvPicPr>
                    <p:blipFill>
                      <a:blip r:embed="rId4"/>
                      <a:stretch>
                        <a:fillRect/>
                      </a:stretch>
                    </p:blipFill>
                    <p:spPr>
                      <a:xfrm>
                        <a:off x="413420" y="1631944"/>
                        <a:ext cx="8651058" cy="2660650"/>
                      </a:xfrm>
                      <a:prstGeom prst="rect">
                        <a:avLst/>
                      </a:prstGeom>
                    </p:spPr>
                  </p:pic>
                </p:oleObj>
              </mc:Fallback>
            </mc:AlternateContent>
          </a:graphicData>
        </a:graphic>
      </p:graphicFrame>
    </p:spTree>
    <p:extLst>
      <p:ext uri="{BB962C8B-B14F-4D97-AF65-F5344CB8AC3E}">
        <p14:creationId xmlns:p14="http://schemas.microsoft.com/office/powerpoint/2010/main" val="5994644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Xbox-1: TD26CC#1 conditioning history</a:t>
            </a:r>
            <a:endParaRPr lang="en-GB" dirty="0"/>
          </a:p>
        </p:txBody>
      </p:sp>
      <p:sp>
        <p:nvSpPr>
          <p:cNvPr id="3" name="Content Placeholder 2"/>
          <p:cNvSpPr>
            <a:spLocks noGrp="1"/>
          </p:cNvSpPr>
          <p:nvPr>
            <p:ph idx="1"/>
          </p:nvPr>
        </p:nvSpPr>
        <p:spPr/>
        <p:txBody>
          <a:bodyPr>
            <a:normAutofit/>
          </a:bodyPr>
          <a:lstStyle/>
          <a:p>
            <a:pPr marL="0" indent="0">
              <a:spcBef>
                <a:spcPts val="0"/>
              </a:spcBef>
              <a:buNone/>
            </a:pPr>
            <a:r>
              <a:rPr lang="en-GB" sz="2000" dirty="0" smtClean="0"/>
              <a:t>Automatic operation by a conditioning algorithm </a:t>
            </a:r>
          </a:p>
          <a:p>
            <a:pPr marL="0" indent="0">
              <a:spcBef>
                <a:spcPts val="0"/>
              </a:spcBef>
              <a:buNone/>
            </a:pPr>
            <a:r>
              <a:rPr lang="en-GB" sz="2000" i="1" dirty="0"/>
              <a:t>	</a:t>
            </a:r>
            <a:r>
              <a:rPr lang="en-GB" sz="2000" i="1" dirty="0" smtClean="0"/>
              <a:t>		         </a:t>
            </a:r>
            <a:r>
              <a:rPr lang="en-GB" sz="1400" i="1" dirty="0" smtClean="0"/>
              <a:t>[see </a:t>
            </a:r>
            <a:r>
              <a:rPr lang="en-GB" sz="1400" i="1" dirty="0" err="1" smtClean="0"/>
              <a:t>J.Tagg</a:t>
            </a:r>
            <a:r>
              <a:rPr lang="en-GB" sz="1400" i="1" dirty="0" smtClean="0"/>
              <a:t> presentation]</a:t>
            </a:r>
            <a:endParaRPr lang="en-GB" sz="1400" i="1"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26/01/2015</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J. Giner Navarro - CLIC WS2015</a:t>
            </a:r>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1CC8DFE8-AE87-4F33-A95E-30DB6B220CE8}" type="slidenum">
              <a:rPr lang="en-GB" smtClean="0">
                <a:solidFill>
                  <a:prstClr val="black">
                    <a:tint val="75000"/>
                  </a:prstClr>
                </a:solidFill>
              </a:rPr>
              <a:pPr/>
              <a:t>18</a:t>
            </a:fld>
            <a:endParaRPr lang="en-GB">
              <a:solidFill>
                <a:prstClr val="black">
                  <a:tint val="75000"/>
                </a:prstClr>
              </a:solidFill>
            </a:endParaRPr>
          </a:p>
        </p:txBody>
      </p:sp>
      <p:pic>
        <p:nvPicPr>
          <p:cNvPr id="7"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001" t="9667" r="13249" b="29333"/>
          <a:stretch/>
        </p:blipFill>
        <p:spPr bwMode="auto">
          <a:xfrm>
            <a:off x="1" y="1557406"/>
            <a:ext cx="8748464" cy="48959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7920372" y="1249629"/>
            <a:ext cx="1080120" cy="307777"/>
          </a:xfrm>
          <a:prstGeom prst="rect">
            <a:avLst/>
          </a:prstGeom>
          <a:noFill/>
        </p:spPr>
        <p:txBody>
          <a:bodyPr wrap="square" rtlCol="0">
            <a:spAutoFit/>
          </a:bodyPr>
          <a:lstStyle/>
          <a:p>
            <a:pPr algn="r"/>
            <a:r>
              <a:rPr lang="en-GB" sz="1400" dirty="0" smtClean="0">
                <a:solidFill>
                  <a:srgbClr val="FF0000"/>
                </a:solidFill>
              </a:rPr>
              <a:t>11168 BDs</a:t>
            </a:r>
            <a:endParaRPr lang="en-GB" sz="1400" dirty="0">
              <a:solidFill>
                <a:srgbClr val="FF0000"/>
              </a:solidFill>
            </a:endParaRPr>
          </a:p>
        </p:txBody>
      </p:sp>
      <p:sp>
        <p:nvSpPr>
          <p:cNvPr id="9" name="TextBox 8"/>
          <p:cNvSpPr txBox="1"/>
          <p:nvPr/>
        </p:nvSpPr>
        <p:spPr>
          <a:xfrm>
            <a:off x="683568" y="1557406"/>
            <a:ext cx="2088232" cy="307777"/>
          </a:xfrm>
          <a:prstGeom prst="rect">
            <a:avLst/>
          </a:prstGeom>
          <a:noFill/>
        </p:spPr>
        <p:txBody>
          <a:bodyPr wrap="square" rtlCol="0">
            <a:spAutoFit/>
          </a:bodyPr>
          <a:lstStyle/>
          <a:p>
            <a:pPr algn="r"/>
            <a:r>
              <a:rPr lang="en-GB" sz="1400" b="1" dirty="0" smtClean="0">
                <a:solidFill>
                  <a:prstClr val="black"/>
                </a:solidFill>
              </a:rPr>
              <a:t>B. Woolley - CLIC WS2014</a:t>
            </a:r>
            <a:endParaRPr lang="en-GB" sz="1400" b="1" dirty="0">
              <a:solidFill>
                <a:prstClr val="black"/>
              </a:solidFill>
            </a:endParaRPr>
          </a:p>
        </p:txBody>
      </p:sp>
      <p:pic>
        <p:nvPicPr>
          <p:cNvPr id="10" name="Picture 5" descr="C:\Users\jkoverma\AppData\Local\Microsoft\Windows\Temporary Internet Files\Content.Outlook\N86D1O7I\photo (1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493" t="34251" r="24638" b="30545"/>
          <a:stretch/>
        </p:blipFill>
        <p:spPr bwMode="auto">
          <a:xfrm>
            <a:off x="6271106" y="662302"/>
            <a:ext cx="1629548" cy="895104"/>
          </a:xfrm>
          <a:prstGeom prst="rect">
            <a:avLst/>
          </a:prstGeom>
          <a:noFill/>
          <a:ln w="12700">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96337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cern.ch\dfs\Users\j\jginerna\Desktop\all_vsB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3700618"/>
            <a:ext cx="8249837" cy="2749946"/>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ern.ch\dfs\Users\j\jginerna\Desktop\all_vsPuls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718900"/>
            <a:ext cx="8249837" cy="274994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normAutofit fontScale="90000"/>
          </a:bodyPr>
          <a:lstStyle/>
          <a:p>
            <a:r>
              <a:rPr lang="en-GB" dirty="0" smtClean="0"/>
              <a:t>Comparison of conditioning evolution</a:t>
            </a:r>
            <a:endParaRPr lang="en-GB" dirty="0"/>
          </a:p>
        </p:txBody>
      </p:sp>
      <p:sp>
        <p:nvSpPr>
          <p:cNvPr id="4" name="Date Placeholder 3"/>
          <p:cNvSpPr>
            <a:spLocks noGrp="1"/>
          </p:cNvSpPr>
          <p:nvPr>
            <p:ph type="dt" sz="half" idx="10"/>
          </p:nvPr>
        </p:nvSpPr>
        <p:spPr/>
        <p:txBody>
          <a:bodyPr/>
          <a:lstStyle/>
          <a:p>
            <a:r>
              <a:rPr lang="en-US" smtClean="0">
                <a:solidFill>
                  <a:prstClr val="black">
                    <a:tint val="75000"/>
                  </a:prstClr>
                </a:solidFill>
              </a:rPr>
              <a:t>26/01/2015</a:t>
            </a:r>
            <a:endParaRPr lang="en-GB">
              <a:solidFill>
                <a:prstClr val="black">
                  <a:tint val="75000"/>
                </a:prstClr>
              </a:solidFill>
            </a:endParaRPr>
          </a:p>
        </p:txBody>
      </p:sp>
      <p:sp>
        <p:nvSpPr>
          <p:cNvPr id="5" name="Footer Placeholder 4"/>
          <p:cNvSpPr>
            <a:spLocks noGrp="1"/>
          </p:cNvSpPr>
          <p:nvPr>
            <p:ph type="ftr" sz="quarter" idx="11"/>
          </p:nvPr>
        </p:nvSpPr>
        <p:spPr/>
        <p:txBody>
          <a:bodyPr/>
          <a:lstStyle/>
          <a:p>
            <a:r>
              <a:rPr lang="en-GB" smtClean="0">
                <a:solidFill>
                  <a:prstClr val="black">
                    <a:tint val="75000"/>
                  </a:prstClr>
                </a:solidFill>
              </a:rPr>
              <a:t>J. Giner Navarro - CLIC WS2015</a:t>
            </a:r>
            <a:endParaRPr lang="en-GB"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1CC8DFE8-AE87-4F33-A95E-30DB6B220CE8}" type="slidenum">
              <a:rPr lang="en-GB" smtClean="0">
                <a:solidFill>
                  <a:prstClr val="black">
                    <a:tint val="75000"/>
                  </a:prstClr>
                </a:solidFill>
              </a:rPr>
              <a:pPr/>
              <a:t>19</a:t>
            </a:fld>
            <a:endParaRPr lang="en-GB">
              <a:solidFill>
                <a:prstClr val="black">
                  <a:tint val="75000"/>
                </a:prstClr>
              </a:solidFill>
            </a:endParaRPr>
          </a:p>
        </p:txBody>
      </p:sp>
      <p:sp>
        <p:nvSpPr>
          <p:cNvPr id="10" name="Content Placeholder 2"/>
          <p:cNvSpPr txBox="1">
            <a:spLocks/>
          </p:cNvSpPr>
          <p:nvPr/>
        </p:nvSpPr>
        <p:spPr>
          <a:xfrm>
            <a:off x="1403648" y="876558"/>
            <a:ext cx="3744416" cy="37700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400" dirty="0" smtClean="0">
                <a:solidFill>
                  <a:prstClr val="black"/>
                </a:solidFill>
              </a:rPr>
              <a:t>Scaled gradient vs cumulative number of PULSES</a:t>
            </a:r>
            <a:endParaRPr lang="en-GB" sz="1400" dirty="0">
              <a:solidFill>
                <a:prstClr val="black"/>
              </a:solidFill>
            </a:endParaRPr>
          </a:p>
        </p:txBody>
      </p:sp>
      <p:sp>
        <p:nvSpPr>
          <p:cNvPr id="11" name="Content Placeholder 2"/>
          <p:cNvSpPr txBox="1">
            <a:spLocks/>
          </p:cNvSpPr>
          <p:nvPr/>
        </p:nvSpPr>
        <p:spPr>
          <a:xfrm>
            <a:off x="1380956" y="3844086"/>
            <a:ext cx="4343172" cy="37700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400" dirty="0" smtClean="0">
                <a:solidFill>
                  <a:prstClr val="black"/>
                </a:solidFill>
              </a:rPr>
              <a:t>Scaled gradient vs cumulative number of BREAKDOWNS</a:t>
            </a:r>
            <a:endParaRPr lang="en-GB" sz="1400" dirty="0">
              <a:solidFill>
                <a:prstClr val="black"/>
              </a:solidFill>
            </a:endParaRPr>
          </a:p>
        </p:txBody>
      </p:sp>
      <p:sp>
        <p:nvSpPr>
          <p:cNvPr id="8" name="Rectangle 7"/>
          <p:cNvSpPr/>
          <p:nvPr/>
        </p:nvSpPr>
        <p:spPr>
          <a:xfrm>
            <a:off x="683568" y="3491716"/>
            <a:ext cx="7416824" cy="369332"/>
          </a:xfrm>
          <a:prstGeom prst="rect">
            <a:avLst/>
          </a:prstGeom>
        </p:spPr>
        <p:txBody>
          <a:bodyPr wrap="square">
            <a:spAutoFit/>
          </a:bodyPr>
          <a:lstStyle/>
          <a:p>
            <a:pPr algn="ctr"/>
            <a:r>
              <a:rPr lang="en-GB" b="1" dirty="0">
                <a:solidFill>
                  <a:srgbClr val="FF0000"/>
                </a:solidFill>
              </a:rPr>
              <a:t>Conditioning to high-gradient is given by the pulses not the breakdowns!</a:t>
            </a:r>
          </a:p>
        </p:txBody>
      </p:sp>
      <mc:AlternateContent xmlns:mc="http://schemas.openxmlformats.org/markup-compatibility/2006" xmlns:a14="http://schemas.microsoft.com/office/drawing/2010/main">
        <mc:Choice Requires="a14">
          <p:sp>
            <p:nvSpPr>
              <p:cNvPr id="9" name="TextBox 8"/>
              <p:cNvSpPr txBox="1"/>
              <p:nvPr/>
            </p:nvSpPr>
            <p:spPr>
              <a:xfrm>
                <a:off x="397255" y="1628800"/>
                <a:ext cx="408456"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Sup>
                        <m:sSubSupPr>
                          <m:ctrlPr>
                            <a:rPr lang="en-GB" i="1" smtClean="0">
                              <a:solidFill>
                                <a:prstClr val="black"/>
                              </a:solidFill>
                              <a:latin typeface="Cambria Math"/>
                            </a:rPr>
                          </m:ctrlPr>
                        </m:sSubSupPr>
                        <m:e>
                          <m:r>
                            <a:rPr lang="en-GB" i="1" smtClean="0">
                              <a:solidFill>
                                <a:prstClr val="black"/>
                              </a:solidFill>
                              <a:latin typeface="Cambria Math"/>
                            </a:rPr>
                            <m:t>𝐸</m:t>
                          </m:r>
                        </m:e>
                        <m:sub>
                          <m:r>
                            <a:rPr lang="en-GB" i="1" smtClean="0">
                              <a:solidFill>
                                <a:prstClr val="black"/>
                              </a:solidFill>
                              <a:latin typeface="Cambria Math"/>
                            </a:rPr>
                            <m:t>0</m:t>
                          </m:r>
                        </m:sub>
                        <m:sup>
                          <m:r>
                            <a:rPr lang="en-GB" i="1" smtClean="0">
                              <a:solidFill>
                                <a:prstClr val="black"/>
                              </a:solidFill>
                              <a:latin typeface="Cambria Math"/>
                            </a:rPr>
                            <m:t>∗</m:t>
                          </m:r>
                        </m:sup>
                      </m:sSubSup>
                    </m:oMath>
                  </m:oMathPara>
                </a14:m>
                <a:endParaRPr lang="en-GB" dirty="0">
                  <a:solidFill>
                    <a:prstClr val="black"/>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97255" y="1628800"/>
                <a:ext cx="408456" cy="369332"/>
              </a:xfrm>
              <a:prstGeom prst="rect">
                <a:avLst/>
              </a:prstGeom>
              <a:blipFill rotWithShape="1">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397255" y="4581128"/>
                <a:ext cx="408456" cy="369332"/>
              </a:xfrm>
              <a:prstGeom prst="rect">
                <a:avLst/>
              </a:prstGeom>
              <a:noFill/>
            </p:spPr>
            <p:txBody>
              <a:bodyPr wrap="square" rtlCol="0">
                <a:spAutoFit/>
              </a:bodyPr>
              <a:lstStyle/>
              <a:p>
                <a14:m>
                  <m:oMathPara xmlns:m="http://schemas.openxmlformats.org/officeDocument/2006/math">
                    <m:oMathParaPr>
                      <m:jc m:val="centerGroup"/>
                    </m:oMathParaPr>
                    <m:oMath xmlns:m="http://schemas.openxmlformats.org/officeDocument/2006/math">
                      <m:sSubSup>
                        <m:sSubSupPr>
                          <m:ctrlPr>
                            <a:rPr lang="en-GB" i="1" smtClean="0">
                              <a:solidFill>
                                <a:prstClr val="black"/>
                              </a:solidFill>
                              <a:latin typeface="Cambria Math"/>
                            </a:rPr>
                          </m:ctrlPr>
                        </m:sSubSupPr>
                        <m:e>
                          <m:r>
                            <a:rPr lang="en-GB" i="1" smtClean="0">
                              <a:solidFill>
                                <a:prstClr val="black"/>
                              </a:solidFill>
                              <a:latin typeface="Cambria Math"/>
                            </a:rPr>
                            <m:t>𝐸</m:t>
                          </m:r>
                        </m:e>
                        <m:sub>
                          <m:r>
                            <a:rPr lang="en-GB" i="1" smtClean="0">
                              <a:solidFill>
                                <a:prstClr val="black"/>
                              </a:solidFill>
                              <a:latin typeface="Cambria Math"/>
                            </a:rPr>
                            <m:t>0</m:t>
                          </m:r>
                        </m:sub>
                        <m:sup>
                          <m:r>
                            <a:rPr lang="en-GB" i="1" smtClean="0">
                              <a:solidFill>
                                <a:prstClr val="black"/>
                              </a:solidFill>
                              <a:latin typeface="Cambria Math"/>
                            </a:rPr>
                            <m:t>∗</m:t>
                          </m:r>
                        </m:sup>
                      </m:sSubSup>
                    </m:oMath>
                  </m:oMathPara>
                </a14:m>
                <a:endParaRPr lang="en-GB" dirty="0">
                  <a:solidFill>
                    <a:prstClr val="black"/>
                  </a:solidFill>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397255" y="4581128"/>
                <a:ext cx="408456" cy="369332"/>
              </a:xfrm>
              <a:prstGeom prst="rect">
                <a:avLst/>
              </a:prstGeom>
              <a:blipFill rotWithShape="1">
                <a:blip r:embed="rId5"/>
                <a:stretch>
                  <a:fillRect/>
                </a:stretch>
              </a:blipFill>
            </p:spPr>
            <p:txBody>
              <a:bodyPr/>
              <a:lstStyle/>
              <a:p>
                <a:r>
                  <a:rPr lang="en-GB">
                    <a:noFill/>
                  </a:rPr>
                  <a:t> </a:t>
                </a:r>
              </a:p>
            </p:txBody>
          </p:sp>
        </mc:Fallback>
      </mc:AlternateContent>
      <p:sp>
        <p:nvSpPr>
          <p:cNvPr id="17" name="TextBox 16"/>
          <p:cNvSpPr txBox="1"/>
          <p:nvPr/>
        </p:nvSpPr>
        <p:spPr>
          <a:xfrm>
            <a:off x="4396901" y="3212976"/>
            <a:ext cx="936104" cy="338554"/>
          </a:xfrm>
          <a:prstGeom prst="rect">
            <a:avLst/>
          </a:prstGeom>
          <a:solidFill>
            <a:schemeClr val="bg1"/>
          </a:solidFill>
        </p:spPr>
        <p:txBody>
          <a:bodyPr wrap="square" rtlCol="0">
            <a:spAutoFit/>
          </a:bodyPr>
          <a:lstStyle/>
          <a:p>
            <a:r>
              <a:rPr lang="en-GB" sz="1600" dirty="0" smtClean="0">
                <a:solidFill>
                  <a:prstClr val="black"/>
                </a:solidFill>
              </a:rPr>
              <a:t>#Pulses</a:t>
            </a:r>
            <a:endParaRPr lang="en-GB" sz="1600" dirty="0">
              <a:solidFill>
                <a:prstClr val="black"/>
              </a:solidFill>
            </a:endParaRPr>
          </a:p>
        </p:txBody>
      </p:sp>
      <p:sp>
        <p:nvSpPr>
          <p:cNvPr id="18" name="TextBox 17"/>
          <p:cNvSpPr txBox="1"/>
          <p:nvPr/>
        </p:nvSpPr>
        <p:spPr>
          <a:xfrm>
            <a:off x="4396901" y="6281287"/>
            <a:ext cx="720080" cy="338554"/>
          </a:xfrm>
          <a:prstGeom prst="rect">
            <a:avLst/>
          </a:prstGeom>
          <a:solidFill>
            <a:schemeClr val="bg1"/>
          </a:solidFill>
        </p:spPr>
        <p:txBody>
          <a:bodyPr wrap="square" rtlCol="0">
            <a:spAutoFit/>
          </a:bodyPr>
          <a:lstStyle/>
          <a:p>
            <a:r>
              <a:rPr lang="en-GB" sz="1600" dirty="0" smtClean="0">
                <a:solidFill>
                  <a:prstClr val="black"/>
                </a:solidFill>
              </a:rPr>
              <a:t>#BDs</a:t>
            </a:r>
            <a:endParaRPr lang="en-GB" sz="1600" dirty="0">
              <a:solidFill>
                <a:prstClr val="black"/>
              </a:solidFill>
            </a:endParaRPr>
          </a:p>
        </p:txBody>
      </p:sp>
    </p:spTree>
    <p:extLst>
      <p:ext uri="{BB962C8B-B14F-4D97-AF65-F5344CB8AC3E}">
        <p14:creationId xmlns:p14="http://schemas.microsoft.com/office/powerpoint/2010/main" val="11395632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80044" y="1700812"/>
            <a:ext cx="8745375" cy="2554545"/>
          </a:xfrm>
          <a:prstGeom prst="rect">
            <a:avLst/>
          </a:prstGeom>
          <a:noFill/>
        </p:spPr>
        <p:txBody>
          <a:bodyPr wrap="square" rtlCol="0">
            <a:spAutoFit/>
          </a:bodyPr>
          <a:lstStyle/>
          <a:p>
            <a:pPr marL="457200" indent="-457200">
              <a:buFont typeface="Arial" panose="020B0604020202020204" pitchFamily="34" charset="0"/>
              <a:buChar char="•"/>
            </a:pPr>
            <a:r>
              <a:rPr lang="en-GB" sz="3200" dirty="0" smtClean="0"/>
              <a:t>Overview of relationships among different aspects of the CLIC </a:t>
            </a:r>
            <a:r>
              <a:rPr lang="en-GB" sz="3200" dirty="0" smtClean="0"/>
              <a:t>study – introduction to this morning’s session</a:t>
            </a:r>
          </a:p>
          <a:p>
            <a:pPr marL="457200" indent="-457200">
              <a:buFont typeface="Arial" panose="020B0604020202020204" pitchFamily="34" charset="0"/>
              <a:buChar char="•"/>
            </a:pPr>
            <a:r>
              <a:rPr lang="en-GB" sz="3200" dirty="0" smtClean="0"/>
              <a:t>A </a:t>
            </a:r>
            <a:r>
              <a:rPr lang="en-GB" sz="3200" dirty="0"/>
              <a:t>few particularly relevant X-band and high-gradient working group highlights</a:t>
            </a:r>
            <a:endParaRPr lang="en-GB" sz="3200" dirty="0"/>
          </a:p>
        </p:txBody>
      </p:sp>
    </p:spTree>
    <p:extLst>
      <p:ext uri="{BB962C8B-B14F-4D97-AF65-F5344CB8AC3E}">
        <p14:creationId xmlns:p14="http://schemas.microsoft.com/office/powerpoint/2010/main" val="38995989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8828" b="50000"/>
          <a:stretch/>
        </p:blipFill>
        <p:spPr bwMode="auto">
          <a:xfrm>
            <a:off x="81887" y="4841492"/>
            <a:ext cx="2257865" cy="2016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51939"/>
          <a:stretch/>
        </p:blipFill>
        <p:spPr bwMode="auto">
          <a:xfrm>
            <a:off x="151760" y="718429"/>
            <a:ext cx="2120592" cy="40330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Footer Placeholder 2"/>
          <p:cNvSpPr>
            <a:spLocks noGrp="1"/>
          </p:cNvSpPr>
          <p:nvPr>
            <p:ph type="ftr" sz="quarter" idx="11"/>
          </p:nvPr>
        </p:nvSpPr>
        <p:spPr>
          <a:xfrm>
            <a:off x="3124200" y="6096670"/>
            <a:ext cx="2895600" cy="365125"/>
          </a:xfrm>
        </p:spPr>
        <p:txBody>
          <a:bodyPr/>
          <a:lstStyle/>
          <a:p>
            <a:r>
              <a:rPr lang="en-GB" dirty="0">
                <a:solidFill>
                  <a:prstClr val="black">
                    <a:tint val="75000"/>
                  </a:prstClr>
                </a:solidFill>
              </a:rPr>
              <a:t>CI-SAC Dec 2011</a:t>
            </a:r>
          </a:p>
        </p:txBody>
      </p:sp>
      <p:sp>
        <p:nvSpPr>
          <p:cNvPr id="118819" name="Text Box 55"/>
          <p:cNvSpPr txBox="1">
            <a:spLocks noChangeArrowheads="1"/>
          </p:cNvSpPr>
          <p:nvPr/>
        </p:nvSpPr>
        <p:spPr bwMode="auto">
          <a:xfrm>
            <a:off x="543490" y="677647"/>
            <a:ext cx="1079500" cy="366713"/>
          </a:xfrm>
          <a:prstGeom prst="rect">
            <a:avLst/>
          </a:prstGeom>
          <a:noFill/>
          <a:ln w="9525">
            <a:noFill/>
            <a:miter lim="800000"/>
            <a:headEnd/>
            <a:tailEnd/>
          </a:ln>
        </p:spPr>
        <p:txBody>
          <a:bodyPr>
            <a:spAutoFit/>
          </a:bodyPr>
          <a:lstStyle/>
          <a:p>
            <a:pPr>
              <a:spcBef>
                <a:spcPct val="50000"/>
              </a:spcBef>
            </a:pPr>
            <a:r>
              <a:rPr lang="en-GB" i="1" dirty="0" err="1">
                <a:solidFill>
                  <a:prstClr val="black"/>
                </a:solidFill>
                <a:cs typeface="Arial" charset="0"/>
              </a:rPr>
              <a:t>E</a:t>
            </a:r>
            <a:r>
              <a:rPr lang="en-GB" i="1" baseline="-25000" dirty="0" err="1">
                <a:solidFill>
                  <a:prstClr val="black"/>
                </a:solidFill>
                <a:cs typeface="Arial" charset="0"/>
              </a:rPr>
              <a:t>surf</a:t>
            </a:r>
            <a:endParaRPr lang="en-GB" i="1" baseline="-25000" dirty="0">
              <a:solidFill>
                <a:prstClr val="black"/>
              </a:solidFill>
              <a:cs typeface="Arial" charset="0"/>
            </a:endParaRPr>
          </a:p>
        </p:txBody>
      </p:sp>
      <p:sp>
        <p:nvSpPr>
          <p:cNvPr id="118820" name="Text Box 57"/>
          <p:cNvSpPr txBox="1">
            <a:spLocks noChangeArrowheads="1"/>
          </p:cNvSpPr>
          <p:nvPr/>
        </p:nvSpPr>
        <p:spPr bwMode="auto">
          <a:xfrm>
            <a:off x="472718" y="2776243"/>
            <a:ext cx="1079500" cy="366712"/>
          </a:xfrm>
          <a:prstGeom prst="rect">
            <a:avLst/>
          </a:prstGeom>
          <a:noFill/>
          <a:ln w="9525">
            <a:noFill/>
            <a:miter lim="800000"/>
            <a:headEnd/>
            <a:tailEnd/>
          </a:ln>
        </p:spPr>
        <p:txBody>
          <a:bodyPr>
            <a:spAutoFit/>
          </a:bodyPr>
          <a:lstStyle/>
          <a:p>
            <a:pPr>
              <a:spcBef>
                <a:spcPct val="50000"/>
              </a:spcBef>
            </a:pPr>
            <a:r>
              <a:rPr lang="en-GB" i="1" dirty="0" err="1">
                <a:solidFill>
                  <a:prstClr val="black"/>
                </a:solidFill>
                <a:cs typeface="Arial" charset="0"/>
              </a:rPr>
              <a:t>H</a:t>
            </a:r>
            <a:r>
              <a:rPr lang="en-GB" i="1" baseline="-25000" dirty="0" err="1">
                <a:solidFill>
                  <a:prstClr val="black"/>
                </a:solidFill>
                <a:cs typeface="Arial" charset="0"/>
              </a:rPr>
              <a:t>surf</a:t>
            </a:r>
            <a:endParaRPr lang="en-GB" i="1" baseline="-25000" dirty="0">
              <a:solidFill>
                <a:prstClr val="black"/>
              </a:solidFill>
              <a:cs typeface="Arial" charset="0"/>
            </a:endParaRPr>
          </a:p>
        </p:txBody>
      </p:sp>
      <p:sp>
        <p:nvSpPr>
          <p:cNvPr id="118821" name="Text Box 58"/>
          <p:cNvSpPr txBox="1">
            <a:spLocks noChangeArrowheads="1"/>
          </p:cNvSpPr>
          <p:nvPr/>
        </p:nvSpPr>
        <p:spPr bwMode="auto">
          <a:xfrm>
            <a:off x="151760" y="4841492"/>
            <a:ext cx="1997075" cy="369887"/>
          </a:xfrm>
          <a:prstGeom prst="rect">
            <a:avLst/>
          </a:prstGeom>
          <a:noFill/>
          <a:ln w="9525">
            <a:noFill/>
            <a:miter lim="800000"/>
            <a:headEnd/>
            <a:tailEnd/>
          </a:ln>
        </p:spPr>
        <p:txBody>
          <a:bodyPr>
            <a:spAutoFit/>
          </a:bodyPr>
          <a:lstStyle/>
          <a:p>
            <a:pPr>
              <a:spcBef>
                <a:spcPct val="50000"/>
              </a:spcBef>
            </a:pPr>
            <a:r>
              <a:rPr lang="en-GB" i="1" dirty="0" err="1">
                <a:solidFill>
                  <a:prstClr val="black"/>
                </a:solidFill>
                <a:cs typeface="Arial" charset="0"/>
              </a:rPr>
              <a:t>S</a:t>
            </a:r>
            <a:r>
              <a:rPr lang="en-GB" i="1" baseline="-25000" dirty="0" err="1">
                <a:solidFill>
                  <a:prstClr val="black"/>
                </a:solidFill>
                <a:cs typeface="Arial" charset="0"/>
              </a:rPr>
              <a:t>surf</a:t>
            </a:r>
            <a:r>
              <a:rPr lang="en-GB" i="1" dirty="0">
                <a:solidFill>
                  <a:prstClr val="black"/>
                </a:solidFill>
                <a:cs typeface="Arial" charset="0"/>
              </a:rPr>
              <a:t>=(</a:t>
            </a:r>
            <a:r>
              <a:rPr lang="en-GB" i="1" dirty="0" err="1">
                <a:solidFill>
                  <a:prstClr val="black"/>
                </a:solidFill>
                <a:cs typeface="Arial" charset="0"/>
              </a:rPr>
              <a:t>ExH</a:t>
            </a:r>
            <a:r>
              <a:rPr lang="en-GB" i="1" dirty="0">
                <a:solidFill>
                  <a:prstClr val="black"/>
                </a:solidFill>
                <a:cs typeface="Arial" charset="0"/>
              </a:rPr>
              <a:t>)</a:t>
            </a:r>
            <a:r>
              <a:rPr lang="en-GB" i="1" baseline="-25000" dirty="0">
                <a:solidFill>
                  <a:prstClr val="black"/>
                </a:solidFill>
                <a:cs typeface="Arial" charset="0"/>
              </a:rPr>
              <a:t>surf</a:t>
            </a:r>
          </a:p>
        </p:txBody>
      </p:sp>
      <p:sp>
        <p:nvSpPr>
          <p:cNvPr id="118822" name="TextBox 10"/>
          <p:cNvSpPr txBox="1">
            <a:spLocks noChangeArrowheads="1"/>
          </p:cNvSpPr>
          <p:nvPr/>
        </p:nvSpPr>
        <p:spPr bwMode="auto">
          <a:xfrm>
            <a:off x="2357886" y="986825"/>
            <a:ext cx="6790132" cy="2554545"/>
          </a:xfrm>
          <a:prstGeom prst="rect">
            <a:avLst/>
          </a:prstGeom>
          <a:noFill/>
          <a:ln w="9525">
            <a:noFill/>
            <a:miter lim="800000"/>
            <a:headEnd/>
            <a:tailEnd/>
          </a:ln>
        </p:spPr>
        <p:txBody>
          <a:bodyPr wrap="square">
            <a:spAutoFit/>
          </a:bodyPr>
          <a:lstStyle/>
          <a:p>
            <a:pPr>
              <a:buFont typeface="Arial" charset="0"/>
              <a:buChar char="•"/>
            </a:pPr>
            <a:r>
              <a:rPr lang="en-GB" sz="1600" dirty="0">
                <a:solidFill>
                  <a:prstClr val="black"/>
                </a:solidFill>
                <a:cs typeface="Arial" charset="0"/>
              </a:rPr>
              <a:t> Peak electric and magnetic fields of the dipole mode are located 90 degrees from each other on the iris</a:t>
            </a:r>
          </a:p>
          <a:p>
            <a:pPr>
              <a:buFont typeface="Arial" charset="0"/>
              <a:buChar char="•"/>
            </a:pPr>
            <a:endParaRPr lang="en-GB" sz="1600" dirty="0">
              <a:solidFill>
                <a:prstClr val="black"/>
              </a:solidFill>
              <a:cs typeface="Arial" charset="0"/>
            </a:endParaRPr>
          </a:p>
          <a:p>
            <a:pPr>
              <a:buFont typeface="Arial" charset="0"/>
              <a:buChar char="•"/>
            </a:pPr>
            <a:r>
              <a:rPr lang="en-GB" sz="1600" dirty="0">
                <a:solidFill>
                  <a:prstClr val="black"/>
                </a:solidFill>
                <a:cs typeface="Arial" charset="0"/>
              </a:rPr>
              <a:t> Surface </a:t>
            </a:r>
            <a:r>
              <a:rPr lang="en-GB" sz="1600" dirty="0" err="1">
                <a:solidFill>
                  <a:prstClr val="black"/>
                </a:solidFill>
                <a:cs typeface="Arial" charset="0"/>
              </a:rPr>
              <a:t>Poynting</a:t>
            </a:r>
            <a:r>
              <a:rPr lang="en-GB" sz="1600" dirty="0">
                <a:solidFill>
                  <a:prstClr val="black"/>
                </a:solidFill>
                <a:cs typeface="Arial" charset="0"/>
              </a:rPr>
              <a:t> flux </a:t>
            </a:r>
            <a:r>
              <a:rPr lang="en-GB" sz="1600" dirty="0" err="1">
                <a:solidFill>
                  <a:prstClr val="black"/>
                </a:solidFill>
                <a:cs typeface="Arial" charset="0"/>
              </a:rPr>
              <a:t>S</a:t>
            </a:r>
            <a:r>
              <a:rPr lang="en-GB" sz="1600" baseline="-25000" dirty="0" err="1">
                <a:solidFill>
                  <a:prstClr val="black"/>
                </a:solidFill>
                <a:cs typeface="Arial" charset="0"/>
              </a:rPr>
              <a:t>surf</a:t>
            </a:r>
            <a:r>
              <a:rPr lang="en-GB" sz="1600" dirty="0">
                <a:solidFill>
                  <a:prstClr val="black"/>
                </a:solidFill>
                <a:cs typeface="Arial" charset="0"/>
              </a:rPr>
              <a:t> is however at 45 </a:t>
            </a:r>
            <a:r>
              <a:rPr lang="en-GB" sz="1600" dirty="0" err="1">
                <a:solidFill>
                  <a:prstClr val="black"/>
                </a:solidFill>
                <a:cs typeface="Arial" charset="0"/>
              </a:rPr>
              <a:t>deg</a:t>
            </a:r>
            <a:r>
              <a:rPr lang="en-GB" sz="1600" dirty="0">
                <a:solidFill>
                  <a:prstClr val="black"/>
                </a:solidFill>
                <a:cs typeface="Arial" charset="0"/>
              </a:rPr>
              <a:t> to both E and H</a:t>
            </a:r>
          </a:p>
          <a:p>
            <a:pPr>
              <a:buFont typeface="Arial" charset="0"/>
              <a:buChar char="•"/>
            </a:pPr>
            <a:endParaRPr lang="en-GB" sz="1600" dirty="0">
              <a:solidFill>
                <a:prstClr val="black"/>
              </a:solidFill>
              <a:cs typeface="Arial" charset="0"/>
            </a:endParaRPr>
          </a:p>
          <a:p>
            <a:pPr>
              <a:buFont typeface="Arial" charset="0"/>
              <a:buChar char="•"/>
            </a:pPr>
            <a:r>
              <a:rPr lang="en-GB" sz="1600" dirty="0">
                <a:solidFill>
                  <a:prstClr val="black"/>
                </a:solidFill>
                <a:cs typeface="Arial" charset="0"/>
              </a:rPr>
              <a:t> Location of the breakdown on the iris provides critical information about the role of magnetic field in breakdown.</a:t>
            </a:r>
          </a:p>
          <a:p>
            <a:pPr>
              <a:buFont typeface="Arial" charset="0"/>
              <a:buChar char="•"/>
            </a:pPr>
            <a:endParaRPr lang="en-GB" sz="1600" dirty="0">
              <a:solidFill>
                <a:prstClr val="black"/>
              </a:solidFill>
              <a:cs typeface="Arial" charset="0"/>
            </a:endParaRPr>
          </a:p>
          <a:p>
            <a:pPr>
              <a:buFont typeface="Arial" charset="0"/>
              <a:buChar char="•"/>
            </a:pPr>
            <a:r>
              <a:rPr lang="en-GB" sz="1600" dirty="0">
                <a:solidFill>
                  <a:prstClr val="black"/>
                </a:solidFill>
                <a:cs typeface="Arial" charset="0"/>
              </a:rPr>
              <a:t>The cavity has a large </a:t>
            </a:r>
            <a:r>
              <a:rPr lang="en-GB" sz="1600" dirty="0" err="1">
                <a:solidFill>
                  <a:prstClr val="black"/>
                </a:solidFill>
                <a:cs typeface="Arial" charset="0"/>
              </a:rPr>
              <a:t>Sc</a:t>
            </a:r>
            <a:r>
              <a:rPr lang="en-GB" sz="1600" dirty="0">
                <a:solidFill>
                  <a:prstClr val="black"/>
                </a:solidFill>
                <a:cs typeface="Arial" charset="0"/>
              </a:rPr>
              <a:t> but relatively low E and H fields at the surface so this also provides an independent verification of new theories.</a:t>
            </a:r>
          </a:p>
        </p:txBody>
      </p:sp>
      <p:sp>
        <p:nvSpPr>
          <p:cNvPr id="13" name="Title 1"/>
          <p:cNvSpPr txBox="1">
            <a:spLocks/>
          </p:cNvSpPr>
          <p:nvPr/>
        </p:nvSpPr>
        <p:spPr>
          <a:xfrm>
            <a:off x="467544" y="84531"/>
            <a:ext cx="3178696"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mtClean="0">
                <a:solidFill>
                  <a:prstClr val="black"/>
                </a:solidFill>
              </a:rPr>
              <a:t>RF Design</a:t>
            </a:r>
            <a:endParaRPr lang="en-GB" dirty="0">
              <a:solidFill>
                <a:prstClr val="black"/>
              </a:solidFill>
            </a:endParaRPr>
          </a:p>
        </p:txBody>
      </p:sp>
      <p:pic>
        <p:nvPicPr>
          <p:cNvPr id="14" name="Picture 13"/>
          <p:cNvPicPr>
            <a:picLocks noChangeAspect="1" noChangeArrowheads="1"/>
          </p:cNvPicPr>
          <p:nvPr/>
        </p:nvPicPr>
        <p:blipFill rotWithShape="1">
          <a:blip r:embed="rId4">
            <a:extLst>
              <a:ext uri="{28A0092B-C50C-407E-A947-70E740481C1C}">
                <a14:useLocalDpi xmlns:a14="http://schemas.microsoft.com/office/drawing/2010/main" val="0"/>
              </a:ext>
            </a:extLst>
          </a:blip>
          <a:srcRect l="13873" t="50000" r="13595"/>
          <a:stretch/>
        </p:blipFill>
        <p:spPr bwMode="auto">
          <a:xfrm>
            <a:off x="3950884" y="-243408"/>
            <a:ext cx="4050116"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3770530781"/>
              </p:ext>
            </p:extLst>
          </p:nvPr>
        </p:nvGraphicFramePr>
        <p:xfrm>
          <a:off x="3347864" y="3486326"/>
          <a:ext cx="4419250" cy="3371674"/>
        </p:xfrm>
        <a:graphic>
          <a:graphicData uri="http://schemas.openxmlformats.org/drawingml/2006/table">
            <a:tbl>
              <a:tblPr firstRow="1" bandRow="1">
                <a:tableStyleId>{5940675A-B579-460E-94D1-54222C63F5DA}</a:tableStyleId>
              </a:tblPr>
              <a:tblGrid>
                <a:gridCol w="1150297"/>
                <a:gridCol w="1612769"/>
                <a:gridCol w="1656184"/>
              </a:tblGrid>
              <a:tr h="323674">
                <a:tc>
                  <a:txBody>
                    <a:bodyPr/>
                    <a:lstStyle/>
                    <a:p>
                      <a:r>
                        <a:rPr lang="en-GB" sz="1400" dirty="0" smtClean="0"/>
                        <a:t>Property</a:t>
                      </a:r>
                      <a:endParaRPr lang="en-GB" sz="1400" dirty="0"/>
                    </a:p>
                  </a:txBody>
                  <a:tcPr>
                    <a:solidFill>
                      <a:schemeClr val="bg1"/>
                    </a:solidFill>
                  </a:tcPr>
                </a:tc>
                <a:tc>
                  <a:txBody>
                    <a:bodyPr/>
                    <a:lstStyle/>
                    <a:p>
                      <a:r>
                        <a:rPr lang="en-GB" sz="1400" dirty="0" smtClean="0"/>
                        <a:t>Crab cavity</a:t>
                      </a:r>
                      <a:endParaRPr lang="en-GB" sz="1400" dirty="0"/>
                    </a:p>
                  </a:txBody>
                  <a:tcPr>
                    <a:solidFill>
                      <a:schemeClr val="bg1"/>
                    </a:solidFill>
                  </a:tcPr>
                </a:tc>
                <a:tc>
                  <a:txBody>
                    <a:bodyPr/>
                    <a:lstStyle/>
                    <a:p>
                      <a:r>
                        <a:rPr lang="en-GB" sz="1400" dirty="0" smtClean="0"/>
                        <a:t>CLIC_G</a:t>
                      </a:r>
                      <a:endParaRPr lang="en-GB" sz="1400" dirty="0"/>
                    </a:p>
                  </a:txBody>
                  <a:tcPr>
                    <a:solidFill>
                      <a:schemeClr val="bg1"/>
                    </a:solidFill>
                  </a:tcPr>
                </a:tc>
              </a:tr>
              <a:tr h="212156">
                <a:tc>
                  <a:txBody>
                    <a:bodyPr/>
                    <a:lstStyle/>
                    <a:p>
                      <a:r>
                        <a:rPr lang="en-GB" sz="1400" dirty="0" smtClean="0"/>
                        <a:t>Mode</a:t>
                      </a:r>
                      <a:endParaRPr lang="en-GB" sz="1400" dirty="0"/>
                    </a:p>
                  </a:txBody>
                  <a:tcPr>
                    <a:solidFill>
                      <a:schemeClr val="bg1"/>
                    </a:solidFill>
                  </a:tcPr>
                </a:tc>
                <a:tc>
                  <a:txBody>
                    <a:bodyPr/>
                    <a:lstStyle/>
                    <a:p>
                      <a:r>
                        <a:rPr lang="en-GB" sz="1400" dirty="0" smtClean="0"/>
                        <a:t>120° , 11.9942</a:t>
                      </a:r>
                      <a:r>
                        <a:rPr lang="en-GB" sz="1400" baseline="0" dirty="0" smtClean="0"/>
                        <a:t> GHz</a:t>
                      </a:r>
                      <a:endParaRPr lang="en-GB" sz="1400" dirty="0"/>
                    </a:p>
                  </a:txBody>
                  <a:tcPr>
                    <a:solidFill>
                      <a:schemeClr val="bg1"/>
                    </a:solidFill>
                  </a:tcPr>
                </a:tc>
                <a:tc>
                  <a:txBody>
                    <a:bodyPr/>
                    <a:lstStyle/>
                    <a:p>
                      <a:r>
                        <a:rPr lang="en-GB" sz="1400" dirty="0" smtClean="0"/>
                        <a:t>120° , 11.9942</a:t>
                      </a:r>
                      <a:r>
                        <a:rPr lang="en-GB" sz="1400" baseline="0" dirty="0" smtClean="0"/>
                        <a:t> GHz</a:t>
                      </a:r>
                      <a:endParaRPr lang="en-GB" sz="1400" dirty="0"/>
                    </a:p>
                  </a:txBody>
                  <a:tcPr>
                    <a:solidFill>
                      <a:schemeClr val="bg1"/>
                    </a:solidFill>
                  </a:tcPr>
                </a:tc>
              </a:tr>
              <a:tr h="123380">
                <a:tc>
                  <a:txBody>
                    <a:bodyPr/>
                    <a:lstStyle/>
                    <a:p>
                      <a:r>
                        <a:rPr lang="en-GB" sz="1400" dirty="0" smtClean="0"/>
                        <a:t>Q</a:t>
                      </a:r>
                      <a:endParaRPr lang="en-GB" sz="1400" dirty="0"/>
                    </a:p>
                  </a:txBody>
                  <a:tcPr>
                    <a:solidFill>
                      <a:schemeClr val="bg1"/>
                    </a:solidFill>
                  </a:tcPr>
                </a:tc>
                <a:tc>
                  <a:txBody>
                    <a:bodyPr/>
                    <a:lstStyle/>
                    <a:p>
                      <a:r>
                        <a:rPr lang="en-GB" sz="1400" dirty="0" smtClean="0"/>
                        <a:t>6247</a:t>
                      </a:r>
                    </a:p>
                  </a:txBody>
                  <a:tcPr>
                    <a:solidFill>
                      <a:schemeClr val="bg1"/>
                    </a:solidFill>
                  </a:tcPr>
                </a:tc>
                <a:tc>
                  <a:txBody>
                    <a:bodyPr/>
                    <a:lstStyle/>
                    <a:p>
                      <a:r>
                        <a:rPr lang="en-GB" sz="1400" dirty="0" smtClean="0"/>
                        <a:t>6100-6265</a:t>
                      </a:r>
                    </a:p>
                  </a:txBody>
                  <a:tcPr>
                    <a:solidFill>
                      <a:schemeClr val="bg1"/>
                    </a:solidFill>
                  </a:tcPr>
                </a:tc>
              </a:tr>
              <a:tr h="0">
                <a:tc>
                  <a:txBody>
                    <a:bodyPr/>
                    <a:lstStyle/>
                    <a:p>
                      <a:r>
                        <a:rPr lang="en-GB" sz="1400" dirty="0" err="1" smtClean="0"/>
                        <a:t>V</a:t>
                      </a:r>
                      <a:r>
                        <a:rPr lang="en-GB" sz="1400" baseline="-25000" dirty="0" err="1" smtClean="0"/>
                        <a:t>group</a:t>
                      </a:r>
                      <a:endParaRPr lang="en-GB" sz="1400" dirty="0"/>
                    </a:p>
                  </a:txBody>
                  <a:tcPr>
                    <a:solidFill>
                      <a:schemeClr val="bg1"/>
                    </a:solidFill>
                  </a:tcPr>
                </a:tc>
                <a:tc>
                  <a:txBody>
                    <a:bodyPr/>
                    <a:lstStyle/>
                    <a:p>
                      <a:r>
                        <a:rPr lang="en-GB" sz="1400" dirty="0" smtClean="0"/>
                        <a:t>-2.9 %c</a:t>
                      </a:r>
                      <a:endParaRPr lang="en-GB" sz="1400" dirty="0"/>
                    </a:p>
                  </a:txBody>
                  <a:tcPr>
                    <a:solidFill>
                      <a:schemeClr val="bg1"/>
                    </a:solidFill>
                  </a:tcPr>
                </a:tc>
                <a:tc>
                  <a:txBody>
                    <a:bodyPr/>
                    <a:lstStyle/>
                    <a:p>
                      <a:r>
                        <a:rPr lang="en-GB" sz="1400" dirty="0" smtClean="0"/>
                        <a:t>1.66-0.83</a:t>
                      </a:r>
                      <a:r>
                        <a:rPr lang="en-GB" sz="1400" baseline="0" dirty="0" smtClean="0"/>
                        <a:t> </a:t>
                      </a:r>
                      <a:r>
                        <a:rPr lang="en-GB" sz="1400" dirty="0" smtClean="0"/>
                        <a:t>%c</a:t>
                      </a:r>
                      <a:endParaRPr lang="en-GB" sz="1400" dirty="0"/>
                    </a:p>
                  </a:txBody>
                  <a:tcPr>
                    <a:solidFill>
                      <a:schemeClr val="bg1"/>
                    </a:solidFill>
                  </a:tcPr>
                </a:tc>
              </a:tr>
              <a:tr h="0">
                <a:tc>
                  <a:txBody>
                    <a:bodyPr/>
                    <a:lstStyle/>
                    <a:p>
                      <a:r>
                        <a:rPr lang="en-GB" sz="1400" dirty="0" smtClean="0"/>
                        <a:t>Kick</a:t>
                      </a:r>
                      <a:endParaRPr lang="en-GB" sz="1400" dirty="0"/>
                    </a:p>
                  </a:txBody>
                  <a:tcPr>
                    <a:solidFill>
                      <a:schemeClr val="bg1"/>
                    </a:solidFill>
                  </a:tcPr>
                </a:tc>
                <a:tc>
                  <a:txBody>
                    <a:bodyPr/>
                    <a:lstStyle/>
                    <a:p>
                      <a:r>
                        <a:rPr lang="en-GB" sz="1400" dirty="0" smtClean="0"/>
                        <a:t>2.55 MV</a:t>
                      </a:r>
                      <a:endParaRPr lang="en-GB" sz="1400" dirty="0"/>
                    </a:p>
                  </a:txBody>
                  <a:tcPr>
                    <a:solidFill>
                      <a:schemeClr val="bg1"/>
                    </a:solidFill>
                  </a:tcPr>
                </a:tc>
                <a:tc>
                  <a:txBody>
                    <a:bodyPr/>
                    <a:lstStyle/>
                    <a:p>
                      <a:r>
                        <a:rPr lang="en-GB" sz="1400" dirty="0" smtClean="0"/>
                        <a:t>NA MV</a:t>
                      </a:r>
                      <a:endParaRPr lang="en-GB" sz="1400" dirty="0"/>
                    </a:p>
                  </a:txBody>
                  <a:tcPr>
                    <a:solidFill>
                      <a:schemeClr val="bg1"/>
                    </a:solidFill>
                  </a:tcPr>
                </a:tc>
              </a:tr>
              <a:tr h="0">
                <a:tc>
                  <a:txBody>
                    <a:bodyPr/>
                    <a:lstStyle/>
                    <a:p>
                      <a:r>
                        <a:rPr lang="en-GB" sz="1400" dirty="0" smtClean="0"/>
                        <a:t>Gradient</a:t>
                      </a:r>
                      <a:endParaRPr lang="en-GB" sz="1400" dirty="0"/>
                    </a:p>
                  </a:txBody>
                  <a:tcPr>
                    <a:solidFill>
                      <a:schemeClr val="bg1"/>
                    </a:solidFill>
                  </a:tcPr>
                </a:tc>
                <a:tc>
                  <a:txBody>
                    <a:bodyPr/>
                    <a:lstStyle/>
                    <a:p>
                      <a:r>
                        <a:rPr lang="en-GB" sz="1400" dirty="0" smtClean="0"/>
                        <a:t>26 MV/m</a:t>
                      </a:r>
                      <a:endParaRPr lang="en-GB" sz="1400" dirty="0"/>
                    </a:p>
                  </a:txBody>
                  <a:tcPr>
                    <a:solidFill>
                      <a:schemeClr val="bg1"/>
                    </a:solidFill>
                  </a:tcPr>
                </a:tc>
                <a:tc>
                  <a:txBody>
                    <a:bodyPr/>
                    <a:lstStyle/>
                    <a:p>
                      <a:r>
                        <a:rPr lang="en-GB" sz="1400" dirty="0" smtClean="0"/>
                        <a:t>100 MV/m</a:t>
                      </a:r>
                      <a:endParaRPr lang="en-GB" sz="1400" dirty="0"/>
                    </a:p>
                  </a:txBody>
                  <a:tcPr>
                    <a:solidFill>
                      <a:schemeClr val="bg1"/>
                    </a:solidFill>
                  </a:tcPr>
                </a:tc>
              </a:tr>
              <a:tr h="145084">
                <a:tc>
                  <a:txBody>
                    <a:bodyPr/>
                    <a:lstStyle/>
                    <a:p>
                      <a:r>
                        <a:rPr lang="en-GB" sz="1400" dirty="0" smtClean="0"/>
                        <a:t>Power</a:t>
                      </a:r>
                      <a:endParaRPr lang="en-GB" sz="1400" dirty="0"/>
                    </a:p>
                  </a:txBody>
                  <a:tcPr>
                    <a:solidFill>
                      <a:schemeClr val="bg1"/>
                    </a:solidFill>
                  </a:tcPr>
                </a:tc>
                <a:tc>
                  <a:txBody>
                    <a:bodyPr/>
                    <a:lstStyle/>
                    <a:p>
                      <a:r>
                        <a:rPr lang="en-GB" sz="1400" b="1" dirty="0" smtClean="0"/>
                        <a:t>13.35</a:t>
                      </a:r>
                      <a:r>
                        <a:rPr lang="en-GB" sz="1400" dirty="0" smtClean="0"/>
                        <a:t> MW</a:t>
                      </a:r>
                      <a:endParaRPr lang="en-GB" sz="1400" dirty="0"/>
                    </a:p>
                  </a:txBody>
                  <a:tcPr>
                    <a:solidFill>
                      <a:schemeClr val="bg1"/>
                    </a:solidFill>
                  </a:tcPr>
                </a:tc>
                <a:tc>
                  <a:txBody>
                    <a:bodyPr/>
                    <a:lstStyle/>
                    <a:p>
                      <a:r>
                        <a:rPr lang="en-GB" sz="1400" dirty="0" smtClean="0"/>
                        <a:t>42 MW</a:t>
                      </a:r>
                      <a:endParaRPr lang="en-GB" sz="1400" dirty="0"/>
                    </a:p>
                  </a:txBody>
                  <a:tcPr>
                    <a:solidFill>
                      <a:schemeClr val="bg1"/>
                    </a:solidFill>
                  </a:tcPr>
                </a:tc>
              </a:tr>
              <a:tr h="128316">
                <a:tc>
                  <a:txBody>
                    <a:bodyPr/>
                    <a:lstStyle/>
                    <a:p>
                      <a:r>
                        <a:rPr lang="en-GB" sz="1400" dirty="0" err="1" smtClean="0"/>
                        <a:t>E</a:t>
                      </a:r>
                      <a:r>
                        <a:rPr lang="en-GB" sz="1400" baseline="-25000" dirty="0" err="1" smtClean="0"/>
                        <a:t>surf</a:t>
                      </a:r>
                      <a:endParaRPr lang="en-GB" sz="1400" dirty="0"/>
                    </a:p>
                  </a:txBody>
                  <a:tcPr>
                    <a:solidFill>
                      <a:schemeClr val="bg1"/>
                    </a:solidFill>
                  </a:tcPr>
                </a:tc>
                <a:tc>
                  <a:txBody>
                    <a:bodyPr/>
                    <a:lstStyle/>
                    <a:p>
                      <a:r>
                        <a:rPr lang="en-GB" sz="1400" dirty="0" smtClean="0"/>
                        <a:t>103 MV/m</a:t>
                      </a:r>
                      <a:endParaRPr lang="en-GB" sz="1400" dirty="0"/>
                    </a:p>
                  </a:txBody>
                  <a:tcPr>
                    <a:solidFill>
                      <a:schemeClr val="bg1"/>
                    </a:solidFill>
                  </a:tcPr>
                </a:tc>
                <a:tc>
                  <a:txBody>
                    <a:bodyPr/>
                    <a:lstStyle/>
                    <a:p>
                      <a:r>
                        <a:rPr lang="en-GB" sz="1400" dirty="0" smtClean="0"/>
                        <a:t>190 MV/m</a:t>
                      </a:r>
                      <a:endParaRPr lang="en-GB" sz="1400" dirty="0"/>
                    </a:p>
                  </a:txBody>
                  <a:tcPr>
                    <a:solidFill>
                      <a:schemeClr val="bg1"/>
                    </a:solidFill>
                  </a:tcPr>
                </a:tc>
              </a:tr>
              <a:tr h="0">
                <a:tc>
                  <a:txBody>
                    <a:bodyPr/>
                    <a:lstStyle/>
                    <a:p>
                      <a:r>
                        <a:rPr lang="en-GB" sz="1400" dirty="0" err="1" smtClean="0"/>
                        <a:t>H</a:t>
                      </a:r>
                      <a:r>
                        <a:rPr lang="en-GB" sz="1400" baseline="-25000" dirty="0" err="1" smtClean="0"/>
                        <a:t>surf</a:t>
                      </a:r>
                      <a:endParaRPr lang="en-GB" sz="1400" baseline="-25000" dirty="0" smtClean="0"/>
                    </a:p>
                  </a:txBody>
                  <a:tcPr>
                    <a:solidFill>
                      <a:schemeClr val="bg1"/>
                    </a:solidFill>
                  </a:tcPr>
                </a:tc>
                <a:tc>
                  <a:txBody>
                    <a:bodyPr/>
                    <a:lstStyle/>
                    <a:p>
                      <a:r>
                        <a:rPr lang="en-GB" sz="1400" dirty="0" smtClean="0"/>
                        <a:t>348 kA/m</a:t>
                      </a:r>
                      <a:endParaRPr lang="en-GB" sz="1400" dirty="0"/>
                    </a:p>
                  </a:txBody>
                  <a:tcPr>
                    <a:solidFill>
                      <a:schemeClr val="bg1"/>
                    </a:solidFill>
                  </a:tcPr>
                </a:tc>
                <a:tc>
                  <a:txBody>
                    <a:bodyPr/>
                    <a:lstStyle/>
                    <a:p>
                      <a:r>
                        <a:rPr lang="en-GB" sz="1400" dirty="0" smtClean="0"/>
                        <a:t>410 kA/m</a:t>
                      </a:r>
                      <a:endParaRPr lang="en-GB" sz="1400" dirty="0"/>
                    </a:p>
                  </a:txBody>
                  <a:tcPr>
                    <a:solidFill>
                      <a:schemeClr val="bg1"/>
                    </a:solidFill>
                  </a:tcPr>
                </a:tc>
              </a:tr>
              <a:tr h="0">
                <a:tc>
                  <a:txBody>
                    <a:bodyPr/>
                    <a:lstStyle/>
                    <a:p>
                      <a:r>
                        <a:rPr lang="en-GB" sz="1400" dirty="0" smtClean="0"/>
                        <a:t>ΔT (200ns)</a:t>
                      </a:r>
                      <a:endParaRPr lang="en-GB" sz="1400" dirty="0"/>
                    </a:p>
                  </a:txBody>
                  <a:tcPr>
                    <a:solidFill>
                      <a:schemeClr val="bg1"/>
                    </a:solidFill>
                  </a:tcPr>
                </a:tc>
                <a:tc>
                  <a:txBody>
                    <a:bodyPr/>
                    <a:lstStyle/>
                    <a:p>
                      <a:r>
                        <a:rPr lang="en-GB" sz="1400" dirty="0" smtClean="0"/>
                        <a:t>26 K</a:t>
                      </a:r>
                      <a:endParaRPr lang="en-GB" sz="1400" dirty="0"/>
                    </a:p>
                  </a:txBody>
                  <a:tcPr>
                    <a:solidFill>
                      <a:schemeClr val="bg1"/>
                    </a:solidFill>
                  </a:tcPr>
                </a:tc>
                <a:tc>
                  <a:txBody>
                    <a:bodyPr/>
                    <a:lstStyle/>
                    <a:p>
                      <a:r>
                        <a:rPr lang="en-GB" sz="1400" dirty="0" smtClean="0"/>
                        <a:t>21 K</a:t>
                      </a:r>
                      <a:endParaRPr lang="en-GB" sz="1400" dirty="0"/>
                    </a:p>
                  </a:txBody>
                  <a:tcPr>
                    <a:solidFill>
                      <a:schemeClr val="bg1"/>
                    </a:solidFill>
                  </a:tcPr>
                </a:tc>
              </a:tr>
              <a:tr h="0">
                <a:tc>
                  <a:txBody>
                    <a:bodyPr/>
                    <a:lstStyle/>
                    <a:p>
                      <a:r>
                        <a:rPr lang="en-GB" sz="1400" dirty="0" err="1" smtClean="0"/>
                        <a:t>Sc</a:t>
                      </a:r>
                      <a:endParaRPr lang="en-GB" sz="1400" dirty="0"/>
                    </a:p>
                  </a:txBody>
                  <a:tcPr>
                    <a:solidFill>
                      <a:schemeClr val="bg1"/>
                    </a:solidFill>
                  </a:tcPr>
                </a:tc>
                <a:tc>
                  <a:txBody>
                    <a:bodyPr/>
                    <a:lstStyle/>
                    <a:p>
                      <a:r>
                        <a:rPr lang="en-GB" sz="1400" dirty="0" smtClean="0"/>
                        <a:t>3.32 W/mm</a:t>
                      </a:r>
                      <a:r>
                        <a:rPr lang="en-GB" sz="1400" baseline="30000" dirty="0" smtClean="0"/>
                        <a:t>2</a:t>
                      </a:r>
                      <a:endParaRPr lang="en-GB" sz="1400" dirty="0"/>
                    </a:p>
                  </a:txBody>
                  <a:tcPr>
                    <a:solidFill>
                      <a:schemeClr val="bg1"/>
                    </a:solidFill>
                  </a:tcPr>
                </a:tc>
                <a:tc>
                  <a:txBody>
                    <a:bodyPr/>
                    <a:lstStyle/>
                    <a:p>
                      <a:r>
                        <a:rPr lang="en-GB" sz="1400" dirty="0" smtClean="0"/>
                        <a:t>3.8 W/mm</a:t>
                      </a:r>
                      <a:r>
                        <a:rPr lang="en-GB" sz="1400" baseline="30000" dirty="0" smtClean="0"/>
                        <a:t>2</a:t>
                      </a:r>
                      <a:endParaRPr lang="en-GB" sz="1400" dirty="0"/>
                    </a:p>
                  </a:txBody>
                  <a:tcPr>
                    <a:solidFill>
                      <a:schemeClr val="bg1"/>
                    </a:solidFill>
                  </a:tcPr>
                </a:tc>
              </a:tr>
            </a:tbl>
          </a:graphicData>
        </a:graphic>
      </p:graphicFrame>
    </p:spTree>
    <p:extLst>
      <p:ext uri="{BB962C8B-B14F-4D97-AF65-F5344CB8AC3E}">
        <p14:creationId xmlns:p14="http://schemas.microsoft.com/office/powerpoint/2010/main" val="23831074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83"/>
            <a:ext cx="8229600" cy="1143000"/>
          </a:xfrm>
        </p:spPr>
        <p:txBody>
          <a:bodyPr/>
          <a:lstStyle/>
          <a:p>
            <a:r>
              <a:rPr lang="en-GB" dirty="0" smtClean="0"/>
              <a:t>Fabrication</a:t>
            </a:r>
            <a:endParaRPr lang="en-GB" dirty="0"/>
          </a:p>
        </p:txBody>
      </p:sp>
      <p:sp>
        <p:nvSpPr>
          <p:cNvPr id="3" name="Content Placeholder 2"/>
          <p:cNvSpPr>
            <a:spLocks noGrp="1"/>
          </p:cNvSpPr>
          <p:nvPr>
            <p:ph idx="1"/>
          </p:nvPr>
        </p:nvSpPr>
        <p:spPr>
          <a:xfrm>
            <a:off x="4788024" y="1340768"/>
            <a:ext cx="3898776" cy="2880320"/>
          </a:xfrm>
        </p:spPr>
        <p:txBody>
          <a:bodyPr>
            <a:normAutofit fontScale="70000" lnSpcReduction="20000"/>
          </a:bodyPr>
          <a:lstStyle/>
          <a:p>
            <a:pPr marL="0" indent="0">
              <a:buNone/>
            </a:pPr>
            <a:r>
              <a:rPr lang="en-GB" dirty="0" smtClean="0"/>
              <a:t>Manufactured with normal CERN techniques: </a:t>
            </a:r>
          </a:p>
          <a:p>
            <a:r>
              <a:rPr lang="en-GB" dirty="0" smtClean="0"/>
              <a:t>Discs ultra-precision machined at VDL </a:t>
            </a:r>
          </a:p>
          <a:p>
            <a:r>
              <a:rPr lang="en-GB" dirty="0" smtClean="0"/>
              <a:t>Stacking and alignment performed at CERN or Bodycote.</a:t>
            </a:r>
          </a:p>
          <a:p>
            <a:r>
              <a:rPr lang="en-GB" dirty="0" smtClean="0"/>
              <a:t>Coupler brazing and bake out at Bodycote.</a:t>
            </a:r>
            <a:endParaRPr lang="en-GB"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73" y="919392"/>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7134" t="22917" r="14814" b="15258"/>
          <a:stretch/>
        </p:blipFill>
        <p:spPr bwMode="auto">
          <a:xfrm>
            <a:off x="3419872" y="4348392"/>
            <a:ext cx="5534943" cy="24649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57336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1143000"/>
          </a:xfrm>
        </p:spPr>
        <p:txBody>
          <a:bodyPr/>
          <a:lstStyle/>
          <a:p>
            <a:r>
              <a:rPr lang="en-GB" dirty="0" smtClean="0"/>
              <a:t>Results</a:t>
            </a:r>
            <a:endParaRPr lang="en-GB" dirty="0"/>
          </a:p>
        </p:txBody>
      </p:sp>
      <p:sp>
        <p:nvSpPr>
          <p:cNvPr id="3" name="Content Placeholder 2"/>
          <p:cNvSpPr>
            <a:spLocks noGrp="1"/>
          </p:cNvSpPr>
          <p:nvPr>
            <p:ph idx="1"/>
          </p:nvPr>
        </p:nvSpPr>
        <p:spPr>
          <a:xfrm>
            <a:off x="457200" y="5733256"/>
            <a:ext cx="8229600" cy="949723"/>
          </a:xfrm>
        </p:spPr>
        <p:txBody>
          <a:bodyPr>
            <a:normAutofit fontScale="62500" lnSpcReduction="20000"/>
          </a:bodyPr>
          <a:lstStyle/>
          <a:p>
            <a:r>
              <a:rPr lang="en-GB" dirty="0" smtClean="0"/>
              <a:t>23</a:t>
            </a:r>
            <a:r>
              <a:rPr lang="en-GB" baseline="30000" dirty="0" smtClean="0"/>
              <a:t>rd</a:t>
            </a:r>
            <a:r>
              <a:rPr lang="en-GB" dirty="0" smtClean="0"/>
              <a:t> October – 10</a:t>
            </a:r>
            <a:r>
              <a:rPr lang="en-GB" baseline="30000" dirty="0" smtClean="0"/>
              <a:t>th</a:t>
            </a:r>
            <a:r>
              <a:rPr lang="en-GB" dirty="0" smtClean="0"/>
              <a:t> December</a:t>
            </a:r>
          </a:p>
          <a:p>
            <a:r>
              <a:rPr lang="en-GB" dirty="0" smtClean="0"/>
              <a:t>Almost 2600 recorded breakdowns</a:t>
            </a:r>
          </a:p>
          <a:p>
            <a:r>
              <a:rPr lang="en-GB" dirty="0" smtClean="0"/>
              <a:t>New klystron allowed the pulse compressor to be turned off</a:t>
            </a:r>
            <a:endParaRPr lang="en-GB" dirty="0"/>
          </a:p>
        </p:txBody>
      </p:sp>
      <p:pic>
        <p:nvPicPr>
          <p:cNvPr id="4098" name="Picture 2" descr="C:\Users\Ben\AppData\Local\Microsoft\Windows\Temporary Internet Files\Content.Outlook\GKP5GYTP\2014FULLHISTORY.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36712"/>
            <a:ext cx="9144000" cy="46669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46881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3" descr="C:\Users\wangcj\Desktop\工作\工作\T24过程\20140512-T24扩散焊整管\IMG_5218.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89590" y="5052552"/>
            <a:ext cx="1384234" cy="1603454"/>
          </a:xfrm>
          <a:prstGeom prst="rect">
            <a:avLst/>
          </a:prstGeom>
          <a:noFill/>
          <a:ln>
            <a:noFill/>
          </a:ln>
        </p:spPr>
      </p:pic>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3140968"/>
            <a:ext cx="1946536" cy="1401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3" descr="C:\Users\higo\Documents\2014\X-band\T24_THU_#1\Installation\インストール１.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6547" y="3000025"/>
            <a:ext cx="2078238" cy="1559347"/>
          </a:xfrm>
          <a:prstGeom prst="rect">
            <a:avLst/>
          </a:prstGeom>
          <a:noFill/>
          <a:extLst>
            <a:ext uri="{909E8E84-426E-40DD-AFC4-6F175D3DCCD1}">
              <a14:hiddenFill xmlns:a14="http://schemas.microsoft.com/office/drawing/2010/main">
                <a:solidFill>
                  <a:srgbClr val="FFFFFF"/>
                </a:solidFill>
              </a14:hiddenFill>
            </a:ext>
          </a:extLst>
        </p:spPr>
      </p:pic>
      <p:pic>
        <p:nvPicPr>
          <p:cNvPr id="22" name="图片 4" descr="C:\Users\wangcj\Desktop\工作\工作\T24过程\扩散焊-2014\20140512-扩散焊炉内照片\IMG_5227.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19550" y="3724198"/>
            <a:ext cx="1849745" cy="1435875"/>
          </a:xfrm>
          <a:prstGeom prst="rect">
            <a:avLst/>
          </a:prstGeom>
          <a:noFill/>
          <a:ln>
            <a:noFill/>
          </a:ln>
        </p:spPr>
      </p:pic>
      <p:pic>
        <p:nvPicPr>
          <p:cNvPr id="5"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62063" y="1968600"/>
            <a:ext cx="2877849" cy="1313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タイトル 1"/>
          <p:cNvSpPr>
            <a:spLocks noGrp="1"/>
          </p:cNvSpPr>
          <p:nvPr>
            <p:ph type="title"/>
          </p:nvPr>
        </p:nvSpPr>
        <p:spPr>
          <a:xfrm>
            <a:off x="457200" y="274638"/>
            <a:ext cx="8229600" cy="706090"/>
          </a:xfrm>
        </p:spPr>
        <p:txBody>
          <a:bodyPr>
            <a:normAutofit/>
          </a:bodyPr>
          <a:lstStyle/>
          <a:p>
            <a:r>
              <a:rPr lang="en-US" altLang="ja-JP" sz="4000" dirty="0" smtClean="0"/>
              <a:t>T24_THU_#1 fab/test flow</a:t>
            </a:r>
            <a:endParaRPr kumimoji="1" lang="ja-JP" altLang="en-US" sz="4000" dirty="0"/>
          </a:p>
        </p:txBody>
      </p:sp>
      <p:sp>
        <p:nvSpPr>
          <p:cNvPr id="4" name="テキスト ボックス 3"/>
          <p:cNvSpPr txBox="1"/>
          <p:nvPr/>
        </p:nvSpPr>
        <p:spPr>
          <a:xfrm>
            <a:off x="3330706" y="1529106"/>
            <a:ext cx="1932788" cy="323165"/>
          </a:xfrm>
          <a:prstGeom prst="rect">
            <a:avLst/>
          </a:prstGeom>
          <a:solidFill>
            <a:schemeClr val="bg1"/>
          </a:solidFill>
          <a:ln w="57150">
            <a:solidFill>
              <a:srgbClr val="00B050"/>
            </a:solidFill>
          </a:ln>
        </p:spPr>
        <p:txBody>
          <a:bodyPr wrap="square" rtlCol="0">
            <a:spAutoFit/>
          </a:bodyPr>
          <a:lstStyle/>
          <a:p>
            <a:r>
              <a:rPr lang="en-US" altLang="ja-JP" sz="1500" dirty="0">
                <a:solidFill>
                  <a:prstClr val="black"/>
                </a:solidFill>
              </a:rPr>
              <a:t>Design for CLIC (CERN)</a:t>
            </a:r>
            <a:endParaRPr lang="ja-JP" altLang="en-US" sz="1500" dirty="0">
              <a:solidFill>
                <a:prstClr val="black"/>
              </a:solidFill>
            </a:endParaRPr>
          </a:p>
        </p:txBody>
      </p:sp>
      <p:sp>
        <p:nvSpPr>
          <p:cNvPr id="7" name="V 字形矢印 6"/>
          <p:cNvSpPr/>
          <p:nvPr/>
        </p:nvSpPr>
        <p:spPr>
          <a:xfrm rot="9726569">
            <a:off x="2286071" y="1681942"/>
            <a:ext cx="748739" cy="318010"/>
          </a:xfrm>
          <a:prstGeom prst="notched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8" name="テキスト ボックス 7"/>
          <p:cNvSpPr txBox="1"/>
          <p:nvPr/>
        </p:nvSpPr>
        <p:spPr>
          <a:xfrm>
            <a:off x="827584" y="1628800"/>
            <a:ext cx="1257397" cy="553998"/>
          </a:xfrm>
          <a:prstGeom prst="rect">
            <a:avLst/>
          </a:prstGeom>
          <a:solidFill>
            <a:schemeClr val="bg1"/>
          </a:solidFill>
          <a:ln w="57150">
            <a:solidFill>
              <a:srgbClr val="00B050"/>
            </a:solidFill>
          </a:ln>
        </p:spPr>
        <p:txBody>
          <a:bodyPr wrap="square" rtlCol="0">
            <a:spAutoFit/>
          </a:bodyPr>
          <a:lstStyle/>
          <a:p>
            <a:r>
              <a:rPr lang="en-US" altLang="ja-JP" sz="1500" dirty="0">
                <a:solidFill>
                  <a:prstClr val="black"/>
                </a:solidFill>
              </a:rPr>
              <a:t>Fabrication of parts (VDL)</a:t>
            </a:r>
            <a:endParaRPr lang="ja-JP" altLang="en-US" sz="1500" dirty="0">
              <a:solidFill>
                <a:prstClr val="black"/>
              </a:solidFill>
            </a:endParaRPr>
          </a:p>
        </p:txBody>
      </p:sp>
      <p:sp>
        <p:nvSpPr>
          <p:cNvPr id="11" name="テキスト ボックス 10"/>
          <p:cNvSpPr txBox="1"/>
          <p:nvPr/>
        </p:nvSpPr>
        <p:spPr>
          <a:xfrm>
            <a:off x="3330706" y="5315767"/>
            <a:ext cx="2104822" cy="553998"/>
          </a:xfrm>
          <a:prstGeom prst="rect">
            <a:avLst/>
          </a:prstGeom>
          <a:solidFill>
            <a:schemeClr val="bg1"/>
          </a:solidFill>
          <a:ln w="57150">
            <a:solidFill>
              <a:srgbClr val="00B050"/>
            </a:solidFill>
          </a:ln>
        </p:spPr>
        <p:txBody>
          <a:bodyPr wrap="square" rtlCol="0">
            <a:spAutoFit/>
          </a:bodyPr>
          <a:lstStyle/>
          <a:p>
            <a:r>
              <a:rPr lang="en-US" altLang="ja-JP" sz="1500" dirty="0" smtClean="0">
                <a:solidFill>
                  <a:prstClr val="black"/>
                </a:solidFill>
              </a:rPr>
              <a:t>Bonding Brazing</a:t>
            </a:r>
          </a:p>
          <a:p>
            <a:r>
              <a:rPr lang="en-US" altLang="ja-JP" sz="1500" dirty="0" smtClean="0">
                <a:solidFill>
                  <a:prstClr val="black"/>
                </a:solidFill>
              </a:rPr>
              <a:t> </a:t>
            </a:r>
            <a:r>
              <a:rPr lang="en-US" altLang="ja-JP" sz="1500" dirty="0">
                <a:solidFill>
                  <a:prstClr val="black"/>
                </a:solidFill>
              </a:rPr>
              <a:t>(Tsinghua Univ.)</a:t>
            </a:r>
            <a:endParaRPr lang="ja-JP" altLang="en-US" sz="1500" dirty="0">
              <a:solidFill>
                <a:prstClr val="black"/>
              </a:solidFill>
            </a:endParaRPr>
          </a:p>
        </p:txBody>
      </p:sp>
      <p:sp>
        <p:nvSpPr>
          <p:cNvPr id="12" name="V 字形矢印 11"/>
          <p:cNvSpPr/>
          <p:nvPr/>
        </p:nvSpPr>
        <p:spPr>
          <a:xfrm rot="6136853">
            <a:off x="985641" y="2527546"/>
            <a:ext cx="606581" cy="318010"/>
          </a:xfrm>
          <a:prstGeom prst="notched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13" name="V 字形矢印 12"/>
          <p:cNvSpPr/>
          <p:nvPr/>
        </p:nvSpPr>
        <p:spPr>
          <a:xfrm rot="2261298">
            <a:off x="2747074" y="4809413"/>
            <a:ext cx="573671" cy="318010"/>
          </a:xfrm>
          <a:prstGeom prst="notched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14" name="テキスト ボックス 13"/>
          <p:cNvSpPr txBox="1"/>
          <p:nvPr/>
        </p:nvSpPr>
        <p:spPr>
          <a:xfrm>
            <a:off x="971600" y="4365104"/>
            <a:ext cx="2272197" cy="323165"/>
          </a:xfrm>
          <a:prstGeom prst="rect">
            <a:avLst/>
          </a:prstGeom>
          <a:solidFill>
            <a:schemeClr val="bg1"/>
          </a:solidFill>
          <a:ln w="57150">
            <a:solidFill>
              <a:srgbClr val="00B050"/>
            </a:solidFill>
          </a:ln>
        </p:spPr>
        <p:txBody>
          <a:bodyPr wrap="square" rtlCol="0">
            <a:spAutoFit/>
          </a:bodyPr>
          <a:lstStyle/>
          <a:p>
            <a:r>
              <a:rPr lang="en-US" altLang="ja-JP" sz="1500" dirty="0">
                <a:solidFill>
                  <a:prstClr val="black"/>
                </a:solidFill>
              </a:rPr>
              <a:t>Bench test (Tsinghua Univ.)</a:t>
            </a:r>
            <a:endParaRPr lang="ja-JP" altLang="en-US" sz="1500" dirty="0">
              <a:solidFill>
                <a:prstClr val="black"/>
              </a:solidFill>
            </a:endParaRPr>
          </a:p>
        </p:txBody>
      </p:sp>
      <p:sp>
        <p:nvSpPr>
          <p:cNvPr id="15" name="V 字形矢印 14"/>
          <p:cNvSpPr/>
          <p:nvPr/>
        </p:nvSpPr>
        <p:spPr>
          <a:xfrm rot="18959643">
            <a:off x="5683274" y="4925439"/>
            <a:ext cx="468924" cy="318010"/>
          </a:xfrm>
          <a:prstGeom prst="notched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16" name="テキスト ボックス 15"/>
          <p:cNvSpPr txBox="1"/>
          <p:nvPr/>
        </p:nvSpPr>
        <p:spPr>
          <a:xfrm>
            <a:off x="5580112" y="5301208"/>
            <a:ext cx="2224314" cy="323165"/>
          </a:xfrm>
          <a:prstGeom prst="rect">
            <a:avLst/>
          </a:prstGeom>
          <a:solidFill>
            <a:schemeClr val="bg1"/>
          </a:solidFill>
          <a:ln w="57150">
            <a:solidFill>
              <a:srgbClr val="00B050"/>
            </a:solidFill>
          </a:ln>
        </p:spPr>
        <p:txBody>
          <a:bodyPr wrap="square" rtlCol="0">
            <a:spAutoFit/>
          </a:bodyPr>
          <a:lstStyle/>
          <a:p>
            <a:r>
              <a:rPr lang="en-US" altLang="ja-JP" sz="1500" dirty="0" smtClean="0">
                <a:solidFill>
                  <a:prstClr val="black"/>
                </a:solidFill>
              </a:rPr>
              <a:t>Tuning(</a:t>
            </a:r>
            <a:r>
              <a:rPr lang="en-US" altLang="ja-JP" sz="1500" dirty="0" err="1" smtClean="0">
                <a:solidFill>
                  <a:prstClr val="black"/>
                </a:solidFill>
              </a:rPr>
              <a:t>Tsinghua</a:t>
            </a:r>
            <a:r>
              <a:rPr lang="en-US" altLang="ja-JP" sz="1500" dirty="0" smtClean="0">
                <a:solidFill>
                  <a:prstClr val="black"/>
                </a:solidFill>
              </a:rPr>
              <a:t> </a:t>
            </a:r>
            <a:r>
              <a:rPr lang="en-US" altLang="ja-JP" sz="1500" dirty="0">
                <a:solidFill>
                  <a:prstClr val="black"/>
                </a:solidFill>
              </a:rPr>
              <a:t>Univ.)</a:t>
            </a:r>
            <a:endParaRPr lang="ja-JP" altLang="en-US" sz="1500" dirty="0">
              <a:solidFill>
                <a:prstClr val="black"/>
              </a:solidFill>
            </a:endParaRPr>
          </a:p>
        </p:txBody>
      </p:sp>
      <p:sp>
        <p:nvSpPr>
          <p:cNvPr id="17" name="V 字形矢印 16"/>
          <p:cNvSpPr/>
          <p:nvPr/>
        </p:nvSpPr>
        <p:spPr>
          <a:xfrm rot="17698049">
            <a:off x="6277608" y="3772118"/>
            <a:ext cx="606581" cy="318010"/>
          </a:xfrm>
          <a:prstGeom prst="notched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sp>
        <p:nvSpPr>
          <p:cNvPr id="18" name="テキスト ボックス 17"/>
          <p:cNvSpPr txBox="1"/>
          <p:nvPr/>
        </p:nvSpPr>
        <p:spPr>
          <a:xfrm>
            <a:off x="6031594" y="2858318"/>
            <a:ext cx="1438673" cy="553998"/>
          </a:xfrm>
          <a:prstGeom prst="rect">
            <a:avLst/>
          </a:prstGeom>
          <a:solidFill>
            <a:schemeClr val="bg1"/>
          </a:solidFill>
          <a:ln w="57150">
            <a:solidFill>
              <a:srgbClr val="00B050"/>
            </a:solidFill>
          </a:ln>
        </p:spPr>
        <p:txBody>
          <a:bodyPr wrap="square" rtlCol="0">
            <a:spAutoFit/>
          </a:bodyPr>
          <a:lstStyle/>
          <a:p>
            <a:r>
              <a:rPr lang="en-US" altLang="ja-JP" sz="1500" dirty="0">
                <a:solidFill>
                  <a:prstClr val="black"/>
                </a:solidFill>
              </a:rPr>
              <a:t>High power test (</a:t>
            </a:r>
            <a:r>
              <a:rPr lang="en-US" altLang="ja-JP" sz="1500" dirty="0" err="1">
                <a:solidFill>
                  <a:prstClr val="black"/>
                </a:solidFill>
              </a:rPr>
              <a:t>Nextef</a:t>
            </a:r>
            <a:r>
              <a:rPr lang="en-US" altLang="ja-JP" sz="1500" dirty="0">
                <a:solidFill>
                  <a:prstClr val="black"/>
                </a:solidFill>
              </a:rPr>
              <a:t>-KEK)</a:t>
            </a:r>
            <a:endParaRPr lang="ja-JP" altLang="en-US" sz="1500" dirty="0">
              <a:solidFill>
                <a:prstClr val="black"/>
              </a:solidFill>
            </a:endParaRPr>
          </a:p>
        </p:txBody>
      </p:sp>
      <p:sp>
        <p:nvSpPr>
          <p:cNvPr id="19" name="V 字形矢印 18"/>
          <p:cNvSpPr/>
          <p:nvPr/>
        </p:nvSpPr>
        <p:spPr>
          <a:xfrm rot="12800849">
            <a:off x="5353853" y="2226257"/>
            <a:ext cx="748739" cy="318010"/>
          </a:xfrm>
          <a:prstGeom prst="notched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a:solidFill>
                <a:prstClr val="white"/>
              </a:solidFill>
            </a:endParaRPr>
          </a:p>
        </p:txBody>
      </p:sp>
      <p:pic>
        <p:nvPicPr>
          <p:cNvPr id="20" name="图片 4" descr="C:\Users\wangcj\Desktop\工作\工作\T24过程\20140515-扩散焊入炉前\IMG_5241.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46294" y="4871852"/>
            <a:ext cx="1578492" cy="1784155"/>
          </a:xfrm>
          <a:prstGeom prst="rect">
            <a:avLst/>
          </a:prstGeom>
          <a:noFill/>
          <a:ln>
            <a:noFill/>
          </a:ln>
        </p:spPr>
      </p:pic>
      <p:pic>
        <p:nvPicPr>
          <p:cNvPr id="21" name="Picture 2" descr="C:\Users\Jiaru\Desktop\X-band\P40430-155105.jpg"/>
          <p:cNvPicPr>
            <a:picLocks noChangeAspect="1" noChangeArrowheads="1"/>
          </p:cNvPicPr>
          <p:nvPr/>
        </p:nvPicPr>
        <p:blipFill>
          <a:blip r:embed="rId8" cstate="print"/>
          <a:srcRect/>
          <a:stretch>
            <a:fillRect/>
          </a:stretch>
        </p:blipFill>
        <p:spPr bwMode="auto">
          <a:xfrm>
            <a:off x="72578" y="4887792"/>
            <a:ext cx="1326161" cy="1768214"/>
          </a:xfrm>
          <a:prstGeom prst="rect">
            <a:avLst/>
          </a:prstGeom>
          <a:noFill/>
        </p:spPr>
      </p:pic>
      <p:pic>
        <p:nvPicPr>
          <p:cNvPr id="3075"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92948" y="808974"/>
            <a:ext cx="2809509" cy="19463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テキスト ボックス 7"/>
          <p:cNvSpPr txBox="1"/>
          <p:nvPr/>
        </p:nvSpPr>
        <p:spPr>
          <a:xfrm>
            <a:off x="2051720" y="3140968"/>
            <a:ext cx="1584176" cy="784830"/>
          </a:xfrm>
          <a:prstGeom prst="rect">
            <a:avLst/>
          </a:prstGeom>
          <a:solidFill>
            <a:schemeClr val="bg1"/>
          </a:solidFill>
          <a:ln w="57150">
            <a:solidFill>
              <a:srgbClr val="00B050"/>
            </a:solidFill>
          </a:ln>
        </p:spPr>
        <p:txBody>
          <a:bodyPr wrap="square" rtlCol="0">
            <a:spAutoFit/>
          </a:bodyPr>
          <a:lstStyle/>
          <a:p>
            <a:r>
              <a:rPr lang="en-US" altLang="ja-JP" sz="1500" dirty="0" smtClean="0">
                <a:solidFill>
                  <a:prstClr val="black"/>
                </a:solidFill>
              </a:rPr>
              <a:t>Cleaning</a:t>
            </a:r>
          </a:p>
          <a:p>
            <a:r>
              <a:rPr lang="en-US" altLang="ja-JP" sz="1500" dirty="0" smtClean="0">
                <a:solidFill>
                  <a:prstClr val="black"/>
                </a:solidFill>
              </a:rPr>
              <a:t>Etching </a:t>
            </a:r>
          </a:p>
          <a:p>
            <a:r>
              <a:rPr lang="en-US" altLang="ja-JP" sz="1500" dirty="0" smtClean="0">
                <a:solidFill>
                  <a:prstClr val="black"/>
                </a:solidFill>
              </a:rPr>
              <a:t>(</a:t>
            </a:r>
            <a:r>
              <a:rPr lang="en-US" altLang="ja-JP" sz="1500" dirty="0" err="1" smtClean="0">
                <a:solidFill>
                  <a:prstClr val="black"/>
                </a:solidFill>
              </a:rPr>
              <a:t>Tsinghua</a:t>
            </a:r>
            <a:r>
              <a:rPr lang="en-US" altLang="ja-JP" sz="1500" dirty="0" smtClean="0">
                <a:solidFill>
                  <a:prstClr val="black"/>
                </a:solidFill>
              </a:rPr>
              <a:t> Univ.)</a:t>
            </a:r>
            <a:endParaRPr lang="ja-JP" altLang="en-US" sz="1500" dirty="0">
              <a:solidFill>
                <a:prstClr val="black"/>
              </a:solidFill>
            </a:endParaRPr>
          </a:p>
        </p:txBody>
      </p:sp>
      <p:sp>
        <p:nvSpPr>
          <p:cNvPr id="27" name="テキスト ボックス 15"/>
          <p:cNvSpPr txBox="1"/>
          <p:nvPr/>
        </p:nvSpPr>
        <p:spPr>
          <a:xfrm>
            <a:off x="5652120" y="4365104"/>
            <a:ext cx="2224314" cy="323165"/>
          </a:xfrm>
          <a:prstGeom prst="rect">
            <a:avLst/>
          </a:prstGeom>
          <a:solidFill>
            <a:schemeClr val="bg1"/>
          </a:solidFill>
          <a:ln w="57150">
            <a:solidFill>
              <a:srgbClr val="00B050"/>
            </a:solidFill>
          </a:ln>
        </p:spPr>
        <p:txBody>
          <a:bodyPr wrap="square" rtlCol="0">
            <a:spAutoFit/>
          </a:bodyPr>
          <a:lstStyle/>
          <a:p>
            <a:r>
              <a:rPr lang="en-US" altLang="ja-JP" sz="1500" dirty="0" err="1">
                <a:solidFill>
                  <a:prstClr val="black"/>
                </a:solidFill>
              </a:rPr>
              <a:t>Vac</a:t>
            </a:r>
            <a:r>
              <a:rPr lang="en-US" altLang="ja-JP" sz="1500" dirty="0">
                <a:solidFill>
                  <a:prstClr val="black"/>
                </a:solidFill>
              </a:rPr>
              <a:t> bake (Tsinghua Univ.)</a:t>
            </a:r>
            <a:endParaRPr lang="ja-JP" altLang="en-US" sz="1500" dirty="0">
              <a:solidFill>
                <a:prstClr val="black"/>
              </a:solidFill>
            </a:endParaRPr>
          </a:p>
        </p:txBody>
      </p:sp>
    </p:spTree>
    <p:extLst>
      <p:ext uri="{BB962C8B-B14F-4D97-AF65-F5344CB8AC3E}">
        <p14:creationId xmlns:p14="http://schemas.microsoft.com/office/powerpoint/2010/main" val="12948231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en-US" altLang="ja-JP" sz="4000" dirty="0" smtClean="0"/>
              <a:t>Normalized Gradient plot</a:t>
            </a:r>
            <a:endParaRPr kumimoji="1" lang="ja-JP" altLang="en-US" sz="4000" dirty="0"/>
          </a:p>
        </p:txBody>
      </p:sp>
      <p:sp>
        <p:nvSpPr>
          <p:cNvPr id="3" name="コンテンツ プレースホルダー 2"/>
          <p:cNvSpPr>
            <a:spLocks noGrp="1"/>
          </p:cNvSpPr>
          <p:nvPr>
            <p:ph idx="1"/>
          </p:nvPr>
        </p:nvSpPr>
        <p:spPr/>
        <p:txBody>
          <a:bodyPr>
            <a:normAutofit/>
          </a:bodyPr>
          <a:lstStyle/>
          <a:p>
            <a:r>
              <a:rPr kumimoji="1" lang="en-US" altLang="ja-JP" sz="2400" dirty="0" smtClean="0"/>
              <a:t>Normalize to 252ns, 2e-5 </a:t>
            </a:r>
            <a:r>
              <a:rPr kumimoji="1" lang="en-US" altLang="ja-JP" sz="2400" dirty="0" err="1" smtClean="0"/>
              <a:t>bpp</a:t>
            </a:r>
            <a:endParaRPr kumimoji="1" lang="ja-JP" altLang="en-US" sz="2400"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02094" y="2148081"/>
            <a:ext cx="5076026" cy="3942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6" name="テキスト ボックス 5"/>
              <p:cNvSpPr txBox="1"/>
              <p:nvPr/>
            </p:nvSpPr>
            <p:spPr>
              <a:xfrm>
                <a:off x="720820" y="4033486"/>
                <a:ext cx="2976881" cy="904671"/>
              </a:xfrm>
              <a:prstGeom prst="rect">
                <a:avLst/>
              </a:prstGeom>
              <a:noFill/>
            </p:spPr>
            <p:txBody>
              <a:bodyPr wrap="square" lIns="0" tIns="0" rIns="0" bIns="0" rtlCol="0">
                <a:spAutoFit/>
              </a:bodyPr>
              <a:lstStyle/>
              <a:p>
                <a:pPr algn="ctr"/>
                <a14:m>
                  <m:oMathPara xmlns:m="http://schemas.openxmlformats.org/officeDocument/2006/math">
                    <m:oMathParaPr>
                      <m:jc m:val="centerGroup"/>
                    </m:oMathParaPr>
                    <m:oMath xmlns:m="http://schemas.openxmlformats.org/officeDocument/2006/math">
                      <m:r>
                        <a:rPr lang="en-US" altLang="ja-JP" sz="1350" i="1">
                          <a:solidFill>
                            <a:prstClr val="black"/>
                          </a:solidFill>
                          <a:latin typeface="Cambria Math" panose="02040503050406030204" pitchFamily="18" charset="0"/>
                        </a:rPr>
                        <m:t>𝐸</m:t>
                      </m:r>
                      <m:r>
                        <a:rPr lang="en-US" altLang="ja-JP" sz="1350" i="1">
                          <a:solidFill>
                            <a:prstClr val="black"/>
                          </a:solidFill>
                          <a:latin typeface="Cambria Math" panose="02040503050406030204" pitchFamily="18" charset="0"/>
                          <a:ea typeface="Cambria Math" panose="02040503050406030204" pitchFamily="18" charset="0"/>
                        </a:rPr>
                        <m:t>∝</m:t>
                      </m:r>
                      <m:sSup>
                        <m:sSupPr>
                          <m:ctrlPr>
                            <a:rPr lang="en-US" altLang="ja-JP" sz="1350" i="1">
                              <a:solidFill>
                                <a:prstClr val="black"/>
                              </a:solidFill>
                              <a:latin typeface="Cambria Math"/>
                              <a:ea typeface="Cambria Math" panose="02040503050406030204" pitchFamily="18" charset="0"/>
                            </a:rPr>
                          </m:ctrlPr>
                        </m:sSupPr>
                        <m:e>
                          <m:sSub>
                            <m:sSubPr>
                              <m:ctrlPr>
                                <a:rPr lang="en-US" altLang="ja-JP" sz="1350" i="1">
                                  <a:solidFill>
                                    <a:prstClr val="black"/>
                                  </a:solidFill>
                                  <a:latin typeface="Cambria Math"/>
                                  <a:ea typeface="Cambria Math" panose="02040503050406030204" pitchFamily="18" charset="0"/>
                                </a:rPr>
                              </m:ctrlPr>
                            </m:sSubPr>
                            <m:e>
                              <m:r>
                                <a:rPr lang="en-US" altLang="ja-JP" sz="1350" i="1">
                                  <a:solidFill>
                                    <a:prstClr val="black"/>
                                  </a:solidFill>
                                  <a:latin typeface="Cambria Math" panose="02040503050406030204" pitchFamily="18" charset="0"/>
                                  <a:ea typeface="Cambria Math" panose="02040503050406030204" pitchFamily="18" charset="0"/>
                                </a:rPr>
                                <m:t>𝑡</m:t>
                              </m:r>
                            </m:e>
                            <m:sub>
                              <m:r>
                                <a:rPr lang="en-US" altLang="ja-JP" sz="1350" i="1">
                                  <a:solidFill>
                                    <a:prstClr val="black"/>
                                  </a:solidFill>
                                  <a:latin typeface="Cambria Math" panose="02040503050406030204" pitchFamily="18" charset="0"/>
                                  <a:ea typeface="Cambria Math" panose="02040503050406030204" pitchFamily="18" charset="0"/>
                                </a:rPr>
                                <m:t>𝑝𝑢𝑙𝑠𝑒</m:t>
                              </m:r>
                            </m:sub>
                          </m:sSub>
                        </m:e>
                        <m:sup>
                          <m:r>
                            <a:rPr lang="en-US" altLang="ja-JP" sz="1350" i="1">
                              <a:solidFill>
                                <a:prstClr val="black"/>
                              </a:solidFill>
                              <a:latin typeface="Cambria Math" panose="02040503050406030204" pitchFamily="18" charset="0"/>
                              <a:ea typeface="Cambria Math" panose="02040503050406030204" pitchFamily="18" charset="0"/>
                            </a:rPr>
                            <m:t>−</m:t>
                          </m:r>
                          <m:f>
                            <m:fPr>
                              <m:ctrlPr>
                                <a:rPr lang="en-US" altLang="ja-JP" sz="1350" i="1">
                                  <a:solidFill>
                                    <a:prstClr val="black"/>
                                  </a:solidFill>
                                  <a:latin typeface="Cambria Math"/>
                                  <a:ea typeface="Cambria Math" panose="02040503050406030204" pitchFamily="18" charset="0"/>
                                </a:rPr>
                              </m:ctrlPr>
                            </m:fPr>
                            <m:num>
                              <m:r>
                                <a:rPr lang="en-US" altLang="ja-JP" sz="1350" i="1">
                                  <a:solidFill>
                                    <a:prstClr val="black"/>
                                  </a:solidFill>
                                  <a:latin typeface="Cambria Math" panose="02040503050406030204" pitchFamily="18" charset="0"/>
                                  <a:ea typeface="Cambria Math" panose="02040503050406030204" pitchFamily="18" charset="0"/>
                                </a:rPr>
                                <m:t>1</m:t>
                              </m:r>
                            </m:num>
                            <m:den>
                              <m:r>
                                <a:rPr lang="en-US" altLang="ja-JP" sz="1350" i="1">
                                  <a:solidFill>
                                    <a:prstClr val="black"/>
                                  </a:solidFill>
                                  <a:latin typeface="Cambria Math" panose="02040503050406030204" pitchFamily="18" charset="0"/>
                                  <a:ea typeface="Cambria Math" panose="02040503050406030204" pitchFamily="18" charset="0"/>
                                </a:rPr>
                                <m:t>6</m:t>
                              </m:r>
                            </m:den>
                          </m:f>
                        </m:sup>
                      </m:sSup>
                      <m:r>
                        <a:rPr lang="en-US" altLang="ja-JP" sz="1350" i="1">
                          <a:solidFill>
                            <a:prstClr val="black"/>
                          </a:solidFill>
                          <a:latin typeface="Cambria Math"/>
                          <a:ea typeface="Cambria Math" panose="02040503050406030204" pitchFamily="18" charset="0"/>
                        </a:rPr>
                        <m:t>∗</m:t>
                      </m:r>
                      <m:sSup>
                        <m:sSupPr>
                          <m:ctrlPr>
                            <a:rPr lang="en-US" altLang="ja-JP" sz="1350" i="1">
                              <a:solidFill>
                                <a:prstClr val="black"/>
                              </a:solidFill>
                              <a:latin typeface="Cambria Math"/>
                              <a:ea typeface="Cambria Math" panose="02040503050406030204" pitchFamily="18" charset="0"/>
                            </a:rPr>
                          </m:ctrlPr>
                        </m:sSupPr>
                        <m:e>
                          <m:r>
                            <a:rPr lang="en-US" altLang="ja-JP" sz="1350" i="1">
                              <a:solidFill>
                                <a:prstClr val="black"/>
                              </a:solidFill>
                              <a:latin typeface="Cambria Math"/>
                              <a:ea typeface="Cambria Math" panose="02040503050406030204" pitchFamily="18" charset="0"/>
                            </a:rPr>
                            <m:t>𝐵𝐷𝑅</m:t>
                          </m:r>
                        </m:e>
                        <m:sup>
                          <m:f>
                            <m:fPr>
                              <m:ctrlPr>
                                <a:rPr lang="en-US" altLang="ja-JP" sz="1350" i="1">
                                  <a:solidFill>
                                    <a:prstClr val="black"/>
                                  </a:solidFill>
                                  <a:latin typeface="Cambria Math"/>
                                  <a:ea typeface="Cambria Math" panose="02040503050406030204" pitchFamily="18" charset="0"/>
                                </a:rPr>
                              </m:ctrlPr>
                            </m:fPr>
                            <m:num>
                              <m:r>
                                <a:rPr lang="en-US" altLang="ja-JP" sz="1350" i="1">
                                  <a:solidFill>
                                    <a:prstClr val="black"/>
                                  </a:solidFill>
                                  <a:latin typeface="Cambria Math"/>
                                  <a:ea typeface="Cambria Math" panose="02040503050406030204" pitchFamily="18" charset="0"/>
                                </a:rPr>
                                <m:t>1</m:t>
                              </m:r>
                            </m:num>
                            <m:den>
                              <m:r>
                                <a:rPr lang="en-US" altLang="ja-JP" sz="1350" i="1">
                                  <a:solidFill>
                                    <a:prstClr val="black"/>
                                  </a:solidFill>
                                  <a:latin typeface="Cambria Math"/>
                                  <a:ea typeface="Cambria Math" panose="02040503050406030204" pitchFamily="18" charset="0"/>
                                </a:rPr>
                                <m:t>30</m:t>
                              </m:r>
                            </m:den>
                          </m:f>
                        </m:sup>
                      </m:sSup>
                    </m:oMath>
                  </m:oMathPara>
                </a14:m>
                <a:endParaRPr lang="en-US" altLang="ja-JP" sz="1350" i="1" dirty="0">
                  <a:solidFill>
                    <a:prstClr val="black"/>
                  </a:solidFill>
                  <a:latin typeface="Cambria Math" panose="02040503050406030204" pitchFamily="18" charset="0"/>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p>
                        <m:sSupPr>
                          <m:ctrlPr>
                            <a:rPr lang="en-US" altLang="ja-JP" sz="1350" i="1">
                              <a:solidFill>
                                <a:prstClr val="black"/>
                              </a:solidFill>
                              <a:latin typeface="Cambria Math"/>
                              <a:ea typeface="Cambria Math" panose="02040503050406030204" pitchFamily="18" charset="0"/>
                            </a:rPr>
                          </m:ctrlPr>
                        </m:sSupPr>
                        <m:e>
                          <m:r>
                            <a:rPr lang="en-US" altLang="ja-JP" sz="1350" i="1">
                              <a:solidFill>
                                <a:prstClr val="black"/>
                              </a:solidFill>
                              <a:latin typeface="Cambria Math" panose="02040503050406030204" pitchFamily="18" charset="0"/>
                            </a:rPr>
                            <m:t>𝐸</m:t>
                          </m:r>
                        </m:e>
                        <m:sup>
                          <m:r>
                            <a:rPr lang="en-US" altLang="ja-JP" sz="1350" i="1">
                              <a:solidFill>
                                <a:prstClr val="black"/>
                              </a:solidFill>
                              <a:latin typeface="Cambria Math" panose="02040503050406030204" pitchFamily="18" charset="0"/>
                              <a:ea typeface="Cambria Math" panose="02040503050406030204" pitchFamily="18" charset="0"/>
                            </a:rPr>
                            <m:t>∗</m:t>
                          </m:r>
                        </m:sup>
                      </m:sSup>
                      <m:r>
                        <a:rPr lang="en-US" altLang="ja-JP" sz="1350" i="1">
                          <a:solidFill>
                            <a:prstClr val="black"/>
                          </a:solidFill>
                          <a:latin typeface="Cambria Math" panose="02040503050406030204" pitchFamily="18" charset="0"/>
                        </a:rPr>
                        <m:t>=</m:t>
                      </m:r>
                      <m:r>
                        <a:rPr lang="en-US" altLang="ja-JP" sz="1350" i="1">
                          <a:solidFill>
                            <a:prstClr val="black"/>
                          </a:solidFill>
                          <a:latin typeface="Cambria Math" panose="02040503050406030204" pitchFamily="18" charset="0"/>
                        </a:rPr>
                        <m:t>𝐸</m:t>
                      </m:r>
                      <m:r>
                        <a:rPr lang="en-US" altLang="ja-JP" sz="1350" i="1">
                          <a:solidFill>
                            <a:prstClr val="black"/>
                          </a:solidFill>
                          <a:latin typeface="Cambria Math" panose="02040503050406030204" pitchFamily="18" charset="0"/>
                          <a:ea typeface="Cambria Math" panose="02040503050406030204" pitchFamily="18" charset="0"/>
                        </a:rPr>
                        <m:t>⋅</m:t>
                      </m:r>
                      <m:sSup>
                        <m:sSupPr>
                          <m:ctrlPr>
                            <a:rPr lang="en-US" altLang="ja-JP" sz="1350" i="1">
                              <a:solidFill>
                                <a:prstClr val="black"/>
                              </a:solidFill>
                              <a:latin typeface="Cambria Math"/>
                              <a:ea typeface="Cambria Math" panose="02040503050406030204" pitchFamily="18" charset="0"/>
                            </a:rPr>
                          </m:ctrlPr>
                        </m:sSupPr>
                        <m:e>
                          <m:d>
                            <m:dPr>
                              <m:ctrlPr>
                                <a:rPr lang="en-US" altLang="ja-JP" sz="1350" i="1">
                                  <a:solidFill>
                                    <a:prstClr val="black"/>
                                  </a:solidFill>
                                  <a:latin typeface="Cambria Math"/>
                                </a:rPr>
                              </m:ctrlPr>
                            </m:dPr>
                            <m:e>
                              <m:f>
                                <m:fPr>
                                  <m:ctrlPr>
                                    <a:rPr lang="en-US" altLang="ja-JP" sz="1350" i="1">
                                      <a:solidFill>
                                        <a:prstClr val="black"/>
                                      </a:solidFill>
                                      <a:latin typeface="Cambria Math"/>
                                    </a:rPr>
                                  </m:ctrlPr>
                                </m:fPr>
                                <m:num>
                                  <m:sSub>
                                    <m:sSubPr>
                                      <m:ctrlPr>
                                        <a:rPr lang="en-US" altLang="ja-JP" sz="1350" i="1">
                                          <a:solidFill>
                                            <a:prstClr val="black"/>
                                          </a:solidFill>
                                          <a:latin typeface="Cambria Math"/>
                                          <a:ea typeface="Cambria Math" panose="02040503050406030204" pitchFamily="18" charset="0"/>
                                        </a:rPr>
                                      </m:ctrlPr>
                                    </m:sSubPr>
                                    <m:e>
                                      <m:r>
                                        <a:rPr lang="en-US" altLang="ja-JP" sz="1350" i="1">
                                          <a:solidFill>
                                            <a:prstClr val="black"/>
                                          </a:solidFill>
                                          <a:latin typeface="Cambria Math" panose="02040503050406030204" pitchFamily="18" charset="0"/>
                                          <a:ea typeface="Cambria Math" panose="02040503050406030204" pitchFamily="18" charset="0"/>
                                        </a:rPr>
                                        <m:t>𝑡</m:t>
                                      </m:r>
                                    </m:e>
                                    <m:sub>
                                      <m:r>
                                        <a:rPr lang="en-US" altLang="ja-JP" sz="1350" i="1">
                                          <a:solidFill>
                                            <a:prstClr val="black"/>
                                          </a:solidFill>
                                          <a:latin typeface="Cambria Math" panose="02040503050406030204" pitchFamily="18" charset="0"/>
                                          <a:ea typeface="Cambria Math" panose="02040503050406030204" pitchFamily="18" charset="0"/>
                                        </a:rPr>
                                        <m:t>𝑝𝑢𝑙𝑠𝑒</m:t>
                                      </m:r>
                                    </m:sub>
                                  </m:sSub>
                                </m:num>
                                <m:den>
                                  <m:r>
                                    <a:rPr lang="en-US" altLang="ja-JP" sz="1350" i="1">
                                      <a:solidFill>
                                        <a:prstClr val="black"/>
                                      </a:solidFill>
                                      <a:latin typeface="Cambria Math"/>
                                      <a:ea typeface="Cambria Math" panose="02040503050406030204" pitchFamily="18" charset="0"/>
                                    </a:rPr>
                                    <m:t>252</m:t>
                                  </m:r>
                                  <m:r>
                                    <a:rPr lang="en-US" altLang="ja-JP" sz="1350" i="1">
                                      <a:solidFill>
                                        <a:prstClr val="black"/>
                                      </a:solidFill>
                                      <a:latin typeface="Cambria Math" panose="02040503050406030204" pitchFamily="18" charset="0"/>
                                    </a:rPr>
                                    <m:t>𝑛𝑠</m:t>
                                  </m:r>
                                </m:den>
                              </m:f>
                            </m:e>
                          </m:d>
                        </m:e>
                        <m:sup>
                          <m:f>
                            <m:fPr>
                              <m:ctrlPr>
                                <a:rPr lang="en-US" altLang="ja-JP" sz="1350" i="1">
                                  <a:solidFill>
                                    <a:prstClr val="black"/>
                                  </a:solidFill>
                                  <a:latin typeface="Cambria Math"/>
                                  <a:ea typeface="Cambria Math" panose="02040503050406030204" pitchFamily="18" charset="0"/>
                                </a:rPr>
                              </m:ctrlPr>
                            </m:fPr>
                            <m:num>
                              <m:r>
                                <a:rPr lang="en-US" altLang="ja-JP" sz="1350" i="1">
                                  <a:solidFill>
                                    <a:prstClr val="black"/>
                                  </a:solidFill>
                                  <a:latin typeface="Cambria Math" panose="02040503050406030204" pitchFamily="18" charset="0"/>
                                  <a:ea typeface="Cambria Math" panose="02040503050406030204" pitchFamily="18" charset="0"/>
                                </a:rPr>
                                <m:t>1</m:t>
                              </m:r>
                            </m:num>
                            <m:den>
                              <m:r>
                                <a:rPr lang="en-US" altLang="ja-JP" sz="1350" i="1">
                                  <a:solidFill>
                                    <a:prstClr val="black"/>
                                  </a:solidFill>
                                  <a:latin typeface="Cambria Math" panose="02040503050406030204" pitchFamily="18" charset="0"/>
                                  <a:ea typeface="Cambria Math" panose="02040503050406030204" pitchFamily="18" charset="0"/>
                                </a:rPr>
                                <m:t>6</m:t>
                              </m:r>
                            </m:den>
                          </m:f>
                        </m:sup>
                      </m:sSup>
                      <m:r>
                        <a:rPr lang="en-US" altLang="ja-JP" sz="1350" i="1">
                          <a:solidFill>
                            <a:prstClr val="black"/>
                          </a:solidFill>
                          <a:latin typeface="Cambria Math"/>
                          <a:ea typeface="Cambria Math"/>
                        </a:rPr>
                        <m:t>∙</m:t>
                      </m:r>
                      <m:sSup>
                        <m:sSupPr>
                          <m:ctrlPr>
                            <a:rPr lang="en-US" altLang="ja-JP" sz="1350" i="1">
                              <a:solidFill>
                                <a:prstClr val="black"/>
                              </a:solidFill>
                              <a:latin typeface="Cambria Math"/>
                              <a:ea typeface="Cambria Math" panose="02040503050406030204" pitchFamily="18" charset="0"/>
                            </a:rPr>
                          </m:ctrlPr>
                        </m:sSupPr>
                        <m:e>
                          <m:d>
                            <m:dPr>
                              <m:ctrlPr>
                                <a:rPr lang="en-US" altLang="ja-JP" sz="1350" i="1">
                                  <a:solidFill>
                                    <a:prstClr val="black"/>
                                  </a:solidFill>
                                  <a:latin typeface="Cambria Math"/>
                                </a:rPr>
                              </m:ctrlPr>
                            </m:dPr>
                            <m:e>
                              <m:f>
                                <m:fPr>
                                  <m:ctrlPr>
                                    <a:rPr lang="en-US" altLang="ja-JP" sz="1350" i="1">
                                      <a:solidFill>
                                        <a:prstClr val="black"/>
                                      </a:solidFill>
                                      <a:latin typeface="Cambria Math"/>
                                    </a:rPr>
                                  </m:ctrlPr>
                                </m:fPr>
                                <m:num>
                                  <m:r>
                                    <a:rPr lang="en-US" altLang="ja-JP" sz="1350" i="1">
                                      <a:solidFill>
                                        <a:prstClr val="black"/>
                                      </a:solidFill>
                                      <a:latin typeface="Cambria Math"/>
                                      <a:ea typeface="Cambria Math" panose="02040503050406030204" pitchFamily="18" charset="0"/>
                                    </a:rPr>
                                    <m:t>𝐵𝐷𝑅</m:t>
                                  </m:r>
                                </m:num>
                                <m:den>
                                  <m:r>
                                    <a:rPr lang="en-US" altLang="ja-JP" sz="1350" i="1">
                                      <a:solidFill>
                                        <a:prstClr val="black"/>
                                      </a:solidFill>
                                      <a:latin typeface="Cambria Math"/>
                                      <a:ea typeface="Cambria Math" panose="02040503050406030204" pitchFamily="18" charset="0"/>
                                    </a:rPr>
                                    <m:t>2</m:t>
                                  </m:r>
                                  <m:r>
                                    <a:rPr lang="en-US" altLang="ja-JP" sz="1350" i="1">
                                      <a:solidFill>
                                        <a:prstClr val="black"/>
                                      </a:solidFill>
                                      <a:latin typeface="Cambria Math"/>
                                      <a:ea typeface="Cambria Math"/>
                                    </a:rPr>
                                    <m:t>×</m:t>
                                  </m:r>
                                  <m:sSup>
                                    <m:sSupPr>
                                      <m:ctrlPr>
                                        <a:rPr lang="en-US" altLang="ja-JP" sz="1350" i="1">
                                          <a:solidFill>
                                            <a:prstClr val="black"/>
                                          </a:solidFill>
                                          <a:latin typeface="Cambria Math"/>
                                          <a:ea typeface="Cambria Math"/>
                                        </a:rPr>
                                      </m:ctrlPr>
                                    </m:sSupPr>
                                    <m:e>
                                      <m:r>
                                        <a:rPr lang="en-US" altLang="ja-JP" sz="1350" i="1">
                                          <a:solidFill>
                                            <a:prstClr val="black"/>
                                          </a:solidFill>
                                          <a:latin typeface="Cambria Math"/>
                                          <a:ea typeface="Cambria Math"/>
                                        </a:rPr>
                                        <m:t>10</m:t>
                                      </m:r>
                                    </m:e>
                                    <m:sup>
                                      <m:r>
                                        <a:rPr lang="en-US" altLang="ja-JP" sz="1350" i="1">
                                          <a:solidFill>
                                            <a:prstClr val="black"/>
                                          </a:solidFill>
                                          <a:latin typeface="Cambria Math"/>
                                          <a:ea typeface="Cambria Math"/>
                                        </a:rPr>
                                        <m:t>−5</m:t>
                                      </m:r>
                                    </m:sup>
                                  </m:sSup>
                                  <m:r>
                                    <a:rPr lang="en-US" altLang="ja-JP" sz="1350" i="1">
                                      <a:solidFill>
                                        <a:prstClr val="black"/>
                                      </a:solidFill>
                                      <a:latin typeface="Cambria Math"/>
                                      <a:ea typeface="Cambria Math"/>
                                    </a:rPr>
                                    <m:t>𝑏𝑝𝑝</m:t>
                                  </m:r>
                                </m:den>
                              </m:f>
                            </m:e>
                          </m:d>
                        </m:e>
                        <m:sup>
                          <m:r>
                            <a:rPr lang="en-US" altLang="ja-JP" sz="1350" i="1">
                              <a:solidFill>
                                <a:prstClr val="black"/>
                              </a:solidFill>
                              <a:latin typeface="Cambria Math"/>
                            </a:rPr>
                            <m:t>−</m:t>
                          </m:r>
                          <m:f>
                            <m:fPr>
                              <m:ctrlPr>
                                <a:rPr lang="en-US" altLang="ja-JP" sz="1350" i="1">
                                  <a:solidFill>
                                    <a:prstClr val="black"/>
                                  </a:solidFill>
                                  <a:latin typeface="Cambria Math"/>
                                  <a:ea typeface="Cambria Math" panose="02040503050406030204" pitchFamily="18" charset="0"/>
                                </a:rPr>
                              </m:ctrlPr>
                            </m:fPr>
                            <m:num>
                              <m:r>
                                <a:rPr lang="en-US" altLang="ja-JP" sz="1350" i="1">
                                  <a:solidFill>
                                    <a:prstClr val="black"/>
                                  </a:solidFill>
                                  <a:latin typeface="Cambria Math" panose="02040503050406030204" pitchFamily="18" charset="0"/>
                                  <a:ea typeface="Cambria Math" panose="02040503050406030204" pitchFamily="18" charset="0"/>
                                </a:rPr>
                                <m:t>1</m:t>
                              </m:r>
                            </m:num>
                            <m:den>
                              <m:r>
                                <a:rPr lang="en-US" altLang="ja-JP" sz="1350" i="1">
                                  <a:solidFill>
                                    <a:prstClr val="black"/>
                                  </a:solidFill>
                                  <a:latin typeface="Cambria Math"/>
                                  <a:ea typeface="Cambria Math" panose="02040503050406030204" pitchFamily="18" charset="0"/>
                                </a:rPr>
                                <m:t>30</m:t>
                              </m:r>
                            </m:den>
                          </m:f>
                        </m:sup>
                      </m:sSup>
                    </m:oMath>
                  </m:oMathPara>
                </a14:m>
                <a:endParaRPr lang="ja-JP" altLang="en-US" sz="1350" dirty="0">
                  <a:solidFill>
                    <a:prstClr val="black"/>
                  </a:solidFill>
                </a:endParaRPr>
              </a:p>
            </p:txBody>
          </p:sp>
        </mc:Choice>
        <mc:Fallback xmlns="">
          <p:sp>
            <p:nvSpPr>
              <p:cNvPr id="6" name="テキスト ボックス 5"/>
              <p:cNvSpPr txBox="1">
                <a:spLocks noRot="1" noChangeAspect="1" noMove="1" noResize="1" noEditPoints="1" noAdjustHandles="1" noChangeArrowheads="1" noChangeShapeType="1" noTextEdit="1"/>
              </p:cNvSpPr>
              <p:nvPr/>
            </p:nvSpPr>
            <p:spPr>
              <a:xfrm>
                <a:off x="961093" y="4234980"/>
                <a:ext cx="3969175" cy="1205330"/>
              </a:xfrm>
              <a:prstGeom prst="rect">
                <a:avLst/>
              </a:prstGeom>
              <a:blipFill rotWithShape="1">
                <a:blip r:embed="rId3" cstate="print"/>
                <a:stretch>
                  <a:fillRect/>
                </a:stretch>
              </a:blipFill>
            </p:spPr>
            <p:txBody>
              <a:bodyPr/>
              <a:lstStyle/>
              <a:p>
                <a:r>
                  <a:rPr lang="ja-JP" altLang="en-US">
                    <a:noFill/>
                  </a:rPr>
                  <a:t> </a:t>
                </a:r>
              </a:p>
            </p:txBody>
          </p:sp>
        </mc:Fallback>
      </mc:AlternateContent>
      <p:pic>
        <p:nvPicPr>
          <p:cNvPr id="7" name="图片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4013" y="2839377"/>
            <a:ext cx="2070497" cy="922735"/>
          </a:xfrm>
          <a:prstGeom prst="rect">
            <a:avLst/>
          </a:prstGeom>
          <a:solidFill>
            <a:srgbClr val="FFFF99"/>
          </a:solidFill>
          <a:ln w="9525">
            <a:solidFill>
              <a:srgbClr val="0000FF"/>
            </a:solidFill>
            <a:miter lim="800000"/>
            <a:headEnd/>
            <a:tailEnd/>
          </a:ln>
        </p:spPr>
      </p:pic>
    </p:spTree>
    <p:extLst>
      <p:ext uri="{BB962C8B-B14F-4D97-AF65-F5344CB8AC3E}">
        <p14:creationId xmlns:p14="http://schemas.microsoft.com/office/powerpoint/2010/main" val="9006200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5850" y="365126"/>
            <a:ext cx="8875350" cy="1325563"/>
          </a:xfrm>
        </p:spPr>
        <p:txBody>
          <a:bodyPr>
            <a:normAutofit/>
          </a:bodyPr>
          <a:lstStyle/>
          <a:p>
            <a:r>
              <a:rPr lang="en-US" altLang="ja-JP" sz="3600" dirty="0"/>
              <a:t>Compare with other T24 testing </a:t>
            </a:r>
            <a:r>
              <a:rPr lang="en-US" altLang="ja-JP" sz="3600" dirty="0" smtClean="0"/>
              <a:t>results (2)</a:t>
            </a:r>
            <a:endParaRPr kumimoji="1" lang="ja-JP" altLang="en-US" sz="3600" dirty="0"/>
          </a:p>
        </p:txBody>
      </p:sp>
      <p:sp>
        <p:nvSpPr>
          <p:cNvPr id="3" name="コンテンツ プレースホルダー 2"/>
          <p:cNvSpPr>
            <a:spLocks noGrp="1"/>
          </p:cNvSpPr>
          <p:nvPr>
            <p:ph idx="1"/>
          </p:nvPr>
        </p:nvSpPr>
        <p:spPr>
          <a:xfrm>
            <a:off x="628650" y="1568450"/>
            <a:ext cx="8112150" cy="4351338"/>
          </a:xfrm>
        </p:spPr>
        <p:txBody>
          <a:bodyPr>
            <a:normAutofit/>
          </a:bodyPr>
          <a:lstStyle/>
          <a:p>
            <a:r>
              <a:rPr kumimoji="1" lang="en-US" altLang="ja-JP" sz="2000" dirty="0" smtClean="0"/>
              <a:t>T24_THU_#1 costs more time to reach 100 MV/m at 51ns pulse width but having a smaller BDR compared with T24_Dogleg</a:t>
            </a:r>
          </a:p>
          <a:p>
            <a:r>
              <a:rPr lang="en-US" altLang="ja-JP" sz="2000" dirty="0" smtClean="0"/>
              <a:t>T24_#3 shows an excellent performance with higher ramping speed and less breakdowns</a:t>
            </a:r>
            <a:endParaRPr kumimoji="1" lang="ja-JP" altLang="en-US" sz="2000" dirty="0"/>
          </a:p>
        </p:txBody>
      </p:sp>
      <p:pic>
        <p:nvPicPr>
          <p:cNvPr id="4" name="図 3"/>
          <p:cNvPicPr>
            <a:picLocks noChangeAspect="1"/>
          </p:cNvPicPr>
          <p:nvPr/>
        </p:nvPicPr>
        <p:blipFill>
          <a:blip r:embed="rId2" cstate="print"/>
          <a:stretch>
            <a:fillRect/>
          </a:stretch>
        </p:blipFill>
        <p:spPr>
          <a:xfrm>
            <a:off x="-206491" y="3231608"/>
            <a:ext cx="5146792" cy="3626392"/>
          </a:xfrm>
          <a:prstGeom prst="rect">
            <a:avLst/>
          </a:prstGeom>
        </p:spPr>
      </p:pic>
      <p:pic>
        <p:nvPicPr>
          <p:cNvPr id="5" name="図 4"/>
          <p:cNvPicPr>
            <a:picLocks noChangeAspect="1"/>
          </p:cNvPicPr>
          <p:nvPr/>
        </p:nvPicPr>
        <p:blipFill>
          <a:blip r:embed="rId3" cstate="print"/>
          <a:stretch>
            <a:fillRect/>
          </a:stretch>
        </p:blipFill>
        <p:spPr>
          <a:xfrm>
            <a:off x="4684725" y="3231608"/>
            <a:ext cx="4582888" cy="3626392"/>
          </a:xfrm>
          <a:prstGeom prst="rect">
            <a:avLst/>
          </a:prstGeom>
        </p:spPr>
      </p:pic>
      <p:cxnSp>
        <p:nvCxnSpPr>
          <p:cNvPr id="9" name="直線矢印コネクタ 8"/>
          <p:cNvCxnSpPr/>
          <p:nvPr/>
        </p:nvCxnSpPr>
        <p:spPr>
          <a:xfrm flipH="1" flipV="1">
            <a:off x="1750875" y="5302821"/>
            <a:ext cx="325495" cy="2682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テキスト ボックス 10"/>
          <p:cNvSpPr txBox="1"/>
          <p:nvPr/>
        </p:nvSpPr>
        <p:spPr>
          <a:xfrm>
            <a:off x="1836390" y="5539359"/>
            <a:ext cx="1491010" cy="261610"/>
          </a:xfrm>
          <a:prstGeom prst="rect">
            <a:avLst/>
          </a:prstGeom>
          <a:solidFill>
            <a:schemeClr val="bg1"/>
          </a:solidFill>
          <a:ln w="19050">
            <a:solidFill>
              <a:schemeClr val="tx1"/>
            </a:solidFill>
          </a:ln>
        </p:spPr>
        <p:txBody>
          <a:bodyPr wrap="square" rtlCol="0">
            <a:spAutoFit/>
          </a:bodyPr>
          <a:lstStyle/>
          <a:p>
            <a:r>
              <a:rPr lang="en-US" altLang="ja-JP" sz="1100" dirty="0" smtClean="0">
                <a:solidFill>
                  <a:prstClr val="black"/>
                </a:solidFill>
              </a:rPr>
              <a:t>Only 50ns conditioning</a:t>
            </a:r>
            <a:endParaRPr kumimoji="1" lang="ja-JP" altLang="en-US" sz="1100" dirty="0">
              <a:solidFill>
                <a:prstClr val="black"/>
              </a:solidFill>
            </a:endParaRPr>
          </a:p>
        </p:txBody>
      </p:sp>
      <p:cxnSp>
        <p:nvCxnSpPr>
          <p:cNvPr id="13" name="直線矢印コネクタ 12"/>
          <p:cNvCxnSpPr/>
          <p:nvPr/>
        </p:nvCxnSpPr>
        <p:spPr>
          <a:xfrm flipH="1" flipV="1">
            <a:off x="2794000" y="4501529"/>
            <a:ext cx="203121" cy="36790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テキスト ボックス 13"/>
          <p:cNvSpPr txBox="1"/>
          <p:nvPr/>
        </p:nvSpPr>
        <p:spPr>
          <a:xfrm>
            <a:off x="2432832" y="4844363"/>
            <a:ext cx="1128578" cy="261610"/>
          </a:xfrm>
          <a:prstGeom prst="rect">
            <a:avLst/>
          </a:prstGeom>
          <a:solidFill>
            <a:schemeClr val="bg1"/>
          </a:solidFill>
          <a:ln w="19050">
            <a:solidFill>
              <a:schemeClr val="tx1"/>
            </a:solidFill>
          </a:ln>
        </p:spPr>
        <p:txBody>
          <a:bodyPr wrap="square" rtlCol="0">
            <a:spAutoFit/>
          </a:bodyPr>
          <a:lstStyle/>
          <a:p>
            <a:r>
              <a:rPr lang="en-US" altLang="ja-JP" sz="1100" dirty="0" smtClean="0">
                <a:solidFill>
                  <a:prstClr val="black"/>
                </a:solidFill>
              </a:rPr>
              <a:t>Full conditioning</a:t>
            </a:r>
            <a:endParaRPr kumimoji="1" lang="ja-JP" altLang="en-US" sz="1100" dirty="0">
              <a:solidFill>
                <a:prstClr val="black"/>
              </a:solidFill>
            </a:endParaRPr>
          </a:p>
        </p:txBody>
      </p:sp>
      <p:cxnSp>
        <p:nvCxnSpPr>
          <p:cNvPr id="16" name="直線矢印コネクタ 15"/>
          <p:cNvCxnSpPr/>
          <p:nvPr/>
        </p:nvCxnSpPr>
        <p:spPr>
          <a:xfrm>
            <a:off x="831226" y="3344241"/>
            <a:ext cx="218100" cy="29795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p:cNvSpPr txBox="1"/>
          <p:nvPr/>
        </p:nvSpPr>
        <p:spPr>
          <a:xfrm>
            <a:off x="218250" y="3082631"/>
            <a:ext cx="1128578" cy="261610"/>
          </a:xfrm>
          <a:prstGeom prst="rect">
            <a:avLst/>
          </a:prstGeom>
          <a:solidFill>
            <a:schemeClr val="bg1"/>
          </a:solidFill>
          <a:ln w="19050">
            <a:solidFill>
              <a:schemeClr val="tx1"/>
            </a:solidFill>
          </a:ln>
        </p:spPr>
        <p:txBody>
          <a:bodyPr wrap="square" rtlCol="0">
            <a:spAutoFit/>
          </a:bodyPr>
          <a:lstStyle/>
          <a:p>
            <a:r>
              <a:rPr lang="en-US" altLang="ja-JP" sz="1100" dirty="0" smtClean="0">
                <a:solidFill>
                  <a:prstClr val="black"/>
                </a:solidFill>
              </a:rPr>
              <a:t>Full conditioning</a:t>
            </a:r>
            <a:endParaRPr kumimoji="1" lang="ja-JP" altLang="en-US" sz="1100" dirty="0">
              <a:solidFill>
                <a:prstClr val="black"/>
              </a:solidFill>
            </a:endParaRPr>
          </a:p>
        </p:txBody>
      </p:sp>
      <p:cxnSp>
        <p:nvCxnSpPr>
          <p:cNvPr id="20" name="直線矢印コネクタ 19"/>
          <p:cNvCxnSpPr/>
          <p:nvPr/>
        </p:nvCxnSpPr>
        <p:spPr>
          <a:xfrm>
            <a:off x="5897952" y="3763737"/>
            <a:ext cx="312348" cy="35201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テキスト ボックス 20"/>
          <p:cNvSpPr txBox="1"/>
          <p:nvPr/>
        </p:nvSpPr>
        <p:spPr>
          <a:xfrm>
            <a:off x="5371833" y="3511389"/>
            <a:ext cx="1154749" cy="261610"/>
          </a:xfrm>
          <a:prstGeom prst="rect">
            <a:avLst/>
          </a:prstGeom>
          <a:solidFill>
            <a:schemeClr val="bg1"/>
          </a:solidFill>
          <a:ln w="19050">
            <a:solidFill>
              <a:schemeClr val="tx1"/>
            </a:solidFill>
          </a:ln>
        </p:spPr>
        <p:txBody>
          <a:bodyPr wrap="square" rtlCol="0">
            <a:spAutoFit/>
          </a:bodyPr>
          <a:lstStyle/>
          <a:p>
            <a:r>
              <a:rPr lang="en-US" altLang="ja-JP" sz="1100" dirty="0" smtClean="0">
                <a:solidFill>
                  <a:prstClr val="black"/>
                </a:solidFill>
              </a:rPr>
              <a:t>BDR~6.35e-5bpp</a:t>
            </a:r>
            <a:endParaRPr kumimoji="1" lang="ja-JP" altLang="en-US" sz="1100" dirty="0">
              <a:solidFill>
                <a:prstClr val="black"/>
              </a:solidFill>
            </a:endParaRPr>
          </a:p>
        </p:txBody>
      </p:sp>
      <p:cxnSp>
        <p:nvCxnSpPr>
          <p:cNvPr id="24" name="直線矢印コネクタ 23"/>
          <p:cNvCxnSpPr/>
          <p:nvPr/>
        </p:nvCxnSpPr>
        <p:spPr>
          <a:xfrm>
            <a:off x="7262538" y="4316187"/>
            <a:ext cx="173312" cy="40186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6736419" y="4063839"/>
            <a:ext cx="1154749" cy="261610"/>
          </a:xfrm>
          <a:prstGeom prst="rect">
            <a:avLst/>
          </a:prstGeom>
          <a:solidFill>
            <a:schemeClr val="bg1"/>
          </a:solidFill>
          <a:ln w="19050">
            <a:solidFill>
              <a:schemeClr val="tx1"/>
            </a:solidFill>
          </a:ln>
        </p:spPr>
        <p:txBody>
          <a:bodyPr wrap="square" rtlCol="0">
            <a:spAutoFit/>
          </a:bodyPr>
          <a:lstStyle/>
          <a:p>
            <a:r>
              <a:rPr lang="en-US" altLang="ja-JP" sz="1100" dirty="0" smtClean="0">
                <a:solidFill>
                  <a:prstClr val="black"/>
                </a:solidFill>
              </a:rPr>
              <a:t>BDR~1.97e-5bpp</a:t>
            </a:r>
            <a:endParaRPr kumimoji="1" lang="ja-JP" altLang="en-US" sz="1100" dirty="0">
              <a:solidFill>
                <a:prstClr val="black"/>
              </a:solidFill>
            </a:endParaRPr>
          </a:p>
        </p:txBody>
      </p:sp>
      <p:cxnSp>
        <p:nvCxnSpPr>
          <p:cNvPr id="27" name="直線矢印コネクタ 26"/>
          <p:cNvCxnSpPr/>
          <p:nvPr/>
        </p:nvCxnSpPr>
        <p:spPr>
          <a:xfrm flipH="1">
            <a:off x="6063616" y="6005445"/>
            <a:ext cx="165111" cy="16669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8" name="テキスト ボックス 27"/>
          <p:cNvSpPr txBox="1"/>
          <p:nvPr/>
        </p:nvSpPr>
        <p:spPr>
          <a:xfrm>
            <a:off x="6228726" y="5743835"/>
            <a:ext cx="1154749" cy="261610"/>
          </a:xfrm>
          <a:prstGeom prst="rect">
            <a:avLst/>
          </a:prstGeom>
          <a:solidFill>
            <a:schemeClr val="bg1"/>
          </a:solidFill>
          <a:ln w="19050">
            <a:solidFill>
              <a:schemeClr val="tx1"/>
            </a:solidFill>
          </a:ln>
        </p:spPr>
        <p:txBody>
          <a:bodyPr wrap="square" rtlCol="0">
            <a:spAutoFit/>
          </a:bodyPr>
          <a:lstStyle/>
          <a:p>
            <a:r>
              <a:rPr lang="en-US" altLang="ja-JP" sz="1100" dirty="0" smtClean="0">
                <a:solidFill>
                  <a:prstClr val="black"/>
                </a:solidFill>
              </a:rPr>
              <a:t>BDR~0.79e-5bpp</a:t>
            </a:r>
            <a:endParaRPr kumimoji="1" lang="ja-JP" altLang="en-US" sz="1100" dirty="0">
              <a:solidFill>
                <a:prstClr val="black"/>
              </a:solidFill>
            </a:endParaRPr>
          </a:p>
        </p:txBody>
      </p:sp>
    </p:spTree>
    <p:extLst>
      <p:ext uri="{BB962C8B-B14F-4D97-AF65-F5344CB8AC3E}">
        <p14:creationId xmlns:p14="http://schemas.microsoft.com/office/powerpoint/2010/main" val="6394893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199" y="568052"/>
            <a:ext cx="9014795" cy="6670948"/>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Diagnostic, control and protection</a:t>
            </a:r>
            <a:endParaRPr lang="en-GB" sz="3600" dirty="0">
              <a:solidFill>
                <a:srgbClr val="FFFF00"/>
              </a:solidFill>
            </a:endParaRPr>
          </a:p>
        </p:txBody>
      </p:sp>
      <p:sp>
        <p:nvSpPr>
          <p:cNvPr id="5" name="TextBox 4"/>
          <p:cNvSpPr txBox="1"/>
          <p:nvPr/>
        </p:nvSpPr>
        <p:spPr>
          <a:xfrm>
            <a:off x="516082" y="4800600"/>
            <a:ext cx="6934200" cy="1477328"/>
          </a:xfrm>
          <a:prstGeom prst="rect">
            <a:avLst/>
          </a:prstGeom>
          <a:noFill/>
        </p:spPr>
        <p:txBody>
          <a:bodyPr wrap="square" rtlCol="0">
            <a:spAutoFit/>
          </a:bodyPr>
          <a:lstStyle/>
          <a:p>
            <a:r>
              <a:rPr lang="en-GB" dirty="0" smtClean="0">
                <a:solidFill>
                  <a:prstClr val="black"/>
                </a:solidFill>
              </a:rPr>
              <a:t>BPMs</a:t>
            </a:r>
          </a:p>
          <a:p>
            <a:r>
              <a:rPr lang="en-GB" dirty="0" smtClean="0">
                <a:solidFill>
                  <a:prstClr val="black"/>
                </a:solidFill>
              </a:rPr>
              <a:t>BLMs</a:t>
            </a:r>
          </a:p>
          <a:p>
            <a:r>
              <a:rPr lang="en-GB" dirty="0" smtClean="0">
                <a:solidFill>
                  <a:prstClr val="black"/>
                </a:solidFill>
              </a:rPr>
              <a:t>Collimator</a:t>
            </a:r>
          </a:p>
          <a:p>
            <a:r>
              <a:rPr lang="en-GB" dirty="0" smtClean="0">
                <a:solidFill>
                  <a:prstClr val="black"/>
                </a:solidFill>
              </a:rPr>
              <a:t>Vacuum readings</a:t>
            </a:r>
          </a:p>
          <a:p>
            <a:r>
              <a:rPr lang="en-GB" dirty="0" smtClean="0">
                <a:solidFill>
                  <a:prstClr val="black"/>
                </a:solidFill>
              </a:rPr>
              <a:t>Interlock system</a:t>
            </a:r>
          </a:p>
        </p:txBody>
      </p:sp>
      <p:sp>
        <p:nvSpPr>
          <p:cNvPr id="10" name="TextBox 9"/>
          <p:cNvSpPr txBox="1"/>
          <p:nvPr/>
        </p:nvSpPr>
        <p:spPr>
          <a:xfrm>
            <a:off x="4419600" y="2221468"/>
            <a:ext cx="762000" cy="369332"/>
          </a:xfrm>
          <a:prstGeom prst="rect">
            <a:avLst/>
          </a:prstGeom>
          <a:solidFill>
            <a:schemeClr val="bg1"/>
          </a:solidFill>
        </p:spPr>
        <p:txBody>
          <a:bodyPr wrap="square" rtlCol="0">
            <a:spAutoFit/>
          </a:bodyPr>
          <a:lstStyle/>
          <a:p>
            <a:r>
              <a:rPr lang="en-GB" dirty="0" smtClean="0">
                <a:solidFill>
                  <a:srgbClr val="FF0000"/>
                </a:solidFill>
              </a:rPr>
              <a:t>Beam</a:t>
            </a:r>
            <a:endParaRPr lang="en-GB" dirty="0">
              <a:solidFill>
                <a:srgbClr val="FF0000"/>
              </a:solidFill>
            </a:endParaRPr>
          </a:p>
        </p:txBody>
      </p:sp>
      <p:cxnSp>
        <p:nvCxnSpPr>
          <p:cNvPr id="9" name="Straight Arrow Connector 8"/>
          <p:cNvCxnSpPr/>
          <p:nvPr/>
        </p:nvCxnSpPr>
        <p:spPr>
          <a:xfrm flipH="1">
            <a:off x="4267200" y="2110615"/>
            <a:ext cx="914400"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3505200" y="2115039"/>
            <a:ext cx="76200" cy="7043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3339053"/>
            <a:ext cx="9144000" cy="3505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 name="TextBox 16"/>
          <p:cNvSpPr txBox="1"/>
          <p:nvPr/>
        </p:nvSpPr>
        <p:spPr>
          <a:xfrm>
            <a:off x="3200400" y="2858869"/>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6 mm collimator</a:t>
            </a:r>
            <a:endParaRPr lang="en-GB" dirty="0">
              <a:solidFill>
                <a:srgbClr val="FF0000"/>
              </a:solidFill>
            </a:endParaRPr>
          </a:p>
        </p:txBody>
      </p:sp>
      <p:cxnSp>
        <p:nvCxnSpPr>
          <p:cNvPr id="19" name="Straight Arrow Connector 18"/>
          <p:cNvCxnSpPr/>
          <p:nvPr/>
        </p:nvCxnSpPr>
        <p:spPr>
          <a:xfrm flipV="1">
            <a:off x="1676400" y="611874"/>
            <a:ext cx="0" cy="6265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04800" y="60960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GHz RF output</a:t>
            </a:r>
            <a:endParaRPr lang="en-GB" dirty="0">
              <a:solidFill>
                <a:srgbClr val="FF0000"/>
              </a:solidFill>
            </a:endParaRPr>
          </a:p>
        </p:txBody>
      </p:sp>
      <p:cxnSp>
        <p:nvCxnSpPr>
          <p:cNvPr id="22" name="Straight Arrow Connector 21"/>
          <p:cNvCxnSpPr/>
          <p:nvPr/>
        </p:nvCxnSpPr>
        <p:spPr>
          <a:xfrm>
            <a:off x="2667000" y="609600"/>
            <a:ext cx="0" cy="628835"/>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819400" y="60960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GHz RF input</a:t>
            </a:r>
            <a:endParaRPr lang="en-GB" dirty="0">
              <a:solidFill>
                <a:srgbClr val="FF0000"/>
              </a:solidFill>
            </a:endParaRPr>
          </a:p>
        </p:txBody>
      </p:sp>
      <p:cxnSp>
        <p:nvCxnSpPr>
          <p:cNvPr id="25" name="Straight Arrow Connector 24"/>
          <p:cNvCxnSpPr/>
          <p:nvPr/>
        </p:nvCxnSpPr>
        <p:spPr>
          <a:xfrm flipH="1" flipV="1">
            <a:off x="6248400" y="2209800"/>
            <a:ext cx="76200" cy="70436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943600" y="2953630"/>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BPM upstream</a:t>
            </a:r>
            <a:endParaRPr lang="en-GB" dirty="0">
              <a:solidFill>
                <a:srgbClr val="FF0000"/>
              </a:solidFill>
            </a:endParaRPr>
          </a:p>
        </p:txBody>
      </p:sp>
      <p:cxnSp>
        <p:nvCxnSpPr>
          <p:cNvPr id="27" name="Straight Arrow Connector 26"/>
          <p:cNvCxnSpPr/>
          <p:nvPr/>
        </p:nvCxnSpPr>
        <p:spPr>
          <a:xfrm flipH="1" flipV="1">
            <a:off x="152400" y="2110616"/>
            <a:ext cx="225214" cy="2323801"/>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1955" y="4392006"/>
            <a:ext cx="1295400"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BPM</a:t>
            </a:r>
          </a:p>
          <a:p>
            <a:pPr algn="ctr"/>
            <a:r>
              <a:rPr lang="en-GB" dirty="0" smtClean="0">
                <a:solidFill>
                  <a:srgbClr val="FF0000"/>
                </a:solidFill>
              </a:rPr>
              <a:t>downstream</a:t>
            </a:r>
            <a:endParaRPr lang="en-GB" dirty="0">
              <a:solidFill>
                <a:srgbClr val="FF0000"/>
              </a:solidFill>
            </a:endParaRPr>
          </a:p>
        </p:txBody>
      </p:sp>
      <p:cxnSp>
        <p:nvCxnSpPr>
          <p:cNvPr id="31" name="Straight Arrow Connector 30"/>
          <p:cNvCxnSpPr/>
          <p:nvPr/>
        </p:nvCxnSpPr>
        <p:spPr>
          <a:xfrm flipV="1">
            <a:off x="2133600" y="2221468"/>
            <a:ext cx="76200" cy="75033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875033" y="3011269"/>
            <a:ext cx="1219200" cy="646331"/>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12 GHz</a:t>
            </a:r>
          </a:p>
          <a:p>
            <a:pPr algn="ctr"/>
            <a:r>
              <a:rPr lang="en-GB" dirty="0" smtClean="0">
                <a:solidFill>
                  <a:srgbClr val="FF0000"/>
                </a:solidFill>
              </a:rPr>
              <a:t>ACS</a:t>
            </a:r>
            <a:endParaRPr lang="en-GB" dirty="0">
              <a:solidFill>
                <a:srgbClr val="FF0000"/>
              </a:solidFill>
            </a:endParaRPr>
          </a:p>
        </p:txBody>
      </p:sp>
      <p:cxnSp>
        <p:nvCxnSpPr>
          <p:cNvPr id="35" name="Straight Arrow Connector 34"/>
          <p:cNvCxnSpPr/>
          <p:nvPr/>
        </p:nvCxnSpPr>
        <p:spPr>
          <a:xfrm flipH="1" flipV="1">
            <a:off x="762000" y="2004185"/>
            <a:ext cx="219367" cy="121821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57200" y="3239869"/>
            <a:ext cx="1219200"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Fibre and diamond BLMs</a:t>
            </a:r>
            <a:endParaRPr lang="en-GB" dirty="0">
              <a:solidFill>
                <a:srgbClr val="FF0000"/>
              </a:solidFill>
            </a:endParaRPr>
          </a:p>
        </p:txBody>
      </p:sp>
      <p:sp>
        <p:nvSpPr>
          <p:cNvPr id="2049" name="TextBox 2048"/>
          <p:cNvSpPr txBox="1"/>
          <p:nvPr/>
        </p:nvSpPr>
        <p:spPr>
          <a:xfrm>
            <a:off x="808233" y="2717478"/>
            <a:ext cx="184731" cy="369332"/>
          </a:xfrm>
          <a:prstGeom prst="rect">
            <a:avLst/>
          </a:prstGeom>
          <a:noFill/>
        </p:spPr>
        <p:txBody>
          <a:bodyPr wrap="none" rtlCol="0">
            <a:spAutoFit/>
          </a:bodyPr>
          <a:lstStyle/>
          <a:p>
            <a:endParaRPr lang="en-GB" dirty="0">
              <a:solidFill>
                <a:prstClr val="black"/>
              </a:solidFill>
            </a:endParaRPr>
          </a:p>
        </p:txBody>
      </p:sp>
      <p:cxnSp>
        <p:nvCxnSpPr>
          <p:cNvPr id="39" name="Straight Arrow Connector 38"/>
          <p:cNvCxnSpPr/>
          <p:nvPr/>
        </p:nvCxnSpPr>
        <p:spPr>
          <a:xfrm flipV="1">
            <a:off x="1123950" y="1910988"/>
            <a:ext cx="590550" cy="128941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6808304" y="1334868"/>
            <a:ext cx="149090" cy="659389"/>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7010399" y="762000"/>
            <a:ext cx="1436205" cy="923330"/>
          </a:xfrm>
          <a:prstGeom prst="rect">
            <a:avLst/>
          </a:prstGeom>
          <a:solidFill>
            <a:schemeClr val="bg1"/>
          </a:solidFill>
          <a:ln>
            <a:solidFill>
              <a:schemeClr val="tx1"/>
            </a:solidFill>
          </a:ln>
        </p:spPr>
        <p:txBody>
          <a:bodyPr wrap="square" rtlCol="0">
            <a:spAutoFit/>
          </a:bodyPr>
          <a:lstStyle/>
          <a:p>
            <a:pPr algn="ctr"/>
            <a:r>
              <a:rPr lang="en-GB" dirty="0" smtClean="0">
                <a:solidFill>
                  <a:srgbClr val="FF0000"/>
                </a:solidFill>
              </a:rPr>
              <a:t>Vacuum pumps and gauges</a:t>
            </a:r>
            <a:endParaRPr lang="en-GB" dirty="0">
              <a:solidFill>
                <a:srgbClr val="FF0000"/>
              </a:solidFill>
            </a:endParaRPr>
          </a:p>
        </p:txBody>
      </p:sp>
      <p:cxnSp>
        <p:nvCxnSpPr>
          <p:cNvPr id="51" name="Straight Arrow Connector 50"/>
          <p:cNvCxnSpPr/>
          <p:nvPr/>
        </p:nvCxnSpPr>
        <p:spPr>
          <a:xfrm flipH="1" flipV="1">
            <a:off x="6591300" y="595852"/>
            <a:ext cx="419100" cy="642583"/>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63" name="TextBox 2062"/>
          <p:cNvSpPr txBox="1"/>
          <p:nvPr/>
        </p:nvSpPr>
        <p:spPr>
          <a:xfrm>
            <a:off x="2016889" y="4173309"/>
            <a:ext cx="6898511" cy="1754326"/>
          </a:xfrm>
          <a:prstGeom prst="rect">
            <a:avLst/>
          </a:prstGeom>
          <a:noFill/>
        </p:spPr>
        <p:txBody>
          <a:bodyPr wrap="square" rtlCol="0">
            <a:spAutoFit/>
          </a:bodyPr>
          <a:lstStyle/>
          <a:p>
            <a:r>
              <a:rPr lang="en-GB" dirty="0" smtClean="0">
                <a:solidFill>
                  <a:prstClr val="black"/>
                </a:solidFill>
              </a:rPr>
              <a:t>12 GHz accelerating structure surrounded by a complete set of instrumentation:</a:t>
            </a:r>
          </a:p>
          <a:p>
            <a:pPr marL="285750" indent="-285750">
              <a:buFontTx/>
              <a:buChar char="-"/>
            </a:pPr>
            <a:r>
              <a:rPr lang="en-GB" dirty="0" smtClean="0">
                <a:solidFill>
                  <a:prstClr val="black"/>
                </a:solidFill>
              </a:rPr>
              <a:t>2 inductive BPMs (1 upstream and 1 downstream)</a:t>
            </a:r>
          </a:p>
          <a:p>
            <a:pPr marL="285750" indent="-285750">
              <a:buFontTx/>
              <a:buChar char="-"/>
            </a:pPr>
            <a:r>
              <a:rPr lang="en-GB" dirty="0" smtClean="0">
                <a:solidFill>
                  <a:prstClr val="black"/>
                </a:solidFill>
              </a:rPr>
              <a:t>6 mm collimator to protect the structure</a:t>
            </a:r>
          </a:p>
          <a:p>
            <a:pPr marL="285750" indent="-285750">
              <a:buFontTx/>
              <a:buChar char="-"/>
            </a:pPr>
            <a:r>
              <a:rPr lang="en-GB" dirty="0" smtClean="0">
                <a:solidFill>
                  <a:prstClr val="black"/>
                </a:solidFill>
              </a:rPr>
              <a:t>Fibre optic and diamond beam loss monitors</a:t>
            </a:r>
          </a:p>
          <a:p>
            <a:pPr marL="285750" indent="-285750">
              <a:buFontTx/>
              <a:buChar char="-"/>
            </a:pPr>
            <a:r>
              <a:rPr lang="en-GB" dirty="0" smtClean="0">
                <a:solidFill>
                  <a:prstClr val="black"/>
                </a:solidFill>
              </a:rPr>
              <a:t>Vacuum pumps and gauges in beam chamber and RF waveguides</a:t>
            </a:r>
            <a:endParaRPr lang="en-GB" dirty="0">
              <a:solidFill>
                <a:prstClr val="black"/>
              </a:solidFill>
            </a:endParaRPr>
          </a:p>
        </p:txBody>
      </p:sp>
      <p:sp>
        <p:nvSpPr>
          <p:cNvPr id="4" name="Oval 3"/>
          <p:cNvSpPr/>
          <p:nvPr/>
        </p:nvSpPr>
        <p:spPr>
          <a:xfrm>
            <a:off x="1215814" y="994371"/>
            <a:ext cx="1878419" cy="1501190"/>
          </a:xfrm>
          <a:prstGeom prst="ellipse">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Tree>
    <p:extLst>
      <p:ext uri="{BB962C8B-B14F-4D97-AF65-F5344CB8AC3E}">
        <p14:creationId xmlns:p14="http://schemas.microsoft.com/office/powerpoint/2010/main" val="3667794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25929"/>
            <a:ext cx="8382000" cy="6179671"/>
          </a:xfrm>
          <a:prstGeom prst="rect">
            <a:avLst/>
          </a:prstGeom>
        </p:spPr>
      </p:pic>
      <p:sp>
        <p:nvSpPr>
          <p:cNvPr id="2" name="Rectangle 1"/>
          <p:cNvSpPr/>
          <p:nvPr/>
        </p:nvSpPr>
        <p:spPr>
          <a:xfrm>
            <a:off x="533400" y="0"/>
            <a:ext cx="8077200" cy="457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smtClean="0">
                <a:solidFill>
                  <a:srgbClr val="FFFF00"/>
                </a:solidFill>
              </a:rPr>
              <a:t>First Results: </a:t>
            </a:r>
            <a:r>
              <a:rPr lang="en-GB" sz="3600" dirty="0" err="1" smtClean="0">
                <a:solidFill>
                  <a:srgbClr val="FFFF00"/>
                </a:solidFill>
              </a:rPr>
              <a:t>BDr</a:t>
            </a:r>
            <a:endParaRPr lang="en-GB" sz="3600" dirty="0">
              <a:solidFill>
                <a:srgbClr val="FFFF00"/>
              </a:solidFill>
            </a:endParaRPr>
          </a:p>
        </p:txBody>
      </p:sp>
      <p:grpSp>
        <p:nvGrpSpPr>
          <p:cNvPr id="4" name="Group 3"/>
          <p:cNvGrpSpPr/>
          <p:nvPr/>
        </p:nvGrpSpPr>
        <p:grpSpPr>
          <a:xfrm>
            <a:off x="2215633" y="2988191"/>
            <a:ext cx="3640099" cy="2728078"/>
            <a:chOff x="2215633" y="2988191"/>
            <a:chExt cx="3640099" cy="2728078"/>
          </a:xfrm>
        </p:grpSpPr>
        <p:sp>
          <p:nvSpPr>
            <p:cNvPr id="3" name="Rectangle 2"/>
            <p:cNvSpPr/>
            <p:nvPr/>
          </p:nvSpPr>
          <p:spPr>
            <a:xfrm>
              <a:off x="2215633" y="2988191"/>
              <a:ext cx="3499367" cy="272807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5" name="Group 4"/>
            <p:cNvGrpSpPr/>
            <p:nvPr/>
          </p:nvGrpSpPr>
          <p:grpSpPr>
            <a:xfrm>
              <a:off x="2215634" y="2988191"/>
              <a:ext cx="3640098" cy="2728078"/>
              <a:chOff x="48641" y="1320759"/>
              <a:chExt cx="5971159" cy="5719864"/>
            </a:xfrm>
          </p:grpSpPr>
          <p:graphicFrame>
            <p:nvGraphicFramePr>
              <p:cNvPr id="6" name="Chart 5"/>
              <p:cNvGraphicFramePr>
                <a:graphicFrameLocks/>
              </p:cNvGraphicFramePr>
              <p:nvPr>
                <p:extLst>
                  <p:ext uri="{D42A27DB-BD31-4B8C-83A1-F6EECF244321}">
                    <p14:modId xmlns:p14="http://schemas.microsoft.com/office/powerpoint/2010/main" val="1311656863"/>
                  </p:ext>
                </p:extLst>
              </p:nvPr>
            </p:nvGraphicFramePr>
            <p:xfrm>
              <a:off x="533400" y="1343799"/>
              <a:ext cx="5486400" cy="5133201"/>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rot="16200000">
                <a:off x="-1708207" y="3077607"/>
                <a:ext cx="4119541" cy="605846"/>
              </a:xfrm>
              <a:prstGeom prst="rect">
                <a:avLst/>
              </a:prstGeom>
              <a:noFill/>
            </p:spPr>
            <p:txBody>
              <a:bodyPr wrap="square" rtlCol="0">
                <a:spAutoFit/>
              </a:bodyPr>
              <a:lstStyle/>
              <a:p>
                <a:r>
                  <a:rPr lang="en-GB" dirty="0" smtClean="0">
                    <a:solidFill>
                      <a:prstClr val="black"/>
                    </a:solidFill>
                  </a:rPr>
                  <a:t>Gradient, MV/m</a:t>
                </a:r>
                <a:endParaRPr lang="fr-FR" dirty="0">
                  <a:solidFill>
                    <a:prstClr val="black"/>
                  </a:solidFill>
                </a:endParaRPr>
              </a:p>
            </p:txBody>
          </p:sp>
          <p:sp>
            <p:nvSpPr>
              <p:cNvPr id="8" name="TextBox 7"/>
              <p:cNvSpPr txBox="1"/>
              <p:nvPr/>
            </p:nvSpPr>
            <p:spPr>
              <a:xfrm>
                <a:off x="3663992" y="6266258"/>
                <a:ext cx="2316823" cy="774365"/>
              </a:xfrm>
              <a:prstGeom prst="rect">
                <a:avLst/>
              </a:prstGeom>
              <a:noFill/>
            </p:spPr>
            <p:txBody>
              <a:bodyPr wrap="square" rtlCol="0">
                <a:spAutoFit/>
              </a:bodyPr>
              <a:lstStyle/>
              <a:p>
                <a:r>
                  <a:rPr lang="en-GB" dirty="0" smtClean="0">
                    <a:solidFill>
                      <a:prstClr val="black"/>
                    </a:solidFill>
                  </a:rPr>
                  <a:t>Length, m</a:t>
                </a:r>
                <a:endParaRPr lang="fr-FR" dirty="0">
                  <a:solidFill>
                    <a:prstClr val="black"/>
                  </a:solidFill>
                </a:endParaRPr>
              </a:p>
            </p:txBody>
          </p:sp>
        </p:grpSp>
      </p:grpSp>
      <p:cxnSp>
        <p:nvCxnSpPr>
          <p:cNvPr id="12" name="Straight Arrow Connector 11"/>
          <p:cNvCxnSpPr/>
          <p:nvPr/>
        </p:nvCxnSpPr>
        <p:spPr>
          <a:xfrm flipH="1" flipV="1">
            <a:off x="3657600" y="2286000"/>
            <a:ext cx="307716" cy="145086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Straight Arrow Connector 12"/>
          <p:cNvCxnSpPr/>
          <p:nvPr/>
        </p:nvCxnSpPr>
        <p:spPr>
          <a:xfrm flipH="1" flipV="1">
            <a:off x="2622388" y="2151965"/>
            <a:ext cx="806612" cy="128500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5" name="Straight Arrow Connector 14"/>
          <p:cNvCxnSpPr/>
          <p:nvPr/>
        </p:nvCxnSpPr>
        <p:spPr>
          <a:xfrm>
            <a:off x="5361212" y="4054437"/>
            <a:ext cx="1877788" cy="89856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 name="Rectangle 8"/>
          <p:cNvSpPr/>
          <p:nvPr/>
        </p:nvSpPr>
        <p:spPr>
          <a:xfrm>
            <a:off x="5029200" y="762000"/>
            <a:ext cx="2514600" cy="9906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GB" dirty="0" smtClean="0">
                <a:solidFill>
                  <a:prstClr val="black"/>
                </a:solidFill>
              </a:rPr>
              <a:t>Compatible with previous result at 29 MW input power</a:t>
            </a:r>
            <a:endParaRPr lang="fr-FR" dirty="0">
              <a:solidFill>
                <a:prstClr val="black"/>
              </a:solidFill>
            </a:endParaRPr>
          </a:p>
        </p:txBody>
      </p:sp>
    </p:spTree>
    <p:extLst>
      <p:ext uri="{BB962C8B-B14F-4D97-AF65-F5344CB8AC3E}">
        <p14:creationId xmlns:p14="http://schemas.microsoft.com/office/powerpoint/2010/main" val="366589373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38" y="0"/>
            <a:ext cx="8610600" cy="1143000"/>
          </a:xfrm>
        </p:spPr>
        <p:txBody>
          <a:bodyPr>
            <a:normAutofit fontScale="90000"/>
          </a:bodyPr>
          <a:lstStyle/>
          <a:p>
            <a:r>
              <a:rPr lang="en-GB" dirty="0" smtClean="0"/>
              <a:t>Direct </a:t>
            </a:r>
            <a:r>
              <a:rPr lang="en-GB" dirty="0" err="1" smtClean="0"/>
              <a:t>wakefield</a:t>
            </a:r>
            <a:r>
              <a:rPr lang="en-GB" dirty="0" smtClean="0"/>
              <a:t> measurement in FACET</a:t>
            </a:r>
            <a:endParaRPr lang="en-GB" dirty="0"/>
          </a:p>
        </p:txBody>
      </p:sp>
      <p:grpSp>
        <p:nvGrpSpPr>
          <p:cNvPr id="195" name="Group 194"/>
          <p:cNvGrpSpPr/>
          <p:nvPr/>
        </p:nvGrpSpPr>
        <p:grpSpPr>
          <a:xfrm>
            <a:off x="76200" y="4343400"/>
            <a:ext cx="7803342" cy="2438400"/>
            <a:chOff x="304800" y="4114800"/>
            <a:chExt cx="8686800" cy="2350532"/>
          </a:xfrm>
        </p:grpSpPr>
        <p:sp>
          <p:nvSpPr>
            <p:cNvPr id="28" name="TextBox 27"/>
            <p:cNvSpPr txBox="1"/>
            <p:nvPr/>
          </p:nvSpPr>
          <p:spPr>
            <a:xfrm>
              <a:off x="4185650" y="5926723"/>
              <a:ext cx="1444626" cy="307777"/>
            </a:xfrm>
            <a:prstGeom prst="rect">
              <a:avLst/>
            </a:prstGeom>
            <a:noFill/>
          </p:spPr>
          <p:txBody>
            <a:bodyPr wrap="none" rtlCol="0">
              <a:spAutoFit/>
            </a:bodyPr>
            <a:lstStyle/>
            <a:p>
              <a:r>
                <a:rPr lang="en-GB" sz="1400" b="1" dirty="0" smtClean="0">
                  <a:solidFill>
                    <a:prstClr val="black"/>
                  </a:solidFill>
                </a:rPr>
                <a:t>Transverse offset</a:t>
              </a:r>
              <a:endParaRPr lang="en-GB" sz="1400" b="1" dirty="0">
                <a:solidFill>
                  <a:prstClr val="black"/>
                </a:solidFill>
              </a:endParaRPr>
            </a:p>
          </p:txBody>
        </p:sp>
        <p:sp>
          <p:nvSpPr>
            <p:cNvPr id="13" name="TextBox 12"/>
            <p:cNvSpPr txBox="1"/>
            <p:nvPr/>
          </p:nvSpPr>
          <p:spPr>
            <a:xfrm>
              <a:off x="6195283" y="5926723"/>
              <a:ext cx="1443857" cy="338554"/>
            </a:xfrm>
            <a:prstGeom prst="rect">
              <a:avLst/>
            </a:prstGeom>
            <a:noFill/>
          </p:spPr>
          <p:txBody>
            <a:bodyPr wrap="none" rtlCol="0">
              <a:spAutoFit/>
            </a:bodyPr>
            <a:lstStyle/>
            <a:p>
              <a:r>
                <a:rPr lang="en-GB" sz="1600" b="1" dirty="0" smtClean="0">
                  <a:solidFill>
                    <a:prstClr val="black"/>
                  </a:solidFill>
                </a:rPr>
                <a:t>deflected orbit</a:t>
              </a:r>
              <a:endParaRPr lang="en-GB" sz="1600" b="1" dirty="0">
                <a:solidFill>
                  <a:prstClr val="black"/>
                </a:solidFill>
              </a:endParaRPr>
            </a:p>
          </p:txBody>
        </p:sp>
        <p:sp>
          <p:nvSpPr>
            <p:cNvPr id="9" name="TextBox 8"/>
            <p:cNvSpPr txBox="1"/>
            <p:nvPr/>
          </p:nvSpPr>
          <p:spPr>
            <a:xfrm>
              <a:off x="7103878" y="5181600"/>
              <a:ext cx="1811522" cy="338554"/>
            </a:xfrm>
            <a:prstGeom prst="rect">
              <a:avLst/>
            </a:prstGeom>
            <a:noFill/>
          </p:spPr>
          <p:txBody>
            <a:bodyPr wrap="none" rtlCol="0">
              <a:spAutoFit/>
            </a:bodyPr>
            <a:lstStyle/>
            <a:p>
              <a:r>
                <a:rPr lang="en-GB" sz="1600" b="1" dirty="0" smtClean="0">
                  <a:solidFill>
                    <a:prstClr val="black"/>
                  </a:solidFill>
                </a:rPr>
                <a:t>Downstream BPMs</a:t>
              </a:r>
              <a:endParaRPr lang="en-GB" sz="1600" b="1" dirty="0">
                <a:solidFill>
                  <a:prstClr val="black"/>
                </a:solidFill>
              </a:endParaRPr>
            </a:p>
          </p:txBody>
        </p:sp>
        <p:cxnSp>
          <p:nvCxnSpPr>
            <p:cNvPr id="63" name="Straight Connector 62"/>
            <p:cNvCxnSpPr/>
            <p:nvPr/>
          </p:nvCxnSpPr>
          <p:spPr>
            <a:xfrm flipV="1">
              <a:off x="381000" y="5334416"/>
              <a:ext cx="1524002" cy="837784"/>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1905002" y="5334417"/>
              <a:ext cx="40767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H="1" flipV="1">
              <a:off x="457200" y="4495801"/>
              <a:ext cx="1447802" cy="83861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flipV="1">
              <a:off x="5981702" y="5334000"/>
              <a:ext cx="723901" cy="41930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6705600" y="5753308"/>
              <a:ext cx="2286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5981702" y="4927068"/>
              <a:ext cx="723901" cy="406932"/>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78" name="Rectangle 77"/>
            <p:cNvSpPr/>
            <p:nvPr/>
          </p:nvSpPr>
          <p:spPr>
            <a:xfrm>
              <a:off x="7239000" y="5544674"/>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9" name="Rectangle 78"/>
            <p:cNvSpPr/>
            <p:nvPr/>
          </p:nvSpPr>
          <p:spPr>
            <a:xfrm>
              <a:off x="8000999" y="5537117"/>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0" name="Rectangle 79"/>
            <p:cNvSpPr/>
            <p:nvPr/>
          </p:nvSpPr>
          <p:spPr>
            <a:xfrm>
              <a:off x="8382001" y="5539715"/>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1" name="Rectangle 80"/>
            <p:cNvSpPr/>
            <p:nvPr/>
          </p:nvSpPr>
          <p:spPr>
            <a:xfrm>
              <a:off x="8762999" y="5537117"/>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grpSp>
          <p:nvGrpSpPr>
            <p:cNvPr id="82" name="Group 81"/>
            <p:cNvGrpSpPr/>
            <p:nvPr/>
          </p:nvGrpSpPr>
          <p:grpSpPr>
            <a:xfrm>
              <a:off x="2514600" y="4915110"/>
              <a:ext cx="3007375" cy="838198"/>
              <a:chOff x="3124200" y="5638800"/>
              <a:chExt cx="685800" cy="216896"/>
            </a:xfrm>
          </p:grpSpPr>
          <p:sp>
            <p:nvSpPr>
              <p:cNvPr id="124" name="Rectangle 123"/>
              <p:cNvSpPr/>
              <p:nvPr/>
            </p:nvSpPr>
            <p:spPr>
              <a:xfrm>
                <a:off x="3124200" y="5638800"/>
                <a:ext cx="685800" cy="21689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25" name="Straight Connector 124"/>
              <p:cNvCxnSpPr/>
              <p:nvPr/>
            </p:nvCxnSpPr>
            <p:spPr>
              <a:xfrm>
                <a:off x="32004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32766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33528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34290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35052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35814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36576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3733800" y="56388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32004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32766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33528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34290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35052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35814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36576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3733800" y="5791200"/>
                <a:ext cx="0" cy="5456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3" name="Rectangle 82"/>
            <p:cNvSpPr/>
            <p:nvPr/>
          </p:nvSpPr>
          <p:spPr>
            <a:xfrm rot="19856013">
              <a:off x="6599532" y="4775337"/>
              <a:ext cx="457200" cy="15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88" name="TextBox 87"/>
            <p:cNvSpPr txBox="1"/>
            <p:nvPr/>
          </p:nvSpPr>
          <p:spPr>
            <a:xfrm>
              <a:off x="304800" y="4114800"/>
              <a:ext cx="974306" cy="369332"/>
            </a:xfrm>
            <a:prstGeom prst="rect">
              <a:avLst/>
            </a:prstGeom>
            <a:noFill/>
          </p:spPr>
          <p:txBody>
            <a:bodyPr wrap="none" rtlCol="0">
              <a:spAutoFit/>
            </a:bodyPr>
            <a:lstStyle/>
            <a:p>
              <a:r>
                <a:rPr lang="en-GB" b="1" dirty="0" smtClean="0">
                  <a:solidFill>
                    <a:prstClr val="black"/>
                  </a:solidFill>
                </a:rPr>
                <a:t>e-, NRTL</a:t>
              </a:r>
              <a:endParaRPr lang="en-GB" b="1" dirty="0">
                <a:solidFill>
                  <a:prstClr val="black"/>
                </a:solidFill>
              </a:endParaRPr>
            </a:p>
          </p:txBody>
        </p:sp>
        <p:sp>
          <p:nvSpPr>
            <p:cNvPr id="89" name="TextBox 88"/>
            <p:cNvSpPr txBox="1"/>
            <p:nvPr/>
          </p:nvSpPr>
          <p:spPr>
            <a:xfrm>
              <a:off x="304800" y="6096000"/>
              <a:ext cx="975908" cy="369332"/>
            </a:xfrm>
            <a:prstGeom prst="rect">
              <a:avLst/>
            </a:prstGeom>
            <a:noFill/>
          </p:spPr>
          <p:txBody>
            <a:bodyPr wrap="none" rtlCol="0">
              <a:spAutoFit/>
            </a:bodyPr>
            <a:lstStyle/>
            <a:p>
              <a:r>
                <a:rPr lang="en-GB" b="1" dirty="0">
                  <a:solidFill>
                    <a:prstClr val="black"/>
                  </a:solidFill>
                </a:rPr>
                <a:t>e</a:t>
              </a:r>
              <a:r>
                <a:rPr lang="en-GB" b="1" dirty="0" smtClean="0">
                  <a:solidFill>
                    <a:prstClr val="black"/>
                  </a:solidFill>
                </a:rPr>
                <a:t>+, </a:t>
              </a:r>
              <a:r>
                <a:rPr lang="en-GB" b="1" dirty="0">
                  <a:solidFill>
                    <a:prstClr val="black"/>
                  </a:solidFill>
                </a:rPr>
                <a:t>S</a:t>
              </a:r>
              <a:r>
                <a:rPr lang="en-GB" b="1" dirty="0" smtClean="0">
                  <a:solidFill>
                    <a:prstClr val="black"/>
                  </a:solidFill>
                </a:rPr>
                <a:t>RTL</a:t>
              </a:r>
              <a:endParaRPr lang="en-GB" b="1" dirty="0">
                <a:solidFill>
                  <a:prstClr val="black"/>
                </a:solidFill>
              </a:endParaRPr>
            </a:p>
          </p:txBody>
        </p:sp>
        <p:sp>
          <p:nvSpPr>
            <p:cNvPr id="90" name="TextBox 89"/>
            <p:cNvSpPr txBox="1"/>
            <p:nvPr/>
          </p:nvSpPr>
          <p:spPr>
            <a:xfrm>
              <a:off x="6312795" y="4360544"/>
              <a:ext cx="764953" cy="369333"/>
            </a:xfrm>
            <a:prstGeom prst="rect">
              <a:avLst/>
            </a:prstGeom>
            <a:noFill/>
          </p:spPr>
          <p:txBody>
            <a:bodyPr wrap="none" rtlCol="0">
              <a:spAutoFit/>
            </a:bodyPr>
            <a:lstStyle/>
            <a:p>
              <a:r>
                <a:rPr lang="en-GB" b="1" dirty="0" smtClean="0">
                  <a:solidFill>
                    <a:prstClr val="black"/>
                  </a:solidFill>
                </a:rPr>
                <a:t>Dump</a:t>
              </a:r>
              <a:endParaRPr lang="en-GB" b="1" dirty="0">
                <a:solidFill>
                  <a:prstClr val="black"/>
                </a:solidFill>
              </a:endParaRPr>
            </a:p>
          </p:txBody>
        </p:sp>
        <p:sp>
          <p:nvSpPr>
            <p:cNvPr id="91" name="Rectangle 90"/>
            <p:cNvSpPr/>
            <p:nvPr/>
          </p:nvSpPr>
          <p:spPr>
            <a:xfrm>
              <a:off x="6172200" y="4800600"/>
              <a:ext cx="415498" cy="369332"/>
            </a:xfrm>
            <a:prstGeom prst="rect">
              <a:avLst/>
            </a:prstGeom>
          </p:spPr>
          <p:txBody>
            <a:bodyPr wrap="none">
              <a:spAutoFit/>
            </a:bodyPr>
            <a:lstStyle/>
            <a:p>
              <a:r>
                <a:rPr lang="en-GB" b="1" dirty="0">
                  <a:solidFill>
                    <a:prstClr val="black"/>
                  </a:solidFill>
                </a:rPr>
                <a:t>e+</a:t>
              </a:r>
              <a:endParaRPr lang="en-GB" dirty="0">
                <a:solidFill>
                  <a:prstClr val="black"/>
                </a:solidFill>
              </a:endParaRPr>
            </a:p>
          </p:txBody>
        </p:sp>
        <p:sp>
          <p:nvSpPr>
            <p:cNvPr id="92" name="Rectangle 91"/>
            <p:cNvSpPr/>
            <p:nvPr/>
          </p:nvSpPr>
          <p:spPr>
            <a:xfrm>
              <a:off x="5877786" y="5574268"/>
              <a:ext cx="370614" cy="369332"/>
            </a:xfrm>
            <a:prstGeom prst="rect">
              <a:avLst/>
            </a:prstGeom>
          </p:spPr>
          <p:txBody>
            <a:bodyPr wrap="none">
              <a:spAutoFit/>
            </a:bodyPr>
            <a:lstStyle/>
            <a:p>
              <a:r>
                <a:rPr lang="en-GB" b="1" dirty="0">
                  <a:solidFill>
                    <a:prstClr val="black"/>
                  </a:solidFill>
                </a:rPr>
                <a:t>e</a:t>
              </a:r>
              <a:r>
                <a:rPr lang="en-GB" b="1" dirty="0" smtClean="0">
                  <a:solidFill>
                    <a:prstClr val="black"/>
                  </a:solidFill>
                </a:rPr>
                <a:t>-</a:t>
              </a:r>
              <a:endParaRPr lang="en-GB" dirty="0">
                <a:solidFill>
                  <a:prstClr val="black"/>
                </a:solidFill>
              </a:endParaRPr>
            </a:p>
          </p:txBody>
        </p:sp>
        <p:sp>
          <p:nvSpPr>
            <p:cNvPr id="96" name="TextBox 95"/>
            <p:cNvSpPr txBox="1"/>
            <p:nvPr/>
          </p:nvSpPr>
          <p:spPr>
            <a:xfrm>
              <a:off x="2379643" y="5730333"/>
              <a:ext cx="1241045" cy="307777"/>
            </a:xfrm>
            <a:prstGeom prst="rect">
              <a:avLst/>
            </a:prstGeom>
            <a:noFill/>
          </p:spPr>
          <p:txBody>
            <a:bodyPr wrap="none" rtlCol="0">
              <a:spAutoFit/>
            </a:bodyPr>
            <a:lstStyle/>
            <a:p>
              <a:r>
                <a:rPr lang="en-GB" sz="1400" b="1" dirty="0" smtClean="0">
                  <a:solidFill>
                    <a:prstClr val="black"/>
                  </a:solidFill>
                </a:rPr>
                <a:t>CLIC-G TD26cc</a:t>
              </a:r>
              <a:endParaRPr lang="en-GB" sz="1400" b="1" dirty="0">
                <a:solidFill>
                  <a:prstClr val="black"/>
                </a:solidFill>
              </a:endParaRPr>
            </a:p>
          </p:txBody>
        </p:sp>
        <p:sp>
          <p:nvSpPr>
            <p:cNvPr id="3" name="Isosceles Triangle 2"/>
            <p:cNvSpPr/>
            <p:nvPr/>
          </p:nvSpPr>
          <p:spPr>
            <a:xfrm>
              <a:off x="1752600" y="5029200"/>
              <a:ext cx="358800" cy="52573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1" name="Isosceles Triangle 140"/>
            <p:cNvSpPr/>
            <p:nvPr/>
          </p:nvSpPr>
          <p:spPr>
            <a:xfrm rot="10800000">
              <a:off x="5813400" y="5072051"/>
              <a:ext cx="358800" cy="525736"/>
            </a:xfrm>
            <a:prstGeom prst="triangl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2" name="Rectangle 141"/>
            <p:cNvSpPr/>
            <p:nvPr/>
          </p:nvSpPr>
          <p:spPr>
            <a:xfrm>
              <a:off x="7619999" y="5545534"/>
              <a:ext cx="76201" cy="43379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43" name="Oval 142"/>
            <p:cNvSpPr/>
            <p:nvPr/>
          </p:nvSpPr>
          <p:spPr>
            <a:xfrm>
              <a:off x="4644000" y="5112000"/>
              <a:ext cx="180000" cy="7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44" name="Oval 143"/>
            <p:cNvSpPr/>
            <p:nvPr/>
          </p:nvSpPr>
          <p:spPr>
            <a:xfrm>
              <a:off x="3528000" y="5292000"/>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145" name="Straight Connector 144"/>
            <p:cNvCxnSpPr/>
            <p:nvPr/>
          </p:nvCxnSpPr>
          <p:spPr>
            <a:xfrm>
              <a:off x="5992799" y="5410200"/>
              <a:ext cx="712801" cy="481607"/>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flipV="1">
              <a:off x="6705600" y="5609486"/>
              <a:ext cx="785990" cy="274736"/>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7491590" y="5651003"/>
              <a:ext cx="680579" cy="240804"/>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8172169" y="5651003"/>
              <a:ext cx="819431" cy="233219"/>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p:nvPr/>
          </p:nvCxnSpPr>
          <p:spPr>
            <a:xfrm>
              <a:off x="3620688" y="5350877"/>
              <a:ext cx="2372111" cy="59323"/>
            </a:xfrm>
            <a:prstGeom prst="line">
              <a:avLst/>
            </a:prstGeom>
            <a:ln>
              <a:solidFill>
                <a:schemeClr val="tx1"/>
              </a:solidFill>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a:stCxn id="143" idx="2"/>
            </p:cNvCxnSpPr>
            <p:nvPr/>
          </p:nvCxnSpPr>
          <p:spPr>
            <a:xfrm>
              <a:off x="4644000" y="5148000"/>
              <a:ext cx="877973" cy="4762"/>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168" name="Straight Arrow Connector 167"/>
            <p:cNvCxnSpPr/>
            <p:nvPr/>
          </p:nvCxnSpPr>
          <p:spPr>
            <a:xfrm>
              <a:off x="4734000" y="5148919"/>
              <a:ext cx="0" cy="186000"/>
            </a:xfrm>
            <a:prstGeom prst="straightConnector1">
              <a:avLst/>
            </a:prstGeom>
            <a:ln w="127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72" name="Straight Arrow Connector 171"/>
            <p:cNvCxnSpPr/>
            <p:nvPr/>
          </p:nvCxnSpPr>
          <p:spPr>
            <a:xfrm flipH="1" flipV="1">
              <a:off x="4824001" y="5256317"/>
              <a:ext cx="377225" cy="6354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4" name="Oval 173"/>
            <p:cNvSpPr/>
            <p:nvPr/>
          </p:nvSpPr>
          <p:spPr>
            <a:xfrm rot="1758971">
              <a:off x="844301" y="4735386"/>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5" name="Oval 174"/>
            <p:cNvSpPr/>
            <p:nvPr/>
          </p:nvSpPr>
          <p:spPr>
            <a:xfrm rot="1758971">
              <a:off x="6178300" y="5559610"/>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6" name="Oval 175"/>
            <p:cNvSpPr/>
            <p:nvPr/>
          </p:nvSpPr>
          <p:spPr>
            <a:xfrm rot="19836820">
              <a:off x="1261715" y="5603469"/>
              <a:ext cx="180000" cy="7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7" name="Oval 176"/>
            <p:cNvSpPr/>
            <p:nvPr/>
          </p:nvSpPr>
          <p:spPr>
            <a:xfrm rot="19836820">
              <a:off x="6443315" y="4992531"/>
              <a:ext cx="180000" cy="7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78" name="Oval 177"/>
            <p:cNvSpPr/>
            <p:nvPr/>
          </p:nvSpPr>
          <p:spPr>
            <a:xfrm rot="20433386">
              <a:off x="8491884" y="5731612"/>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79" name="Rectangle 178"/>
            <p:cNvSpPr/>
            <p:nvPr/>
          </p:nvSpPr>
          <p:spPr>
            <a:xfrm>
              <a:off x="5638800" y="4721423"/>
              <a:ext cx="670376" cy="307777"/>
            </a:xfrm>
            <a:prstGeom prst="rect">
              <a:avLst/>
            </a:prstGeom>
          </p:spPr>
          <p:txBody>
            <a:bodyPr wrap="none">
              <a:spAutoFit/>
            </a:bodyPr>
            <a:lstStyle/>
            <a:p>
              <a:r>
                <a:rPr lang="en-GB" sz="1400" b="1" dirty="0">
                  <a:solidFill>
                    <a:prstClr val="black"/>
                  </a:solidFill>
                </a:rPr>
                <a:t>Dipole</a:t>
              </a:r>
            </a:p>
          </p:txBody>
        </p:sp>
        <p:sp>
          <p:nvSpPr>
            <p:cNvPr id="180" name="Rectangle 179"/>
            <p:cNvSpPr/>
            <p:nvPr/>
          </p:nvSpPr>
          <p:spPr>
            <a:xfrm>
              <a:off x="1600200" y="4724400"/>
              <a:ext cx="670376" cy="307777"/>
            </a:xfrm>
            <a:prstGeom prst="rect">
              <a:avLst/>
            </a:prstGeom>
          </p:spPr>
          <p:txBody>
            <a:bodyPr wrap="none">
              <a:spAutoFit/>
            </a:bodyPr>
            <a:lstStyle/>
            <a:p>
              <a:r>
                <a:rPr lang="en-GB" sz="1400" b="1" dirty="0">
                  <a:solidFill>
                    <a:prstClr val="black"/>
                  </a:solidFill>
                </a:rPr>
                <a:t>Dipole</a:t>
              </a:r>
            </a:p>
          </p:txBody>
        </p:sp>
        <p:sp>
          <p:nvSpPr>
            <p:cNvPr id="190" name="Oval 189"/>
            <p:cNvSpPr/>
            <p:nvPr/>
          </p:nvSpPr>
          <p:spPr>
            <a:xfrm>
              <a:off x="3281902" y="4381414"/>
              <a:ext cx="180000" cy="7200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191" name="Oval 190"/>
            <p:cNvSpPr/>
            <p:nvPr/>
          </p:nvSpPr>
          <p:spPr>
            <a:xfrm>
              <a:off x="3276544" y="4657274"/>
              <a:ext cx="180000" cy="7200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93" name="TextBox 192"/>
            <p:cNvSpPr txBox="1"/>
            <p:nvPr/>
          </p:nvSpPr>
          <p:spPr>
            <a:xfrm>
              <a:off x="3495851" y="4248546"/>
              <a:ext cx="1442959" cy="307777"/>
            </a:xfrm>
            <a:prstGeom prst="rect">
              <a:avLst/>
            </a:prstGeom>
            <a:noFill/>
          </p:spPr>
          <p:txBody>
            <a:bodyPr wrap="none" rtlCol="0">
              <a:spAutoFit/>
            </a:bodyPr>
            <a:lstStyle/>
            <a:p>
              <a:r>
                <a:rPr lang="en-GB" sz="1400" b="1" dirty="0">
                  <a:solidFill>
                    <a:prstClr val="black"/>
                  </a:solidFill>
                </a:rPr>
                <a:t>e</a:t>
              </a:r>
              <a:r>
                <a:rPr lang="en-GB" sz="1400" b="1" dirty="0" smtClean="0">
                  <a:solidFill>
                    <a:prstClr val="black"/>
                  </a:solidFill>
                </a:rPr>
                <a:t>+, Driven bunch</a:t>
              </a:r>
              <a:endParaRPr lang="en-GB" sz="1400" b="1" dirty="0">
                <a:solidFill>
                  <a:prstClr val="black"/>
                </a:solidFill>
              </a:endParaRPr>
            </a:p>
          </p:txBody>
        </p:sp>
        <p:sp>
          <p:nvSpPr>
            <p:cNvPr id="194" name="TextBox 193"/>
            <p:cNvSpPr txBox="1"/>
            <p:nvPr/>
          </p:nvSpPr>
          <p:spPr>
            <a:xfrm>
              <a:off x="3505200" y="4519985"/>
              <a:ext cx="1516762" cy="307777"/>
            </a:xfrm>
            <a:prstGeom prst="rect">
              <a:avLst/>
            </a:prstGeom>
            <a:noFill/>
          </p:spPr>
          <p:txBody>
            <a:bodyPr wrap="none" rtlCol="0">
              <a:spAutoFit/>
            </a:bodyPr>
            <a:lstStyle/>
            <a:p>
              <a:r>
                <a:rPr lang="en-GB" sz="1400" b="1" dirty="0" smtClean="0">
                  <a:solidFill>
                    <a:prstClr val="black"/>
                  </a:solidFill>
                </a:rPr>
                <a:t>e-, Witness bunch</a:t>
              </a:r>
              <a:endParaRPr lang="en-GB" sz="1400" b="1" dirty="0">
                <a:solidFill>
                  <a:prstClr val="black"/>
                </a:solidFill>
              </a:endParaRPr>
            </a:p>
          </p:txBody>
        </p:sp>
      </p:grpSp>
      <p:grpSp>
        <p:nvGrpSpPr>
          <p:cNvPr id="196" name="Group 195"/>
          <p:cNvGrpSpPr/>
          <p:nvPr/>
        </p:nvGrpSpPr>
        <p:grpSpPr>
          <a:xfrm>
            <a:off x="5870642" y="609601"/>
            <a:ext cx="3263696" cy="4876800"/>
            <a:chOff x="5029200" y="838200"/>
            <a:chExt cx="3681358" cy="5823733"/>
          </a:xfrm>
        </p:grpSpPr>
        <p:pic>
          <p:nvPicPr>
            <p:cNvPr id="197" name="Picture 2"/>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7913" t="13760" r="25291" b="14981"/>
            <a:stretch/>
          </p:blipFill>
          <p:spPr bwMode="auto">
            <a:xfrm>
              <a:off x="5257800" y="838200"/>
              <a:ext cx="3452758" cy="2650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8" name="Group 197"/>
            <p:cNvGrpSpPr/>
            <p:nvPr/>
          </p:nvGrpSpPr>
          <p:grpSpPr>
            <a:xfrm>
              <a:off x="5486400" y="2667000"/>
              <a:ext cx="3152361" cy="1699788"/>
              <a:chOff x="2110191" y="2078489"/>
              <a:chExt cx="3152361" cy="1854567"/>
            </a:xfrm>
          </p:grpSpPr>
          <p:sp>
            <p:nvSpPr>
              <p:cNvPr id="206" name="Left Brace 205"/>
              <p:cNvSpPr/>
              <p:nvPr/>
            </p:nvSpPr>
            <p:spPr>
              <a:xfrm rot="14455453">
                <a:off x="2840646" y="3532323"/>
                <a:ext cx="59484" cy="44784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207" name="Left Brace 206"/>
              <p:cNvSpPr/>
              <p:nvPr/>
            </p:nvSpPr>
            <p:spPr>
              <a:xfrm rot="14455453">
                <a:off x="3247587" y="3319748"/>
                <a:ext cx="62795" cy="42987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208" name="Left Brace 207"/>
              <p:cNvSpPr/>
              <p:nvPr/>
            </p:nvSpPr>
            <p:spPr>
              <a:xfrm rot="14455453">
                <a:off x="3648828" y="3093250"/>
                <a:ext cx="54856" cy="43519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209" name="Left Brace 208"/>
              <p:cNvSpPr/>
              <p:nvPr/>
            </p:nvSpPr>
            <p:spPr>
              <a:xfrm rot="14455453">
                <a:off x="4046253" y="2876413"/>
                <a:ext cx="54549" cy="43627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210" name="Left Brace 209"/>
              <p:cNvSpPr/>
              <p:nvPr/>
            </p:nvSpPr>
            <p:spPr>
              <a:xfrm rot="14455453">
                <a:off x="4433384" y="2668507"/>
                <a:ext cx="50226" cy="418699"/>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211" name="Left Brace 210"/>
              <p:cNvSpPr/>
              <p:nvPr/>
            </p:nvSpPr>
            <p:spPr>
              <a:xfrm rot="14455453">
                <a:off x="4825978" y="2433422"/>
                <a:ext cx="72097" cy="45306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solidFill>
                    <a:prstClr val="black"/>
                  </a:solidFill>
                </a:endParaRPr>
              </a:p>
            </p:txBody>
          </p:sp>
          <p:sp>
            <p:nvSpPr>
              <p:cNvPr id="212" name="TextBox 211"/>
              <p:cNvSpPr txBox="1"/>
              <p:nvPr/>
            </p:nvSpPr>
            <p:spPr>
              <a:xfrm>
                <a:off x="4788639" y="2615671"/>
                <a:ext cx="349776" cy="276999"/>
              </a:xfrm>
              <a:prstGeom prst="rect">
                <a:avLst/>
              </a:prstGeom>
              <a:noFill/>
            </p:spPr>
            <p:txBody>
              <a:bodyPr wrap="none" rtlCol="0">
                <a:spAutoFit/>
              </a:bodyPr>
              <a:lstStyle/>
              <a:p>
                <a:r>
                  <a:rPr lang="en-GB" sz="1200" b="1" i="1" dirty="0" smtClean="0">
                    <a:solidFill>
                      <a:srgbClr val="4F81BD"/>
                    </a:solidFill>
                  </a:rPr>
                  <a:t>AS</a:t>
                </a:r>
                <a:endParaRPr lang="en-GB" sz="1200" b="1" i="1" dirty="0">
                  <a:solidFill>
                    <a:srgbClr val="4F81BD"/>
                  </a:solidFill>
                </a:endParaRPr>
              </a:p>
            </p:txBody>
          </p:sp>
          <p:sp>
            <p:nvSpPr>
              <p:cNvPr id="213" name="TextBox 212"/>
              <p:cNvSpPr txBox="1"/>
              <p:nvPr/>
            </p:nvSpPr>
            <p:spPr>
              <a:xfrm>
                <a:off x="4375230" y="2780928"/>
                <a:ext cx="349776" cy="276999"/>
              </a:xfrm>
              <a:prstGeom prst="rect">
                <a:avLst/>
              </a:prstGeom>
              <a:noFill/>
            </p:spPr>
            <p:txBody>
              <a:bodyPr wrap="none" rtlCol="0">
                <a:spAutoFit/>
              </a:bodyPr>
              <a:lstStyle/>
              <a:p>
                <a:r>
                  <a:rPr lang="en-GB" sz="1200" b="1" i="1" dirty="0" smtClean="0">
                    <a:solidFill>
                      <a:srgbClr val="4F81BD"/>
                    </a:solidFill>
                  </a:rPr>
                  <a:t>AS</a:t>
                </a:r>
                <a:endParaRPr lang="en-GB" sz="1200" b="1" i="1" dirty="0">
                  <a:solidFill>
                    <a:srgbClr val="4F81BD"/>
                  </a:solidFill>
                </a:endParaRPr>
              </a:p>
            </p:txBody>
          </p:sp>
          <p:sp>
            <p:nvSpPr>
              <p:cNvPr id="214" name="TextBox 213"/>
              <p:cNvSpPr txBox="1"/>
              <p:nvPr/>
            </p:nvSpPr>
            <p:spPr>
              <a:xfrm>
                <a:off x="4004926" y="2996952"/>
                <a:ext cx="349776" cy="276999"/>
              </a:xfrm>
              <a:prstGeom prst="rect">
                <a:avLst/>
              </a:prstGeom>
              <a:noFill/>
            </p:spPr>
            <p:txBody>
              <a:bodyPr wrap="none" rtlCol="0">
                <a:spAutoFit/>
              </a:bodyPr>
              <a:lstStyle/>
              <a:p>
                <a:r>
                  <a:rPr lang="en-GB" sz="1200" b="1" i="1" dirty="0" smtClean="0">
                    <a:solidFill>
                      <a:srgbClr val="4F81BD"/>
                    </a:solidFill>
                  </a:rPr>
                  <a:t>AS</a:t>
                </a:r>
                <a:endParaRPr lang="en-GB" sz="1200" b="1" i="1" dirty="0">
                  <a:solidFill>
                    <a:srgbClr val="4F81BD"/>
                  </a:solidFill>
                </a:endParaRPr>
              </a:p>
            </p:txBody>
          </p:sp>
          <p:sp>
            <p:nvSpPr>
              <p:cNvPr id="215" name="TextBox 214"/>
              <p:cNvSpPr txBox="1"/>
              <p:nvPr/>
            </p:nvSpPr>
            <p:spPr>
              <a:xfrm>
                <a:off x="3583142" y="3224009"/>
                <a:ext cx="349776" cy="276999"/>
              </a:xfrm>
              <a:prstGeom prst="rect">
                <a:avLst/>
              </a:prstGeom>
              <a:noFill/>
            </p:spPr>
            <p:txBody>
              <a:bodyPr wrap="none" rtlCol="0">
                <a:spAutoFit/>
              </a:bodyPr>
              <a:lstStyle/>
              <a:p>
                <a:r>
                  <a:rPr lang="en-GB" sz="1200" b="1" i="1" dirty="0" smtClean="0">
                    <a:solidFill>
                      <a:srgbClr val="4F81BD"/>
                    </a:solidFill>
                  </a:rPr>
                  <a:t>AS</a:t>
                </a:r>
                <a:endParaRPr lang="en-GB" sz="1200" b="1" i="1" dirty="0">
                  <a:solidFill>
                    <a:srgbClr val="4F81BD"/>
                  </a:solidFill>
                </a:endParaRPr>
              </a:p>
            </p:txBody>
          </p:sp>
          <p:sp>
            <p:nvSpPr>
              <p:cNvPr id="216" name="TextBox 215"/>
              <p:cNvSpPr txBox="1"/>
              <p:nvPr/>
            </p:nvSpPr>
            <p:spPr>
              <a:xfrm>
                <a:off x="3212838" y="3440033"/>
                <a:ext cx="349776" cy="276999"/>
              </a:xfrm>
              <a:prstGeom prst="rect">
                <a:avLst/>
              </a:prstGeom>
              <a:noFill/>
            </p:spPr>
            <p:txBody>
              <a:bodyPr wrap="none" rtlCol="0">
                <a:spAutoFit/>
              </a:bodyPr>
              <a:lstStyle/>
              <a:p>
                <a:r>
                  <a:rPr lang="en-GB" sz="1200" b="1" i="1" dirty="0" smtClean="0">
                    <a:solidFill>
                      <a:srgbClr val="4F81BD"/>
                    </a:solidFill>
                  </a:rPr>
                  <a:t>AS</a:t>
                </a:r>
                <a:endParaRPr lang="en-GB" sz="1200" b="1" i="1" dirty="0">
                  <a:solidFill>
                    <a:srgbClr val="4F81BD"/>
                  </a:solidFill>
                </a:endParaRPr>
              </a:p>
            </p:txBody>
          </p:sp>
          <p:sp>
            <p:nvSpPr>
              <p:cNvPr id="217" name="TextBox 216"/>
              <p:cNvSpPr txBox="1"/>
              <p:nvPr/>
            </p:nvSpPr>
            <p:spPr>
              <a:xfrm>
                <a:off x="2791054" y="3656057"/>
                <a:ext cx="349776" cy="276999"/>
              </a:xfrm>
              <a:prstGeom prst="rect">
                <a:avLst/>
              </a:prstGeom>
              <a:noFill/>
            </p:spPr>
            <p:txBody>
              <a:bodyPr wrap="none" rtlCol="0">
                <a:spAutoFit/>
              </a:bodyPr>
              <a:lstStyle/>
              <a:p>
                <a:r>
                  <a:rPr lang="en-GB" sz="1200" b="1" i="1" dirty="0" smtClean="0">
                    <a:solidFill>
                      <a:srgbClr val="4F81BD"/>
                    </a:solidFill>
                  </a:rPr>
                  <a:t>AS</a:t>
                </a:r>
                <a:endParaRPr lang="en-GB" sz="1200" b="1" i="1" dirty="0">
                  <a:solidFill>
                    <a:srgbClr val="4F81BD"/>
                  </a:solidFill>
                </a:endParaRPr>
              </a:p>
            </p:txBody>
          </p:sp>
          <p:pic>
            <p:nvPicPr>
              <p:cNvPr id="218" name="Picture 3"/>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0001" t="19905" r="25712" b="25743"/>
              <a:stretch/>
            </p:blipFill>
            <p:spPr bwMode="auto">
              <a:xfrm rot="21339780">
                <a:off x="2110191" y="2078489"/>
                <a:ext cx="3152361" cy="1665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pic>
          <p:nvPicPr>
            <p:cNvPr id="199" name="Picture 7"/>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5578" t="23512" r="33323" b="7079"/>
            <a:stretch/>
          </p:blipFill>
          <p:spPr bwMode="auto">
            <a:xfrm>
              <a:off x="5522255" y="4343400"/>
              <a:ext cx="2731103" cy="2318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0" name="TextBox 199"/>
            <p:cNvSpPr txBox="1"/>
            <p:nvPr/>
          </p:nvSpPr>
          <p:spPr>
            <a:xfrm>
              <a:off x="6938823" y="4030223"/>
              <a:ext cx="1311578" cy="307777"/>
            </a:xfrm>
            <a:prstGeom prst="rect">
              <a:avLst/>
            </a:prstGeom>
            <a:noFill/>
          </p:spPr>
          <p:txBody>
            <a:bodyPr wrap="none" rtlCol="0">
              <a:spAutoFit/>
            </a:bodyPr>
            <a:lstStyle/>
            <a:p>
              <a:r>
                <a:rPr lang="en-GB" sz="1400" i="1" dirty="0" smtClean="0">
                  <a:solidFill>
                    <a:prstClr val="black"/>
                  </a:solidFill>
                </a:rPr>
                <a:t>Aluminium disk</a:t>
              </a:r>
              <a:endParaRPr lang="en-GB" sz="1400" i="1" dirty="0">
                <a:solidFill>
                  <a:prstClr val="black"/>
                </a:solidFill>
              </a:endParaRPr>
            </a:p>
          </p:txBody>
        </p:sp>
        <p:cxnSp>
          <p:nvCxnSpPr>
            <p:cNvPr id="201" name="Straight Connector 200"/>
            <p:cNvCxnSpPr/>
            <p:nvPr/>
          </p:nvCxnSpPr>
          <p:spPr>
            <a:xfrm flipH="1">
              <a:off x="6839270" y="4326977"/>
              <a:ext cx="128643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2" name="Straight Arrow Connector 201"/>
            <p:cNvCxnSpPr/>
            <p:nvPr/>
          </p:nvCxnSpPr>
          <p:spPr>
            <a:xfrm flipH="1">
              <a:off x="7261448" y="4337380"/>
              <a:ext cx="839767" cy="622217"/>
            </a:xfrm>
            <a:prstGeom prst="straightConnector1">
              <a:avLst/>
            </a:prstGeom>
            <a:ln>
              <a:solidFill>
                <a:schemeClr val="tx1"/>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sp>
          <p:nvSpPr>
            <p:cNvPr id="203" name="TextBox 202"/>
            <p:cNvSpPr txBox="1"/>
            <p:nvPr/>
          </p:nvSpPr>
          <p:spPr>
            <a:xfrm>
              <a:off x="5029200" y="4326977"/>
              <a:ext cx="1168590" cy="523220"/>
            </a:xfrm>
            <a:prstGeom prst="rect">
              <a:avLst/>
            </a:prstGeom>
            <a:noFill/>
          </p:spPr>
          <p:txBody>
            <a:bodyPr wrap="none" rtlCol="0">
              <a:spAutoFit/>
            </a:bodyPr>
            <a:lstStyle/>
            <a:p>
              <a:pPr algn="ctr"/>
              <a:r>
                <a:rPr lang="en-GB" sz="1400" i="1" dirty="0" smtClean="0">
                  <a:solidFill>
                    <a:prstClr val="black"/>
                  </a:solidFill>
                </a:rPr>
                <a:t>Damping </a:t>
              </a:r>
            </a:p>
            <a:p>
              <a:pPr algn="ctr"/>
              <a:r>
                <a:rPr lang="en-GB" sz="1400" i="1" dirty="0">
                  <a:solidFill>
                    <a:prstClr val="black"/>
                  </a:solidFill>
                </a:rPr>
                <a:t>m</a:t>
              </a:r>
              <a:r>
                <a:rPr lang="en-GB" sz="1400" i="1" dirty="0" smtClean="0">
                  <a:solidFill>
                    <a:prstClr val="black"/>
                  </a:solidFill>
                </a:rPr>
                <a:t>aterial (SiC)</a:t>
              </a:r>
              <a:endParaRPr lang="en-GB" sz="1400" i="1" dirty="0">
                <a:solidFill>
                  <a:prstClr val="black"/>
                </a:solidFill>
              </a:endParaRPr>
            </a:p>
          </p:txBody>
        </p:sp>
        <p:cxnSp>
          <p:nvCxnSpPr>
            <p:cNvPr id="204" name="Straight Connector 203"/>
            <p:cNvCxnSpPr/>
            <p:nvPr/>
          </p:nvCxnSpPr>
          <p:spPr>
            <a:xfrm flipH="1">
              <a:off x="5111034" y="4583651"/>
              <a:ext cx="112249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Arrow Connector 204"/>
            <p:cNvCxnSpPr/>
            <p:nvPr/>
          </p:nvCxnSpPr>
          <p:spPr>
            <a:xfrm>
              <a:off x="6233529" y="4583651"/>
              <a:ext cx="389673" cy="239656"/>
            </a:xfrm>
            <a:prstGeom prst="straightConnector1">
              <a:avLst/>
            </a:prstGeom>
            <a:ln>
              <a:solidFill>
                <a:schemeClr val="tx1"/>
              </a:solidFill>
              <a:headEnd type="none" w="med" len="med"/>
              <a:tailEnd type="stealth" w="med" len="med"/>
            </a:ln>
          </p:spPr>
          <p:style>
            <a:lnRef idx="1">
              <a:schemeClr val="accent1"/>
            </a:lnRef>
            <a:fillRef idx="0">
              <a:schemeClr val="accent1"/>
            </a:fillRef>
            <a:effectRef idx="0">
              <a:schemeClr val="accent1"/>
            </a:effectRef>
            <a:fontRef idx="minor">
              <a:schemeClr val="tx1"/>
            </a:fontRef>
          </p:style>
        </p:cxnSp>
      </p:grpSp>
      <p:sp>
        <p:nvSpPr>
          <p:cNvPr id="219" name="Content Placeholder 2"/>
          <p:cNvSpPr>
            <a:spLocks noGrp="1"/>
          </p:cNvSpPr>
          <p:nvPr>
            <p:ph idx="1"/>
          </p:nvPr>
        </p:nvSpPr>
        <p:spPr>
          <a:xfrm>
            <a:off x="198821" y="1099721"/>
            <a:ext cx="5984984" cy="4525963"/>
          </a:xfrm>
        </p:spPr>
        <p:txBody>
          <a:bodyPr>
            <a:normAutofit/>
          </a:bodyPr>
          <a:lstStyle/>
          <a:p>
            <a:r>
              <a:rPr lang="en-GB" sz="2000" dirty="0" smtClean="0"/>
              <a:t>Prototype structure are made of  aluminium disks and </a:t>
            </a:r>
            <a:r>
              <a:rPr lang="en-GB" sz="2000" dirty="0" err="1" smtClean="0"/>
              <a:t>SiC</a:t>
            </a:r>
            <a:r>
              <a:rPr lang="en-GB" sz="2000" dirty="0" smtClean="0"/>
              <a:t> loads (clamped together by bolts).</a:t>
            </a:r>
          </a:p>
          <a:p>
            <a:r>
              <a:rPr lang="en-GB" sz="2000" dirty="0" smtClean="0"/>
              <a:t>6 full structures, active length = 1.38m</a:t>
            </a:r>
          </a:p>
          <a:p>
            <a:r>
              <a:rPr lang="en-GB" sz="2000" dirty="0" smtClean="0"/>
              <a:t>FACET provides 3nC, 1.19GeV electron and positron.</a:t>
            </a:r>
          </a:p>
          <a:p>
            <a:r>
              <a:rPr lang="en-GB" sz="2000" dirty="0" smtClean="0"/>
              <a:t>RMS bunch length is near 0.7mm.</a:t>
            </a:r>
          </a:p>
          <a:p>
            <a:r>
              <a:rPr lang="en-GB" sz="2000" dirty="0" smtClean="0"/>
              <a:t>Maximum orbit deflection of e- due to peak transverse wake kick (1mm e+ offset): 5mm, BPM resolution: 50um</a:t>
            </a:r>
          </a:p>
          <a:p>
            <a:endParaRPr lang="en-GB" sz="2000" dirty="0"/>
          </a:p>
        </p:txBody>
      </p:sp>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28</a:t>
            </a:fld>
            <a:endParaRPr lang="en-US">
              <a:solidFill>
                <a:prstClr val="black">
                  <a:tint val="75000"/>
                </a:prstClr>
              </a:solidFill>
            </a:endParaRPr>
          </a:p>
        </p:txBody>
      </p:sp>
      <p:cxnSp>
        <p:nvCxnSpPr>
          <p:cNvPr id="93" name="Straight Arrow Connector 92"/>
          <p:cNvCxnSpPr/>
          <p:nvPr/>
        </p:nvCxnSpPr>
        <p:spPr>
          <a:xfrm flipH="1">
            <a:off x="3052444" y="5628360"/>
            <a:ext cx="0" cy="224492"/>
          </a:xfrm>
          <a:prstGeom prst="straightConnector1">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5" name="TextBox 94"/>
          <p:cNvSpPr txBox="1"/>
          <p:nvPr/>
        </p:nvSpPr>
        <p:spPr>
          <a:xfrm>
            <a:off x="2590800" y="5562600"/>
            <a:ext cx="489236" cy="307777"/>
          </a:xfrm>
          <a:prstGeom prst="rect">
            <a:avLst/>
          </a:prstGeom>
          <a:noFill/>
        </p:spPr>
        <p:txBody>
          <a:bodyPr wrap="none" rtlCol="0">
            <a:spAutoFit/>
          </a:bodyPr>
          <a:lstStyle/>
          <a:p>
            <a:r>
              <a:rPr lang="en-GB" sz="1400" b="1" dirty="0" smtClean="0">
                <a:solidFill>
                  <a:prstClr val="black"/>
                </a:solidFill>
              </a:rPr>
              <a:t>Kick</a:t>
            </a:r>
            <a:endParaRPr lang="en-GB" sz="1400" b="1" dirty="0">
              <a:solidFill>
                <a:prstClr val="black"/>
              </a:solidFill>
            </a:endParaRPr>
          </a:p>
        </p:txBody>
      </p:sp>
    </p:spTree>
    <p:extLst>
      <p:ext uri="{BB962C8B-B14F-4D97-AF65-F5344CB8AC3E}">
        <p14:creationId xmlns:p14="http://schemas.microsoft.com/office/powerpoint/2010/main" val="13460680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lstStyle/>
          <a:p>
            <a:pPr algn="l"/>
            <a:r>
              <a:rPr lang="en-GB" dirty="0" smtClean="0"/>
              <a:t>Final results</a:t>
            </a:r>
            <a:endParaRPr lang="en-GB" dirty="0"/>
          </a:p>
        </p:txBody>
      </p:sp>
      <p:sp>
        <p:nvSpPr>
          <p:cNvPr id="3" name="Content Placeholder 2"/>
          <p:cNvSpPr>
            <a:spLocks noGrp="1"/>
          </p:cNvSpPr>
          <p:nvPr>
            <p:ph idx="1"/>
          </p:nvPr>
        </p:nvSpPr>
        <p:spPr>
          <a:xfrm>
            <a:off x="0" y="914401"/>
            <a:ext cx="4648200" cy="2286000"/>
          </a:xfrm>
        </p:spPr>
        <p:txBody>
          <a:bodyPr>
            <a:normAutofit lnSpcReduction="10000"/>
          </a:bodyPr>
          <a:lstStyle/>
          <a:p>
            <a:r>
              <a:rPr lang="en-GB" sz="2400" dirty="0" smtClean="0"/>
              <a:t>We measure the absolutely </a:t>
            </a:r>
            <a:r>
              <a:rPr lang="en-GB" sz="2400" dirty="0" err="1" smtClean="0"/>
              <a:t>wakefield</a:t>
            </a:r>
            <a:r>
              <a:rPr lang="en-GB" sz="2400" dirty="0" smtClean="0"/>
              <a:t> value, peak value 10% lower than simulations.</a:t>
            </a:r>
          </a:p>
          <a:p>
            <a:r>
              <a:rPr lang="en-GB" sz="2400" dirty="0" smtClean="0"/>
              <a:t>Wake potential at second bunch </a:t>
            </a:r>
            <a:r>
              <a:rPr lang="en-GB" sz="2400" dirty="0" err="1" smtClean="0"/>
              <a:t>seperation</a:t>
            </a:r>
            <a:r>
              <a:rPr lang="en-GB" sz="2400" dirty="0" smtClean="0"/>
              <a:t> = 4.5V/</a:t>
            </a:r>
            <a:r>
              <a:rPr lang="en-GB" sz="2400" dirty="0" err="1" smtClean="0"/>
              <a:t>pC</a:t>
            </a:r>
            <a:r>
              <a:rPr lang="en-GB" sz="2400" dirty="0" smtClean="0"/>
              <a:t>/m/mm.</a:t>
            </a:r>
          </a:p>
          <a:p>
            <a:r>
              <a:rPr lang="en-GB" sz="2400" dirty="0" smtClean="0"/>
              <a:t>Decay faster than simulation.</a:t>
            </a:r>
            <a:endParaRPr lang="en-GB" sz="2400" dirty="0"/>
          </a:p>
        </p:txBody>
      </p:sp>
      <p:pic>
        <p:nvPicPr>
          <p:cNvPr id="615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300" y="3581400"/>
            <a:ext cx="8686800" cy="3335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8"/>
          <p:cNvPicPr>
            <a:picLocks noChangeAspect="1" noChangeArrowheads="1"/>
          </p:cNvPicPr>
          <p:nvPr/>
        </p:nvPicPr>
        <p:blipFill rotWithShape="1">
          <a:blip r:embed="rId3">
            <a:extLst>
              <a:ext uri="{28A0092B-C50C-407E-A947-70E740481C1C}">
                <a14:useLocalDpi xmlns:a14="http://schemas.microsoft.com/office/drawing/2010/main" val="0"/>
              </a:ext>
            </a:extLst>
          </a:blip>
          <a:srcRect t="3996" r="6572"/>
          <a:stretch/>
        </p:blipFill>
        <p:spPr bwMode="auto">
          <a:xfrm>
            <a:off x="4724400" y="152400"/>
            <a:ext cx="4444024"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2"/>
          </p:nvPr>
        </p:nvSpPr>
        <p:spPr/>
        <p:txBody>
          <a:bodyPr/>
          <a:lstStyle/>
          <a:p>
            <a:fld id="{B6F15528-21DE-4FAA-801E-634DDDAF4B2B}" type="slidenum">
              <a:rPr lang="en-US" smtClean="0">
                <a:solidFill>
                  <a:prstClr val="black">
                    <a:tint val="75000"/>
                  </a:prstClr>
                </a:solidFill>
              </a:rPr>
              <a:pPr/>
              <a:t>29</a:t>
            </a:fld>
            <a:endParaRPr lang="en-US">
              <a:solidFill>
                <a:prstClr val="black">
                  <a:tint val="75000"/>
                </a:prstClr>
              </a:solidFill>
            </a:endParaRPr>
          </a:p>
        </p:txBody>
      </p:sp>
    </p:spTree>
    <p:extLst>
      <p:ext uri="{BB962C8B-B14F-4D97-AF65-F5344CB8AC3E}">
        <p14:creationId xmlns:p14="http://schemas.microsoft.com/office/powerpoint/2010/main" val="7676387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924662" y="2735934"/>
            <a:ext cx="3317795" cy="147823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2894863" y="3150829"/>
            <a:ext cx="3377395" cy="523220"/>
          </a:xfrm>
          <a:prstGeom prst="rect">
            <a:avLst/>
          </a:prstGeom>
          <a:noFill/>
        </p:spPr>
        <p:txBody>
          <a:bodyPr wrap="square" rtlCol="0">
            <a:spAutoFit/>
          </a:bodyPr>
          <a:lstStyle/>
          <a:p>
            <a:pPr algn="ctr"/>
            <a:r>
              <a:rPr lang="en-GB" sz="2800" dirty="0" smtClean="0"/>
              <a:t>CLIC project</a:t>
            </a:r>
            <a:endParaRPr lang="en-GB" sz="2800" dirty="0"/>
          </a:p>
        </p:txBody>
      </p:sp>
      <p:sp>
        <p:nvSpPr>
          <p:cNvPr id="4" name="Oval 3"/>
          <p:cNvSpPr/>
          <p:nvPr/>
        </p:nvSpPr>
        <p:spPr>
          <a:xfrm>
            <a:off x="56837" y="4005064"/>
            <a:ext cx="2376264" cy="1368152"/>
          </a:xfrm>
          <a:prstGeom prst="ellipse">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297733" y="4193764"/>
            <a:ext cx="1956049" cy="923330"/>
          </a:xfrm>
          <a:prstGeom prst="rect">
            <a:avLst/>
          </a:prstGeom>
          <a:noFill/>
        </p:spPr>
        <p:txBody>
          <a:bodyPr wrap="none" rtlCol="0">
            <a:spAutoFit/>
          </a:bodyPr>
          <a:lstStyle/>
          <a:p>
            <a:pPr algn="ctr"/>
            <a:r>
              <a:rPr lang="en-GB" dirty="0" smtClean="0">
                <a:solidFill>
                  <a:srgbClr val="7030A0"/>
                </a:solidFill>
              </a:rPr>
              <a:t>Other high-energy </a:t>
            </a:r>
          </a:p>
          <a:p>
            <a:pPr algn="ctr"/>
            <a:r>
              <a:rPr lang="en-GB" dirty="0" smtClean="0">
                <a:solidFill>
                  <a:srgbClr val="7030A0"/>
                </a:solidFill>
              </a:rPr>
              <a:t>physics projects:</a:t>
            </a:r>
          </a:p>
          <a:p>
            <a:pPr algn="ctr"/>
            <a:r>
              <a:rPr lang="en-GB" dirty="0" smtClean="0">
                <a:solidFill>
                  <a:srgbClr val="7030A0"/>
                </a:solidFill>
              </a:rPr>
              <a:t>LHC, ILC, FCC, etc. </a:t>
            </a:r>
            <a:endParaRPr lang="en-GB" dirty="0">
              <a:solidFill>
                <a:srgbClr val="7030A0"/>
              </a:solidFill>
            </a:endParaRPr>
          </a:p>
        </p:txBody>
      </p:sp>
      <p:sp>
        <p:nvSpPr>
          <p:cNvPr id="6" name="Left-Right Arrow 5"/>
          <p:cNvSpPr/>
          <p:nvPr/>
        </p:nvSpPr>
        <p:spPr>
          <a:xfrm rot="19093643">
            <a:off x="2229619" y="3794899"/>
            <a:ext cx="754902" cy="432048"/>
          </a:xfrm>
          <a:prstGeom prst="leftRightArrow">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p:nvSpPr>
        <p:spPr>
          <a:xfrm>
            <a:off x="1892958" y="3487628"/>
            <a:ext cx="577402" cy="369332"/>
          </a:xfrm>
          <a:prstGeom prst="rect">
            <a:avLst/>
          </a:prstGeom>
          <a:noFill/>
        </p:spPr>
        <p:txBody>
          <a:bodyPr wrap="none" rtlCol="0">
            <a:spAutoFit/>
          </a:bodyPr>
          <a:lstStyle/>
          <a:p>
            <a:r>
              <a:rPr lang="en-GB" dirty="0" smtClean="0">
                <a:solidFill>
                  <a:srgbClr val="7030A0"/>
                </a:solidFill>
              </a:rPr>
              <a:t>goal</a:t>
            </a:r>
            <a:endParaRPr lang="en-GB" dirty="0">
              <a:solidFill>
                <a:srgbClr val="7030A0"/>
              </a:solidFill>
            </a:endParaRPr>
          </a:p>
        </p:txBody>
      </p:sp>
      <p:sp>
        <p:nvSpPr>
          <p:cNvPr id="8" name="Oval 7"/>
          <p:cNvSpPr/>
          <p:nvPr/>
        </p:nvSpPr>
        <p:spPr>
          <a:xfrm>
            <a:off x="467544" y="548680"/>
            <a:ext cx="3672408" cy="158417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9" name="TextBox 8"/>
          <p:cNvSpPr txBox="1"/>
          <p:nvPr/>
        </p:nvSpPr>
        <p:spPr>
          <a:xfrm>
            <a:off x="815130" y="681459"/>
            <a:ext cx="2935481" cy="1200329"/>
          </a:xfrm>
          <a:prstGeom prst="rect">
            <a:avLst/>
          </a:prstGeom>
          <a:noFill/>
        </p:spPr>
        <p:txBody>
          <a:bodyPr wrap="square" rtlCol="0">
            <a:spAutoFit/>
          </a:bodyPr>
          <a:lstStyle/>
          <a:p>
            <a:pPr algn="ctr"/>
            <a:r>
              <a:rPr lang="en-GB" dirty="0" smtClean="0">
                <a:solidFill>
                  <a:srgbClr val="00B050"/>
                </a:solidFill>
              </a:rPr>
              <a:t>Electron linacs:</a:t>
            </a:r>
          </a:p>
          <a:p>
            <a:pPr algn="ctr"/>
            <a:r>
              <a:rPr lang="en-GB" dirty="0" smtClean="0">
                <a:solidFill>
                  <a:srgbClr val="00B050"/>
                </a:solidFill>
              </a:rPr>
              <a:t>XFELs, </a:t>
            </a:r>
            <a:r>
              <a:rPr lang="en-GB" dirty="0">
                <a:solidFill>
                  <a:srgbClr val="00B050"/>
                </a:solidFill>
              </a:rPr>
              <a:t>C</a:t>
            </a:r>
            <a:r>
              <a:rPr lang="en-GB" dirty="0" smtClean="0">
                <a:solidFill>
                  <a:srgbClr val="00B050"/>
                </a:solidFill>
              </a:rPr>
              <a:t>ompton sources, neutron production,  security, medical etc.</a:t>
            </a:r>
            <a:endParaRPr lang="en-GB" dirty="0">
              <a:solidFill>
                <a:srgbClr val="00B050"/>
              </a:solidFill>
            </a:endParaRPr>
          </a:p>
        </p:txBody>
      </p:sp>
      <p:sp>
        <p:nvSpPr>
          <p:cNvPr id="10" name="Oval 9"/>
          <p:cNvSpPr/>
          <p:nvPr/>
        </p:nvSpPr>
        <p:spPr>
          <a:xfrm>
            <a:off x="5219115" y="548680"/>
            <a:ext cx="3600400" cy="158417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076058" y="819953"/>
            <a:ext cx="3816425" cy="923330"/>
          </a:xfrm>
          <a:prstGeom prst="rect">
            <a:avLst/>
          </a:prstGeom>
          <a:noFill/>
        </p:spPr>
        <p:txBody>
          <a:bodyPr wrap="square" rtlCol="0">
            <a:spAutoFit/>
          </a:bodyPr>
          <a:lstStyle/>
          <a:p>
            <a:pPr algn="ctr"/>
            <a:r>
              <a:rPr lang="en-GB" dirty="0" smtClean="0">
                <a:solidFill>
                  <a:srgbClr val="0070C0"/>
                </a:solidFill>
              </a:rPr>
              <a:t>Industrial suppliers:</a:t>
            </a:r>
          </a:p>
          <a:p>
            <a:pPr algn="ctr"/>
            <a:r>
              <a:rPr lang="en-GB" dirty="0" smtClean="0">
                <a:solidFill>
                  <a:srgbClr val="0070C0"/>
                </a:solidFill>
              </a:rPr>
              <a:t>precision machining, high-efficiency and power sources, etc.</a:t>
            </a:r>
            <a:endParaRPr lang="en-GB" dirty="0">
              <a:solidFill>
                <a:srgbClr val="0070C0"/>
              </a:solidFill>
            </a:endParaRPr>
          </a:p>
        </p:txBody>
      </p:sp>
      <p:sp>
        <p:nvSpPr>
          <p:cNvPr id="12" name="Left-Right Arrow 11"/>
          <p:cNvSpPr/>
          <p:nvPr/>
        </p:nvSpPr>
        <p:spPr>
          <a:xfrm rot="14303263">
            <a:off x="2876567" y="2313266"/>
            <a:ext cx="768270" cy="432048"/>
          </a:xfrm>
          <a:prstGeom prst="leftRightArrow">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13" name="TextBox 12"/>
          <p:cNvSpPr txBox="1"/>
          <p:nvPr/>
        </p:nvSpPr>
        <p:spPr>
          <a:xfrm>
            <a:off x="848478" y="2374576"/>
            <a:ext cx="2026902" cy="369332"/>
          </a:xfrm>
          <a:prstGeom prst="rect">
            <a:avLst/>
          </a:prstGeom>
          <a:noFill/>
        </p:spPr>
        <p:txBody>
          <a:bodyPr wrap="none" rtlCol="0">
            <a:spAutoFit/>
          </a:bodyPr>
          <a:lstStyle/>
          <a:p>
            <a:r>
              <a:rPr lang="en-GB" dirty="0" smtClean="0">
                <a:solidFill>
                  <a:srgbClr val="00B050"/>
                </a:solidFill>
              </a:rPr>
              <a:t>accelerator systems</a:t>
            </a:r>
          </a:p>
        </p:txBody>
      </p:sp>
      <p:sp>
        <p:nvSpPr>
          <p:cNvPr id="14" name="Left-Right Arrow 13"/>
          <p:cNvSpPr/>
          <p:nvPr/>
        </p:nvSpPr>
        <p:spPr>
          <a:xfrm rot="18676144">
            <a:off x="5473957" y="2282870"/>
            <a:ext cx="913936" cy="432048"/>
          </a:xfrm>
          <a:prstGeom prst="leftRight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4060493" y="1904256"/>
            <a:ext cx="1767920" cy="369332"/>
          </a:xfrm>
          <a:prstGeom prst="rect">
            <a:avLst/>
          </a:prstGeom>
          <a:noFill/>
        </p:spPr>
        <p:txBody>
          <a:bodyPr wrap="none" rtlCol="0">
            <a:spAutoFit/>
          </a:bodyPr>
          <a:lstStyle/>
          <a:p>
            <a:r>
              <a:rPr lang="en-GB" dirty="0" smtClean="0">
                <a:solidFill>
                  <a:srgbClr val="0070C0"/>
                </a:solidFill>
              </a:rPr>
              <a:t>commercial base</a:t>
            </a:r>
            <a:endParaRPr lang="en-GB" dirty="0">
              <a:solidFill>
                <a:srgbClr val="0070C0"/>
              </a:solidFill>
            </a:endParaRPr>
          </a:p>
        </p:txBody>
      </p:sp>
      <p:sp>
        <p:nvSpPr>
          <p:cNvPr id="16" name="Oval 15"/>
          <p:cNvSpPr/>
          <p:nvPr/>
        </p:nvSpPr>
        <p:spPr>
          <a:xfrm>
            <a:off x="6485440" y="2636912"/>
            <a:ext cx="2638658" cy="10551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6698370" y="2841305"/>
            <a:ext cx="2266120" cy="646331"/>
          </a:xfrm>
          <a:prstGeom prst="rect">
            <a:avLst/>
          </a:prstGeom>
          <a:noFill/>
        </p:spPr>
        <p:txBody>
          <a:bodyPr wrap="square" rtlCol="0">
            <a:spAutoFit/>
          </a:bodyPr>
          <a:lstStyle/>
          <a:p>
            <a:pPr algn="ctr"/>
            <a:r>
              <a:rPr lang="en-GB" dirty="0" smtClean="0">
                <a:solidFill>
                  <a:srgbClr val="FF0000"/>
                </a:solidFill>
              </a:rPr>
              <a:t>High-gradient science and technology</a:t>
            </a:r>
            <a:endParaRPr lang="en-GB" dirty="0">
              <a:solidFill>
                <a:srgbClr val="FF0000"/>
              </a:solidFill>
            </a:endParaRPr>
          </a:p>
        </p:txBody>
      </p:sp>
      <p:sp>
        <p:nvSpPr>
          <p:cNvPr id="18" name="Oval 17"/>
          <p:cNvSpPr/>
          <p:nvPr/>
        </p:nvSpPr>
        <p:spPr>
          <a:xfrm>
            <a:off x="6444208" y="3789040"/>
            <a:ext cx="2638658" cy="10551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p:cNvSpPr txBox="1"/>
          <p:nvPr/>
        </p:nvSpPr>
        <p:spPr>
          <a:xfrm>
            <a:off x="6711168" y="3993433"/>
            <a:ext cx="2122104" cy="646331"/>
          </a:xfrm>
          <a:prstGeom prst="rect">
            <a:avLst/>
          </a:prstGeom>
          <a:noFill/>
        </p:spPr>
        <p:txBody>
          <a:bodyPr wrap="square" rtlCol="0">
            <a:spAutoFit/>
          </a:bodyPr>
          <a:lstStyle/>
          <a:p>
            <a:pPr algn="ctr"/>
            <a:r>
              <a:rPr lang="en-GB" dirty="0" smtClean="0">
                <a:solidFill>
                  <a:srgbClr val="FF0000"/>
                </a:solidFill>
              </a:rPr>
              <a:t>Beam dynamics and instrumentation</a:t>
            </a:r>
            <a:endParaRPr lang="en-GB" dirty="0">
              <a:solidFill>
                <a:srgbClr val="FF0000"/>
              </a:solidFill>
            </a:endParaRPr>
          </a:p>
        </p:txBody>
      </p:sp>
      <p:sp>
        <p:nvSpPr>
          <p:cNvPr id="20" name="Left-Right Arrow 19"/>
          <p:cNvSpPr/>
          <p:nvPr/>
        </p:nvSpPr>
        <p:spPr>
          <a:xfrm>
            <a:off x="4189152" y="1065594"/>
            <a:ext cx="913936" cy="432048"/>
          </a:xfrm>
          <a:prstGeom prst="leftRightArrow">
            <a:avLst/>
          </a:prstGeom>
          <a:noFill/>
          <a:ln>
            <a:gradFill>
              <a:gsLst>
                <a:gs pos="0">
                  <a:srgbClr val="00B050"/>
                </a:gs>
                <a:gs pos="50000">
                  <a:schemeClr val="accent1">
                    <a:tint val="44500"/>
                    <a:satMod val="160000"/>
                  </a:schemeClr>
                </a:gs>
                <a:gs pos="100000">
                  <a:srgbClr val="0070C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6469846" y="4941168"/>
            <a:ext cx="2638658" cy="10551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6735749" y="5110005"/>
            <a:ext cx="2106859" cy="646331"/>
          </a:xfrm>
          <a:prstGeom prst="rect">
            <a:avLst/>
          </a:prstGeom>
          <a:noFill/>
        </p:spPr>
        <p:txBody>
          <a:bodyPr wrap="square" rtlCol="0">
            <a:spAutoFit/>
          </a:bodyPr>
          <a:lstStyle/>
          <a:p>
            <a:pPr algn="ctr"/>
            <a:r>
              <a:rPr lang="en-GB" dirty="0">
                <a:solidFill>
                  <a:srgbClr val="FF0000"/>
                </a:solidFill>
              </a:rPr>
              <a:t>P</a:t>
            </a:r>
            <a:r>
              <a:rPr lang="en-GB" dirty="0" smtClean="0">
                <a:solidFill>
                  <a:srgbClr val="FF0000"/>
                </a:solidFill>
              </a:rPr>
              <a:t>recision alignment and stabilization</a:t>
            </a:r>
            <a:endParaRPr lang="en-GB" dirty="0">
              <a:solidFill>
                <a:srgbClr val="FF0000"/>
              </a:solidFill>
            </a:endParaRPr>
          </a:p>
        </p:txBody>
      </p:sp>
      <p:sp>
        <p:nvSpPr>
          <p:cNvPr id="23" name="Oval 22"/>
          <p:cNvSpPr/>
          <p:nvPr/>
        </p:nvSpPr>
        <p:spPr>
          <a:xfrm>
            <a:off x="4021576" y="5589240"/>
            <a:ext cx="2638658" cy="10551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4327849" y="5932125"/>
            <a:ext cx="2106859" cy="369332"/>
          </a:xfrm>
          <a:prstGeom prst="rect">
            <a:avLst/>
          </a:prstGeom>
          <a:noFill/>
        </p:spPr>
        <p:txBody>
          <a:bodyPr wrap="square" rtlCol="0">
            <a:spAutoFit/>
          </a:bodyPr>
          <a:lstStyle/>
          <a:p>
            <a:pPr algn="ctr"/>
            <a:r>
              <a:rPr lang="en-GB" dirty="0" smtClean="0">
                <a:solidFill>
                  <a:srgbClr val="FF0000"/>
                </a:solidFill>
              </a:rPr>
              <a:t>Radio-frequency</a:t>
            </a:r>
            <a:endParaRPr lang="en-GB" dirty="0">
              <a:solidFill>
                <a:srgbClr val="FF0000"/>
              </a:solidFill>
            </a:endParaRPr>
          </a:p>
        </p:txBody>
      </p:sp>
      <p:sp>
        <p:nvSpPr>
          <p:cNvPr id="25" name="Left-Right Arrow 24"/>
          <p:cNvSpPr/>
          <p:nvPr/>
        </p:nvSpPr>
        <p:spPr>
          <a:xfrm rot="3108552">
            <a:off x="5376628" y="4313633"/>
            <a:ext cx="913936" cy="432048"/>
          </a:xfrm>
          <a:prstGeom prst="lef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p:cNvSpPr txBox="1"/>
          <p:nvPr/>
        </p:nvSpPr>
        <p:spPr>
          <a:xfrm>
            <a:off x="4060494" y="4576174"/>
            <a:ext cx="1657882" cy="646331"/>
          </a:xfrm>
          <a:prstGeom prst="rect">
            <a:avLst/>
          </a:prstGeom>
          <a:noFill/>
        </p:spPr>
        <p:txBody>
          <a:bodyPr wrap="square" rtlCol="0">
            <a:spAutoFit/>
          </a:bodyPr>
          <a:lstStyle/>
          <a:p>
            <a:r>
              <a:rPr lang="en-GB" dirty="0" smtClean="0">
                <a:solidFill>
                  <a:srgbClr val="FF0000"/>
                </a:solidFill>
              </a:rPr>
              <a:t>Areas of crucial expertise</a:t>
            </a:r>
            <a:endParaRPr lang="en-GB" dirty="0">
              <a:solidFill>
                <a:srgbClr val="FF0000"/>
              </a:solidFill>
            </a:endParaRPr>
          </a:p>
        </p:txBody>
      </p:sp>
      <p:sp>
        <p:nvSpPr>
          <p:cNvPr id="27" name="Oval 26"/>
          <p:cNvSpPr/>
          <p:nvPr/>
        </p:nvSpPr>
        <p:spPr>
          <a:xfrm>
            <a:off x="1331641" y="5614258"/>
            <a:ext cx="2638658" cy="10551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p:cNvSpPr txBox="1"/>
          <p:nvPr/>
        </p:nvSpPr>
        <p:spPr>
          <a:xfrm>
            <a:off x="1643754" y="5797204"/>
            <a:ext cx="2106859" cy="646331"/>
          </a:xfrm>
          <a:prstGeom prst="rect">
            <a:avLst/>
          </a:prstGeom>
          <a:noFill/>
        </p:spPr>
        <p:txBody>
          <a:bodyPr wrap="square" rtlCol="0">
            <a:spAutoFit/>
          </a:bodyPr>
          <a:lstStyle/>
          <a:p>
            <a:pPr algn="ctr"/>
            <a:r>
              <a:rPr lang="en-GB" dirty="0" smtClean="0">
                <a:solidFill>
                  <a:srgbClr val="FF0000"/>
                </a:solidFill>
              </a:rPr>
              <a:t>Vacuum, magnets, controls etc.</a:t>
            </a:r>
            <a:endParaRPr lang="en-GB" dirty="0">
              <a:solidFill>
                <a:srgbClr val="FF0000"/>
              </a:solidFill>
            </a:endParaRPr>
          </a:p>
        </p:txBody>
      </p:sp>
    </p:spTree>
    <p:extLst>
      <p:ext uri="{BB962C8B-B14F-4D97-AF65-F5344CB8AC3E}">
        <p14:creationId xmlns:p14="http://schemas.microsoft.com/office/powerpoint/2010/main" val="4059971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ppt_x"/>
                                          </p:val>
                                        </p:tav>
                                        <p:tav tm="100000">
                                          <p:val>
                                            <p:strVal val="#ppt_x"/>
                                          </p:val>
                                        </p:tav>
                                      </p:tavLst>
                                    </p:anim>
                                    <p:anim calcmode="lin" valueType="num">
                                      <p:cBhvr additive="base">
                                        <p:cTn id="24" dur="500" fill="hold"/>
                                        <p:tgtEl>
                                          <p:spTgt spid="21"/>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500" fill="hold"/>
                                        <p:tgtEl>
                                          <p:spTgt spid="25"/>
                                        </p:tgtEl>
                                        <p:attrNameLst>
                                          <p:attrName>ppt_x</p:attrName>
                                        </p:attrNameLst>
                                      </p:cBhvr>
                                      <p:tavLst>
                                        <p:tav tm="0">
                                          <p:val>
                                            <p:strVal val="#ppt_x"/>
                                          </p:val>
                                        </p:tav>
                                        <p:tav tm="100000">
                                          <p:val>
                                            <p:strVal val="#ppt_x"/>
                                          </p:val>
                                        </p:tav>
                                      </p:tavLst>
                                    </p:anim>
                                    <p:anim calcmode="lin" valueType="num">
                                      <p:cBhvr additive="base">
                                        <p:cTn id="32" dur="500" fill="hold"/>
                                        <p:tgtEl>
                                          <p:spTgt spid="25"/>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ppt_x"/>
                                          </p:val>
                                        </p:tav>
                                        <p:tav tm="100000">
                                          <p:val>
                                            <p:strVal val="#ppt_x"/>
                                          </p:val>
                                        </p:tav>
                                      </p:tavLst>
                                    </p:anim>
                                    <p:anim calcmode="lin" valueType="num">
                                      <p:cBhvr additive="base">
                                        <p:cTn id="36" dur="500" fill="hold"/>
                                        <p:tgtEl>
                                          <p:spTgt spid="26"/>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 calcmode="lin" valueType="num">
                                      <p:cBhvr additive="base">
                                        <p:cTn id="39" dur="500" fill="hold"/>
                                        <p:tgtEl>
                                          <p:spTgt spid="24"/>
                                        </p:tgtEl>
                                        <p:attrNameLst>
                                          <p:attrName>ppt_x</p:attrName>
                                        </p:attrNameLst>
                                      </p:cBhvr>
                                      <p:tavLst>
                                        <p:tav tm="0">
                                          <p:val>
                                            <p:strVal val="#ppt_x"/>
                                          </p:val>
                                        </p:tav>
                                        <p:tav tm="100000">
                                          <p:val>
                                            <p:strVal val="#ppt_x"/>
                                          </p:val>
                                        </p:tav>
                                      </p:tavLst>
                                    </p:anim>
                                    <p:anim calcmode="lin" valueType="num">
                                      <p:cBhvr additive="base">
                                        <p:cTn id="40" dur="500" fill="hold"/>
                                        <p:tgtEl>
                                          <p:spTgt spid="24"/>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ppt_x"/>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ppt_x"/>
                                          </p:val>
                                        </p:tav>
                                        <p:tav tm="100000">
                                          <p:val>
                                            <p:strVal val="#ppt_x"/>
                                          </p:val>
                                        </p:tav>
                                      </p:tavLst>
                                    </p:anim>
                                    <p:anim calcmode="lin" valueType="num">
                                      <p:cBhvr additive="base">
                                        <p:cTn id="48" dur="500" fill="hold"/>
                                        <p:tgtEl>
                                          <p:spTgt spid="28"/>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500" fill="hold"/>
                                        <p:tgtEl>
                                          <p:spTgt spid="27"/>
                                        </p:tgtEl>
                                        <p:attrNameLst>
                                          <p:attrName>ppt_x</p:attrName>
                                        </p:attrNameLst>
                                      </p:cBhvr>
                                      <p:tavLst>
                                        <p:tav tm="0">
                                          <p:val>
                                            <p:strVal val="#ppt_x"/>
                                          </p:val>
                                        </p:tav>
                                        <p:tav tm="100000">
                                          <p:val>
                                            <p:strVal val="#ppt_x"/>
                                          </p:val>
                                        </p:tav>
                                      </p:tavLst>
                                    </p:anim>
                                    <p:anim calcmode="lin" valueType="num">
                                      <p:cBhvr additive="base">
                                        <p:cTn id="52"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12" fill="hold" grpId="0" nodeType="click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additive="base">
                                        <p:cTn id="57" dur="500" fill="hold"/>
                                        <p:tgtEl>
                                          <p:spTgt spid="7"/>
                                        </p:tgtEl>
                                        <p:attrNameLst>
                                          <p:attrName>ppt_x</p:attrName>
                                        </p:attrNameLst>
                                      </p:cBhvr>
                                      <p:tavLst>
                                        <p:tav tm="0">
                                          <p:val>
                                            <p:strVal val="0-#ppt_w/2"/>
                                          </p:val>
                                        </p:tav>
                                        <p:tav tm="100000">
                                          <p:val>
                                            <p:strVal val="#ppt_x"/>
                                          </p:val>
                                        </p:tav>
                                      </p:tavLst>
                                    </p:anim>
                                    <p:anim calcmode="lin" valueType="num">
                                      <p:cBhvr additive="base">
                                        <p:cTn id="58" dur="500" fill="hold"/>
                                        <p:tgtEl>
                                          <p:spTgt spid="7"/>
                                        </p:tgtEl>
                                        <p:attrNameLst>
                                          <p:attrName>ppt_y</p:attrName>
                                        </p:attrNameLst>
                                      </p:cBhvr>
                                      <p:tavLst>
                                        <p:tav tm="0">
                                          <p:val>
                                            <p:strVal val="1+#ppt_h/2"/>
                                          </p:val>
                                        </p:tav>
                                        <p:tav tm="100000">
                                          <p:val>
                                            <p:strVal val="#ppt_y"/>
                                          </p:val>
                                        </p:tav>
                                      </p:tavLst>
                                    </p:anim>
                                  </p:childTnLst>
                                </p:cTn>
                              </p:par>
                              <p:par>
                                <p:cTn id="59" presetID="2" presetClass="entr" presetSubtype="12"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0-#ppt_w/2"/>
                                          </p:val>
                                        </p:tav>
                                        <p:tav tm="100000">
                                          <p:val>
                                            <p:strVal val="#ppt_x"/>
                                          </p:val>
                                        </p:tav>
                                      </p:tavLst>
                                    </p:anim>
                                    <p:anim calcmode="lin" valueType="num">
                                      <p:cBhvr additive="base">
                                        <p:cTn id="62" dur="500" fill="hold"/>
                                        <p:tgtEl>
                                          <p:spTgt spid="6"/>
                                        </p:tgtEl>
                                        <p:attrNameLst>
                                          <p:attrName>ppt_y</p:attrName>
                                        </p:attrNameLst>
                                      </p:cBhvr>
                                      <p:tavLst>
                                        <p:tav tm="0">
                                          <p:val>
                                            <p:strVal val="1+#ppt_h/2"/>
                                          </p:val>
                                        </p:tav>
                                        <p:tav tm="100000">
                                          <p:val>
                                            <p:strVal val="#ppt_y"/>
                                          </p:val>
                                        </p:tav>
                                      </p:tavLst>
                                    </p:anim>
                                  </p:childTnLst>
                                </p:cTn>
                              </p:par>
                              <p:par>
                                <p:cTn id="63" presetID="2" presetClass="entr" presetSubtype="12" fill="hold" grpId="0" nodeType="withEffect">
                                  <p:stCondLst>
                                    <p:cond delay="0"/>
                                  </p:stCondLst>
                                  <p:childTnLst>
                                    <p:set>
                                      <p:cBhvr>
                                        <p:cTn id="64" dur="1" fill="hold">
                                          <p:stCondLst>
                                            <p:cond delay="0"/>
                                          </p:stCondLst>
                                        </p:cTn>
                                        <p:tgtEl>
                                          <p:spTgt spid="4"/>
                                        </p:tgtEl>
                                        <p:attrNameLst>
                                          <p:attrName>style.visibility</p:attrName>
                                        </p:attrNameLst>
                                      </p:cBhvr>
                                      <p:to>
                                        <p:strVal val="visible"/>
                                      </p:to>
                                    </p:set>
                                    <p:anim calcmode="lin" valueType="num">
                                      <p:cBhvr additive="base">
                                        <p:cTn id="65" dur="500" fill="hold"/>
                                        <p:tgtEl>
                                          <p:spTgt spid="4"/>
                                        </p:tgtEl>
                                        <p:attrNameLst>
                                          <p:attrName>ppt_x</p:attrName>
                                        </p:attrNameLst>
                                      </p:cBhvr>
                                      <p:tavLst>
                                        <p:tav tm="0">
                                          <p:val>
                                            <p:strVal val="0-#ppt_w/2"/>
                                          </p:val>
                                        </p:tav>
                                        <p:tav tm="100000">
                                          <p:val>
                                            <p:strVal val="#ppt_x"/>
                                          </p:val>
                                        </p:tav>
                                      </p:tavLst>
                                    </p:anim>
                                    <p:anim calcmode="lin" valueType="num">
                                      <p:cBhvr additive="base">
                                        <p:cTn id="66" dur="500" fill="hold"/>
                                        <p:tgtEl>
                                          <p:spTgt spid="4"/>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0"/>
                                  </p:stCondLst>
                                  <p:childTnLst>
                                    <p:set>
                                      <p:cBhvr>
                                        <p:cTn id="68" dur="1" fill="hold">
                                          <p:stCondLst>
                                            <p:cond delay="0"/>
                                          </p:stCondLst>
                                        </p:cTn>
                                        <p:tgtEl>
                                          <p:spTgt spid="5"/>
                                        </p:tgtEl>
                                        <p:attrNameLst>
                                          <p:attrName>style.visibility</p:attrName>
                                        </p:attrNameLst>
                                      </p:cBhvr>
                                      <p:to>
                                        <p:strVal val="visible"/>
                                      </p:to>
                                    </p:set>
                                    <p:anim calcmode="lin" valueType="num">
                                      <p:cBhvr additive="base">
                                        <p:cTn id="69" dur="500" fill="hold"/>
                                        <p:tgtEl>
                                          <p:spTgt spid="5"/>
                                        </p:tgtEl>
                                        <p:attrNameLst>
                                          <p:attrName>ppt_x</p:attrName>
                                        </p:attrNameLst>
                                      </p:cBhvr>
                                      <p:tavLst>
                                        <p:tav tm="0">
                                          <p:val>
                                            <p:strVal val="0-#ppt_w/2"/>
                                          </p:val>
                                        </p:tav>
                                        <p:tav tm="100000">
                                          <p:val>
                                            <p:strVal val="#ppt_x"/>
                                          </p:val>
                                        </p:tav>
                                      </p:tavLst>
                                    </p:anim>
                                    <p:anim calcmode="lin" valueType="num">
                                      <p:cBhvr additive="base">
                                        <p:cTn id="7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9" fill="hold" grpId="0" nodeType="clickEffect">
                                  <p:stCondLst>
                                    <p:cond delay="0"/>
                                  </p:stCondLst>
                                  <p:childTnLst>
                                    <p:set>
                                      <p:cBhvr>
                                        <p:cTn id="74" dur="1" fill="hold">
                                          <p:stCondLst>
                                            <p:cond delay="0"/>
                                          </p:stCondLst>
                                        </p:cTn>
                                        <p:tgtEl>
                                          <p:spTgt spid="8"/>
                                        </p:tgtEl>
                                        <p:attrNameLst>
                                          <p:attrName>style.visibility</p:attrName>
                                        </p:attrNameLst>
                                      </p:cBhvr>
                                      <p:to>
                                        <p:strVal val="visible"/>
                                      </p:to>
                                    </p:set>
                                    <p:anim calcmode="lin" valueType="num">
                                      <p:cBhvr additive="base">
                                        <p:cTn id="75" dur="500" fill="hold"/>
                                        <p:tgtEl>
                                          <p:spTgt spid="8"/>
                                        </p:tgtEl>
                                        <p:attrNameLst>
                                          <p:attrName>ppt_x</p:attrName>
                                        </p:attrNameLst>
                                      </p:cBhvr>
                                      <p:tavLst>
                                        <p:tav tm="0">
                                          <p:val>
                                            <p:strVal val="0-#ppt_w/2"/>
                                          </p:val>
                                        </p:tav>
                                        <p:tav tm="100000">
                                          <p:val>
                                            <p:strVal val="#ppt_x"/>
                                          </p:val>
                                        </p:tav>
                                      </p:tavLst>
                                    </p:anim>
                                    <p:anim calcmode="lin" valueType="num">
                                      <p:cBhvr additive="base">
                                        <p:cTn id="76" dur="500" fill="hold"/>
                                        <p:tgtEl>
                                          <p:spTgt spid="8"/>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 calcmode="lin" valueType="num">
                                      <p:cBhvr additive="base">
                                        <p:cTn id="79" dur="500" fill="hold"/>
                                        <p:tgtEl>
                                          <p:spTgt spid="9"/>
                                        </p:tgtEl>
                                        <p:attrNameLst>
                                          <p:attrName>ppt_x</p:attrName>
                                        </p:attrNameLst>
                                      </p:cBhvr>
                                      <p:tavLst>
                                        <p:tav tm="0">
                                          <p:val>
                                            <p:strVal val="0-#ppt_w/2"/>
                                          </p:val>
                                        </p:tav>
                                        <p:tav tm="100000">
                                          <p:val>
                                            <p:strVal val="#ppt_x"/>
                                          </p:val>
                                        </p:tav>
                                      </p:tavLst>
                                    </p:anim>
                                    <p:anim calcmode="lin" valueType="num">
                                      <p:cBhvr additive="base">
                                        <p:cTn id="80" dur="500" fill="hold"/>
                                        <p:tgtEl>
                                          <p:spTgt spid="9"/>
                                        </p:tgtEl>
                                        <p:attrNameLst>
                                          <p:attrName>ppt_y</p:attrName>
                                        </p:attrNameLst>
                                      </p:cBhvr>
                                      <p:tavLst>
                                        <p:tav tm="0">
                                          <p:val>
                                            <p:strVal val="0-#ppt_h/2"/>
                                          </p:val>
                                        </p:tav>
                                        <p:tav tm="100000">
                                          <p:val>
                                            <p:strVal val="#ppt_y"/>
                                          </p:val>
                                        </p:tav>
                                      </p:tavLst>
                                    </p:anim>
                                  </p:childTnLst>
                                </p:cTn>
                              </p:par>
                              <p:par>
                                <p:cTn id="81" presetID="2" presetClass="entr" presetSubtype="9"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 calcmode="lin" valueType="num">
                                      <p:cBhvr additive="base">
                                        <p:cTn id="83" dur="500" fill="hold"/>
                                        <p:tgtEl>
                                          <p:spTgt spid="12"/>
                                        </p:tgtEl>
                                        <p:attrNameLst>
                                          <p:attrName>ppt_x</p:attrName>
                                        </p:attrNameLst>
                                      </p:cBhvr>
                                      <p:tavLst>
                                        <p:tav tm="0">
                                          <p:val>
                                            <p:strVal val="0-#ppt_w/2"/>
                                          </p:val>
                                        </p:tav>
                                        <p:tav tm="100000">
                                          <p:val>
                                            <p:strVal val="#ppt_x"/>
                                          </p:val>
                                        </p:tav>
                                      </p:tavLst>
                                    </p:anim>
                                    <p:anim calcmode="lin" valueType="num">
                                      <p:cBhvr additive="base">
                                        <p:cTn id="84" dur="500" fill="hold"/>
                                        <p:tgtEl>
                                          <p:spTgt spid="12"/>
                                        </p:tgtEl>
                                        <p:attrNameLst>
                                          <p:attrName>ppt_y</p:attrName>
                                        </p:attrNameLst>
                                      </p:cBhvr>
                                      <p:tavLst>
                                        <p:tav tm="0">
                                          <p:val>
                                            <p:strVal val="0-#ppt_h/2"/>
                                          </p:val>
                                        </p:tav>
                                        <p:tav tm="100000">
                                          <p:val>
                                            <p:strVal val="#ppt_y"/>
                                          </p:val>
                                        </p:tav>
                                      </p:tavLst>
                                    </p:anim>
                                  </p:childTnLst>
                                </p:cTn>
                              </p:par>
                              <p:par>
                                <p:cTn id="85" presetID="2" presetClass="entr" presetSubtype="9" fill="hold" grpId="0" nodeType="withEffect">
                                  <p:stCondLst>
                                    <p:cond delay="0"/>
                                  </p:stCondLst>
                                  <p:childTnLst>
                                    <p:set>
                                      <p:cBhvr>
                                        <p:cTn id="86" dur="1" fill="hold">
                                          <p:stCondLst>
                                            <p:cond delay="0"/>
                                          </p:stCondLst>
                                        </p:cTn>
                                        <p:tgtEl>
                                          <p:spTgt spid="13"/>
                                        </p:tgtEl>
                                        <p:attrNameLst>
                                          <p:attrName>style.visibility</p:attrName>
                                        </p:attrNameLst>
                                      </p:cBhvr>
                                      <p:to>
                                        <p:strVal val="visible"/>
                                      </p:to>
                                    </p:set>
                                    <p:anim calcmode="lin" valueType="num">
                                      <p:cBhvr additive="base">
                                        <p:cTn id="87" dur="500" fill="hold"/>
                                        <p:tgtEl>
                                          <p:spTgt spid="13"/>
                                        </p:tgtEl>
                                        <p:attrNameLst>
                                          <p:attrName>ppt_x</p:attrName>
                                        </p:attrNameLst>
                                      </p:cBhvr>
                                      <p:tavLst>
                                        <p:tav tm="0">
                                          <p:val>
                                            <p:strVal val="0-#ppt_w/2"/>
                                          </p:val>
                                        </p:tav>
                                        <p:tav tm="100000">
                                          <p:val>
                                            <p:strVal val="#ppt_x"/>
                                          </p:val>
                                        </p:tav>
                                      </p:tavLst>
                                    </p:anim>
                                    <p:anim calcmode="lin" valueType="num">
                                      <p:cBhvr additive="base">
                                        <p:cTn id="88"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2" presetClass="entr" presetSubtype="3" fill="hold" grpId="0" nodeType="clickEffect">
                                  <p:stCondLst>
                                    <p:cond delay="0"/>
                                  </p:stCondLst>
                                  <p:childTnLst>
                                    <p:set>
                                      <p:cBhvr>
                                        <p:cTn id="92" dur="1" fill="hold">
                                          <p:stCondLst>
                                            <p:cond delay="0"/>
                                          </p:stCondLst>
                                        </p:cTn>
                                        <p:tgtEl>
                                          <p:spTgt spid="20"/>
                                        </p:tgtEl>
                                        <p:attrNameLst>
                                          <p:attrName>style.visibility</p:attrName>
                                        </p:attrNameLst>
                                      </p:cBhvr>
                                      <p:to>
                                        <p:strVal val="visible"/>
                                      </p:to>
                                    </p:set>
                                    <p:anim calcmode="lin" valueType="num">
                                      <p:cBhvr additive="base">
                                        <p:cTn id="93" dur="500" fill="hold"/>
                                        <p:tgtEl>
                                          <p:spTgt spid="20"/>
                                        </p:tgtEl>
                                        <p:attrNameLst>
                                          <p:attrName>ppt_x</p:attrName>
                                        </p:attrNameLst>
                                      </p:cBhvr>
                                      <p:tavLst>
                                        <p:tav tm="0">
                                          <p:val>
                                            <p:strVal val="1+#ppt_w/2"/>
                                          </p:val>
                                        </p:tav>
                                        <p:tav tm="100000">
                                          <p:val>
                                            <p:strVal val="#ppt_x"/>
                                          </p:val>
                                        </p:tav>
                                      </p:tavLst>
                                    </p:anim>
                                    <p:anim calcmode="lin" valueType="num">
                                      <p:cBhvr additive="base">
                                        <p:cTn id="94" dur="500" fill="hold"/>
                                        <p:tgtEl>
                                          <p:spTgt spid="20"/>
                                        </p:tgtEl>
                                        <p:attrNameLst>
                                          <p:attrName>ppt_y</p:attrName>
                                        </p:attrNameLst>
                                      </p:cBhvr>
                                      <p:tavLst>
                                        <p:tav tm="0">
                                          <p:val>
                                            <p:strVal val="0-#ppt_h/2"/>
                                          </p:val>
                                        </p:tav>
                                        <p:tav tm="100000">
                                          <p:val>
                                            <p:strVal val="#ppt_y"/>
                                          </p:val>
                                        </p:tav>
                                      </p:tavLst>
                                    </p:anim>
                                  </p:childTnLst>
                                </p:cTn>
                              </p:par>
                              <p:par>
                                <p:cTn id="95" presetID="2" presetClass="entr" presetSubtype="3" fill="hold" grpId="0" nodeType="withEffect">
                                  <p:stCondLst>
                                    <p:cond delay="0"/>
                                  </p:stCondLst>
                                  <p:childTnLst>
                                    <p:set>
                                      <p:cBhvr>
                                        <p:cTn id="96" dur="1" fill="hold">
                                          <p:stCondLst>
                                            <p:cond delay="0"/>
                                          </p:stCondLst>
                                        </p:cTn>
                                        <p:tgtEl>
                                          <p:spTgt spid="11"/>
                                        </p:tgtEl>
                                        <p:attrNameLst>
                                          <p:attrName>style.visibility</p:attrName>
                                        </p:attrNameLst>
                                      </p:cBhvr>
                                      <p:to>
                                        <p:strVal val="visible"/>
                                      </p:to>
                                    </p:set>
                                    <p:anim calcmode="lin" valueType="num">
                                      <p:cBhvr additive="base">
                                        <p:cTn id="97" dur="500" fill="hold"/>
                                        <p:tgtEl>
                                          <p:spTgt spid="11"/>
                                        </p:tgtEl>
                                        <p:attrNameLst>
                                          <p:attrName>ppt_x</p:attrName>
                                        </p:attrNameLst>
                                      </p:cBhvr>
                                      <p:tavLst>
                                        <p:tav tm="0">
                                          <p:val>
                                            <p:strVal val="1+#ppt_w/2"/>
                                          </p:val>
                                        </p:tav>
                                        <p:tav tm="100000">
                                          <p:val>
                                            <p:strVal val="#ppt_x"/>
                                          </p:val>
                                        </p:tav>
                                      </p:tavLst>
                                    </p:anim>
                                    <p:anim calcmode="lin" valueType="num">
                                      <p:cBhvr additive="base">
                                        <p:cTn id="98" dur="500" fill="hold"/>
                                        <p:tgtEl>
                                          <p:spTgt spid="11"/>
                                        </p:tgtEl>
                                        <p:attrNameLst>
                                          <p:attrName>ppt_y</p:attrName>
                                        </p:attrNameLst>
                                      </p:cBhvr>
                                      <p:tavLst>
                                        <p:tav tm="0">
                                          <p:val>
                                            <p:strVal val="0-#ppt_h/2"/>
                                          </p:val>
                                        </p:tav>
                                        <p:tav tm="100000">
                                          <p:val>
                                            <p:strVal val="#ppt_y"/>
                                          </p:val>
                                        </p:tav>
                                      </p:tavLst>
                                    </p:anim>
                                  </p:childTnLst>
                                </p:cTn>
                              </p:par>
                              <p:par>
                                <p:cTn id="99" presetID="2" presetClass="entr" presetSubtype="3" fill="hold" grpId="0" nodeType="withEffect">
                                  <p:stCondLst>
                                    <p:cond delay="0"/>
                                  </p:stCondLst>
                                  <p:childTnLst>
                                    <p:set>
                                      <p:cBhvr>
                                        <p:cTn id="100" dur="1" fill="hold">
                                          <p:stCondLst>
                                            <p:cond delay="0"/>
                                          </p:stCondLst>
                                        </p:cTn>
                                        <p:tgtEl>
                                          <p:spTgt spid="10"/>
                                        </p:tgtEl>
                                        <p:attrNameLst>
                                          <p:attrName>style.visibility</p:attrName>
                                        </p:attrNameLst>
                                      </p:cBhvr>
                                      <p:to>
                                        <p:strVal val="visible"/>
                                      </p:to>
                                    </p:set>
                                    <p:anim calcmode="lin" valueType="num">
                                      <p:cBhvr additive="base">
                                        <p:cTn id="101" dur="500" fill="hold"/>
                                        <p:tgtEl>
                                          <p:spTgt spid="10"/>
                                        </p:tgtEl>
                                        <p:attrNameLst>
                                          <p:attrName>ppt_x</p:attrName>
                                        </p:attrNameLst>
                                      </p:cBhvr>
                                      <p:tavLst>
                                        <p:tav tm="0">
                                          <p:val>
                                            <p:strVal val="1+#ppt_w/2"/>
                                          </p:val>
                                        </p:tav>
                                        <p:tav tm="100000">
                                          <p:val>
                                            <p:strVal val="#ppt_x"/>
                                          </p:val>
                                        </p:tav>
                                      </p:tavLst>
                                    </p:anim>
                                    <p:anim calcmode="lin" valueType="num">
                                      <p:cBhvr additive="base">
                                        <p:cTn id="102" dur="500" fill="hold"/>
                                        <p:tgtEl>
                                          <p:spTgt spid="10"/>
                                        </p:tgtEl>
                                        <p:attrNameLst>
                                          <p:attrName>ppt_y</p:attrName>
                                        </p:attrNameLst>
                                      </p:cBhvr>
                                      <p:tavLst>
                                        <p:tav tm="0">
                                          <p:val>
                                            <p:strVal val="0-#ppt_h/2"/>
                                          </p:val>
                                        </p:tav>
                                        <p:tav tm="100000">
                                          <p:val>
                                            <p:strVal val="#ppt_y"/>
                                          </p:val>
                                        </p:tav>
                                      </p:tavLst>
                                    </p:anim>
                                  </p:childTnLst>
                                </p:cTn>
                              </p:par>
                              <p:par>
                                <p:cTn id="103" presetID="2" presetClass="entr" presetSubtype="3" fill="hold" grpId="0" nodeType="withEffect">
                                  <p:stCondLst>
                                    <p:cond delay="0"/>
                                  </p:stCondLst>
                                  <p:childTnLst>
                                    <p:set>
                                      <p:cBhvr>
                                        <p:cTn id="104" dur="1" fill="hold">
                                          <p:stCondLst>
                                            <p:cond delay="0"/>
                                          </p:stCondLst>
                                        </p:cTn>
                                        <p:tgtEl>
                                          <p:spTgt spid="15"/>
                                        </p:tgtEl>
                                        <p:attrNameLst>
                                          <p:attrName>style.visibility</p:attrName>
                                        </p:attrNameLst>
                                      </p:cBhvr>
                                      <p:to>
                                        <p:strVal val="visible"/>
                                      </p:to>
                                    </p:set>
                                    <p:anim calcmode="lin" valueType="num">
                                      <p:cBhvr additive="base">
                                        <p:cTn id="105" dur="500" fill="hold"/>
                                        <p:tgtEl>
                                          <p:spTgt spid="15"/>
                                        </p:tgtEl>
                                        <p:attrNameLst>
                                          <p:attrName>ppt_x</p:attrName>
                                        </p:attrNameLst>
                                      </p:cBhvr>
                                      <p:tavLst>
                                        <p:tav tm="0">
                                          <p:val>
                                            <p:strVal val="1+#ppt_w/2"/>
                                          </p:val>
                                        </p:tav>
                                        <p:tav tm="100000">
                                          <p:val>
                                            <p:strVal val="#ppt_x"/>
                                          </p:val>
                                        </p:tav>
                                      </p:tavLst>
                                    </p:anim>
                                    <p:anim calcmode="lin" valueType="num">
                                      <p:cBhvr additive="base">
                                        <p:cTn id="106" dur="500" fill="hold"/>
                                        <p:tgtEl>
                                          <p:spTgt spid="15"/>
                                        </p:tgtEl>
                                        <p:attrNameLst>
                                          <p:attrName>ppt_y</p:attrName>
                                        </p:attrNameLst>
                                      </p:cBhvr>
                                      <p:tavLst>
                                        <p:tav tm="0">
                                          <p:val>
                                            <p:strVal val="0-#ppt_h/2"/>
                                          </p:val>
                                        </p:tav>
                                        <p:tav tm="100000">
                                          <p:val>
                                            <p:strVal val="#ppt_y"/>
                                          </p:val>
                                        </p:tav>
                                      </p:tavLst>
                                    </p:anim>
                                  </p:childTnLst>
                                </p:cTn>
                              </p:par>
                              <p:par>
                                <p:cTn id="107" presetID="2" presetClass="entr" presetSubtype="3" fill="hold" grpId="0" nodeType="withEffect">
                                  <p:stCondLst>
                                    <p:cond delay="0"/>
                                  </p:stCondLst>
                                  <p:childTnLst>
                                    <p:set>
                                      <p:cBhvr>
                                        <p:cTn id="108" dur="1" fill="hold">
                                          <p:stCondLst>
                                            <p:cond delay="0"/>
                                          </p:stCondLst>
                                        </p:cTn>
                                        <p:tgtEl>
                                          <p:spTgt spid="14"/>
                                        </p:tgtEl>
                                        <p:attrNameLst>
                                          <p:attrName>style.visibility</p:attrName>
                                        </p:attrNameLst>
                                      </p:cBhvr>
                                      <p:to>
                                        <p:strVal val="visible"/>
                                      </p:to>
                                    </p:set>
                                    <p:anim calcmode="lin" valueType="num">
                                      <p:cBhvr additive="base">
                                        <p:cTn id="109" dur="500" fill="hold"/>
                                        <p:tgtEl>
                                          <p:spTgt spid="14"/>
                                        </p:tgtEl>
                                        <p:attrNameLst>
                                          <p:attrName>ppt_x</p:attrName>
                                        </p:attrNameLst>
                                      </p:cBhvr>
                                      <p:tavLst>
                                        <p:tav tm="0">
                                          <p:val>
                                            <p:strVal val="1+#ppt_w/2"/>
                                          </p:val>
                                        </p:tav>
                                        <p:tav tm="100000">
                                          <p:val>
                                            <p:strVal val="#ppt_x"/>
                                          </p:val>
                                        </p:tav>
                                      </p:tavLst>
                                    </p:anim>
                                    <p:anim calcmode="lin" valueType="num">
                                      <p:cBhvr additive="base">
                                        <p:cTn id="110" dur="500" fill="hold"/>
                                        <p:tgtEl>
                                          <p:spTgt spid="1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animBg="1"/>
      <p:bldP spid="9" grpId="0"/>
      <p:bldP spid="10" grpId="0" animBg="1"/>
      <p:bldP spid="11" grpId="0"/>
      <p:bldP spid="12" grpId="0" animBg="1"/>
      <p:bldP spid="13" grpId="0"/>
      <p:bldP spid="14" grpId="0" animBg="1"/>
      <p:bldP spid="15" grpId="0"/>
      <p:bldP spid="16" grpId="0" animBg="1"/>
      <p:bldP spid="17" grpId="0"/>
      <p:bldP spid="18" grpId="0" animBg="1"/>
      <p:bldP spid="19" grpId="0"/>
      <p:bldP spid="20" grpId="0" animBg="1"/>
      <p:bldP spid="21" grpId="0" animBg="1"/>
      <p:bldP spid="22" grpId="0"/>
      <p:bldP spid="23" grpId="0" animBg="1"/>
      <p:bldP spid="24" grpId="0"/>
      <p:bldP spid="25" grpId="0" animBg="1"/>
      <p:bldP spid="26" grpId="0"/>
      <p:bldP spid="27" grpId="0" animBg="1"/>
      <p:bldP spid="2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30</a:t>
            </a:fld>
            <a:endParaRPr lang="en-US" dirty="0">
              <a:solidFill>
                <a:prstClr val="black">
                  <a:tint val="75000"/>
                </a:prstClr>
              </a:solidFill>
            </a:endParaRPr>
          </a:p>
        </p:txBody>
      </p:sp>
      <p:pic>
        <p:nvPicPr>
          <p:cNvPr id="7" name="Picture 25"/>
          <p:cNvPicPr>
            <a:picLocks noChangeAspect="1"/>
          </p:cNvPicPr>
          <p:nvPr/>
        </p:nvPicPr>
        <p:blipFill>
          <a:blip r:embed="rId3" cstate="print">
            <a:extLst>
              <a:ext uri="{28A0092B-C50C-407E-A947-70E740481C1C}">
                <a14:useLocalDpi xmlns:a14="http://schemas.microsoft.com/office/drawing/2010/main" val="0"/>
              </a:ext>
            </a:extLst>
          </a:blip>
          <a:srcRect l="3389" r="1669"/>
          <a:stretch>
            <a:fillRect/>
          </a:stretch>
        </p:blipFill>
        <p:spPr bwMode="auto">
          <a:xfrm>
            <a:off x="533400" y="771525"/>
            <a:ext cx="8247063" cy="601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4874623" y="4114800"/>
            <a:ext cx="17236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folHlink"/>
                </a:solidFill>
                <a:latin typeface="Arial" pitchFamily="34" charset="0"/>
                <a:ea typeface="ＭＳ Ｐゴシック" pitchFamily="34" charset="-128"/>
              </a:defRPr>
            </a:lvl1pPr>
            <a:lvl2pPr marL="742950" indent="-285750" eaLnBrk="0" hangingPunct="0">
              <a:defRPr sz="2400" b="1">
                <a:solidFill>
                  <a:schemeClr val="folHlink"/>
                </a:solidFill>
                <a:latin typeface="Arial" pitchFamily="34" charset="0"/>
                <a:ea typeface="ＭＳ Ｐゴシック" pitchFamily="34" charset="-128"/>
              </a:defRPr>
            </a:lvl2pPr>
            <a:lvl3pPr marL="1143000" indent="-228600" eaLnBrk="0" hangingPunct="0">
              <a:defRPr sz="2400" b="1">
                <a:solidFill>
                  <a:schemeClr val="folHlink"/>
                </a:solidFill>
                <a:latin typeface="Arial" pitchFamily="34" charset="0"/>
                <a:ea typeface="ＭＳ Ｐゴシック" pitchFamily="34" charset="-128"/>
              </a:defRPr>
            </a:lvl3pPr>
            <a:lvl4pPr marL="1600200" indent="-228600" eaLnBrk="0" hangingPunct="0">
              <a:defRPr sz="2400" b="1">
                <a:solidFill>
                  <a:schemeClr val="folHlink"/>
                </a:solidFill>
                <a:latin typeface="Arial" pitchFamily="34" charset="0"/>
                <a:ea typeface="ＭＳ Ｐゴシック" pitchFamily="34" charset="-128"/>
              </a:defRPr>
            </a:lvl4pPr>
            <a:lvl5pPr marL="2057400" indent="-228600" eaLnBrk="0" hangingPunct="0">
              <a:defRPr sz="2400" b="1">
                <a:solidFill>
                  <a:schemeClr val="folHlink"/>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9pPr>
          </a:lstStyle>
          <a:p>
            <a:pPr algn="ctr" eaLnBrk="1" fontAlgn="base" hangingPunct="1">
              <a:lnSpc>
                <a:spcPts val="863"/>
              </a:lnSpc>
              <a:spcBef>
                <a:spcPct val="50000"/>
              </a:spcBef>
              <a:spcAft>
                <a:spcPct val="0"/>
              </a:spcAft>
            </a:pPr>
            <a:r>
              <a:rPr lang="en-GB" altLang="en-US" sz="1800" dirty="0" smtClean="0">
                <a:solidFill>
                  <a:srgbClr val="0000FF"/>
                </a:solidFill>
              </a:rPr>
              <a:t>750 MHz RFQ</a:t>
            </a:r>
          </a:p>
          <a:p>
            <a:pPr algn="ctr" eaLnBrk="1" fontAlgn="base" hangingPunct="1">
              <a:lnSpc>
                <a:spcPts val="863"/>
              </a:lnSpc>
              <a:spcBef>
                <a:spcPct val="50000"/>
              </a:spcBef>
              <a:spcAft>
                <a:spcPct val="0"/>
              </a:spcAft>
            </a:pPr>
            <a:r>
              <a:rPr lang="en-GB" altLang="en-US" sz="1800" dirty="0" smtClean="0">
                <a:solidFill>
                  <a:srgbClr val="000000"/>
                </a:solidFill>
              </a:rPr>
              <a:t>CERN</a:t>
            </a:r>
          </a:p>
        </p:txBody>
      </p:sp>
      <p:sp>
        <p:nvSpPr>
          <p:cNvPr id="9" name="TextBox 28"/>
          <p:cNvSpPr txBox="1">
            <a:spLocks noChangeArrowheads="1"/>
          </p:cNvSpPr>
          <p:nvPr/>
        </p:nvSpPr>
        <p:spPr bwMode="auto">
          <a:xfrm rot="-675016">
            <a:off x="2649538" y="1123950"/>
            <a:ext cx="3454400" cy="400050"/>
          </a:xfrm>
          <a:prstGeom prst="rect">
            <a:avLst/>
          </a:prstGeom>
          <a:ln/>
          <a:extLst/>
        </p:spPr>
        <p:style>
          <a:lnRef idx="2">
            <a:schemeClr val="accent2"/>
          </a:lnRef>
          <a:fillRef idx="1">
            <a:schemeClr val="lt1"/>
          </a:fillRef>
          <a:effectRef idx="0">
            <a:schemeClr val="accent2"/>
          </a:effectRef>
          <a:fontRef idx="minor">
            <a:schemeClr val="dk1"/>
          </a:fontRef>
        </p:style>
        <p:txBody>
          <a:bodyPr wrap="none">
            <a:spAutoFit/>
          </a:bodyPr>
          <a:lstStyle>
            <a:lvl1pPr eaLnBrk="0" hangingPunct="0">
              <a:defRPr sz="2400" b="1">
                <a:solidFill>
                  <a:schemeClr val="folHlink"/>
                </a:solidFill>
                <a:latin typeface="Arial" pitchFamily="34" charset="0"/>
                <a:ea typeface="ＭＳ Ｐゴシック" pitchFamily="34" charset="-128"/>
              </a:defRPr>
            </a:lvl1pPr>
            <a:lvl2pPr marL="742950" indent="-285750" eaLnBrk="0" hangingPunct="0">
              <a:defRPr sz="2400" b="1">
                <a:solidFill>
                  <a:schemeClr val="folHlink"/>
                </a:solidFill>
                <a:latin typeface="Arial" pitchFamily="34" charset="0"/>
                <a:ea typeface="ＭＳ Ｐゴシック" pitchFamily="34" charset="-128"/>
              </a:defRPr>
            </a:lvl2pPr>
            <a:lvl3pPr marL="1143000" indent="-228600" eaLnBrk="0" hangingPunct="0">
              <a:defRPr sz="2400" b="1">
                <a:solidFill>
                  <a:schemeClr val="folHlink"/>
                </a:solidFill>
                <a:latin typeface="Arial" pitchFamily="34" charset="0"/>
                <a:ea typeface="ＭＳ Ｐゴシック" pitchFamily="34" charset="-128"/>
              </a:defRPr>
            </a:lvl3pPr>
            <a:lvl4pPr marL="1600200" indent="-228600" eaLnBrk="0" hangingPunct="0">
              <a:defRPr sz="2400" b="1">
                <a:solidFill>
                  <a:schemeClr val="folHlink"/>
                </a:solidFill>
                <a:latin typeface="Arial" pitchFamily="34" charset="0"/>
                <a:ea typeface="ＭＳ Ｐゴシック" pitchFamily="34" charset="-128"/>
              </a:defRPr>
            </a:lvl4pPr>
            <a:lvl5pPr marL="2057400" indent="-228600" eaLnBrk="0" hangingPunct="0">
              <a:defRPr sz="2400" b="1">
                <a:solidFill>
                  <a:schemeClr val="folHlink"/>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9pPr>
          </a:lstStyle>
          <a:p>
            <a:pPr algn="ctr" eaLnBrk="1" fontAlgn="base" hangingPunct="1">
              <a:spcBef>
                <a:spcPct val="50000"/>
              </a:spcBef>
              <a:spcAft>
                <a:spcPct val="0"/>
              </a:spcAft>
            </a:pPr>
            <a:r>
              <a:rPr lang="en-GB" altLang="en-US" sz="2000" dirty="0" smtClean="0">
                <a:solidFill>
                  <a:srgbClr val="FF0000"/>
                </a:solidFill>
              </a:rPr>
              <a:t>new 3 GHz </a:t>
            </a:r>
            <a:r>
              <a:rPr lang="en-GB" altLang="en-US" sz="2000" dirty="0" err="1" smtClean="0">
                <a:solidFill>
                  <a:srgbClr val="FF0000"/>
                </a:solidFill>
              </a:rPr>
              <a:t>bwTW</a:t>
            </a:r>
            <a:r>
              <a:rPr lang="en-GB" altLang="en-US" sz="2000" dirty="0" smtClean="0">
                <a:solidFill>
                  <a:srgbClr val="FF0000"/>
                </a:solidFill>
              </a:rPr>
              <a:t> struct</a:t>
            </a:r>
            <a:r>
              <a:rPr lang="en-GB" altLang="en-US" sz="1800" dirty="0" smtClean="0">
                <a:solidFill>
                  <a:srgbClr val="FF0000"/>
                </a:solidFill>
              </a:rPr>
              <a:t>ure</a:t>
            </a:r>
          </a:p>
        </p:txBody>
      </p:sp>
      <p:sp>
        <p:nvSpPr>
          <p:cNvPr id="10" name="TextBox 29"/>
          <p:cNvSpPr txBox="1">
            <a:spLocks noChangeArrowheads="1"/>
          </p:cNvSpPr>
          <p:nvPr/>
        </p:nvSpPr>
        <p:spPr bwMode="auto">
          <a:xfrm rot="-675016">
            <a:off x="3128963" y="1492250"/>
            <a:ext cx="2352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folHlink"/>
                </a:solidFill>
                <a:latin typeface="Arial" pitchFamily="34" charset="0"/>
                <a:ea typeface="ＭＳ Ｐゴシック" pitchFamily="34" charset="-128"/>
              </a:defRPr>
            </a:lvl1pPr>
            <a:lvl2pPr marL="742950" indent="-285750" eaLnBrk="0" hangingPunct="0">
              <a:defRPr sz="2400" b="1">
                <a:solidFill>
                  <a:schemeClr val="folHlink"/>
                </a:solidFill>
                <a:latin typeface="Arial" pitchFamily="34" charset="0"/>
                <a:ea typeface="ＭＳ Ｐゴシック" pitchFamily="34" charset="-128"/>
              </a:defRPr>
            </a:lvl2pPr>
            <a:lvl3pPr marL="1143000" indent="-228600" eaLnBrk="0" hangingPunct="0">
              <a:defRPr sz="2400" b="1">
                <a:solidFill>
                  <a:schemeClr val="folHlink"/>
                </a:solidFill>
                <a:latin typeface="Arial" pitchFamily="34" charset="0"/>
                <a:ea typeface="ＭＳ Ｐゴシック" pitchFamily="34" charset="-128"/>
              </a:defRPr>
            </a:lvl3pPr>
            <a:lvl4pPr marL="1600200" indent="-228600" eaLnBrk="0" hangingPunct="0">
              <a:defRPr sz="2400" b="1">
                <a:solidFill>
                  <a:schemeClr val="folHlink"/>
                </a:solidFill>
                <a:latin typeface="Arial" pitchFamily="34" charset="0"/>
                <a:ea typeface="ＭＳ Ｐゴシック" pitchFamily="34" charset="-128"/>
              </a:defRPr>
            </a:lvl4pPr>
            <a:lvl5pPr marL="2057400" indent="-228600" eaLnBrk="0" hangingPunct="0">
              <a:defRPr sz="2400" b="1">
                <a:solidFill>
                  <a:schemeClr val="folHlink"/>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9pPr>
          </a:lstStyle>
          <a:p>
            <a:pPr algn="ctr" eaLnBrk="1" fontAlgn="base" hangingPunct="1">
              <a:spcBef>
                <a:spcPct val="50000"/>
              </a:spcBef>
              <a:spcAft>
                <a:spcPct val="0"/>
              </a:spcAft>
            </a:pPr>
            <a:r>
              <a:rPr lang="en-GB" altLang="en-US" sz="2000" smtClean="0">
                <a:solidFill>
                  <a:srgbClr val="FF0000"/>
                </a:solidFill>
              </a:rPr>
              <a:t>11m              5-6 m</a:t>
            </a:r>
          </a:p>
        </p:txBody>
      </p:sp>
      <p:sp>
        <p:nvSpPr>
          <p:cNvPr id="11" name="TextBox 30"/>
          <p:cNvSpPr txBox="1">
            <a:spLocks noChangeArrowheads="1"/>
          </p:cNvSpPr>
          <p:nvPr/>
        </p:nvSpPr>
        <p:spPr bwMode="auto">
          <a:xfrm>
            <a:off x="5218113" y="2895600"/>
            <a:ext cx="877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folHlink"/>
                </a:solidFill>
                <a:latin typeface="Arial" pitchFamily="34" charset="0"/>
                <a:ea typeface="ＭＳ Ｐゴシック" pitchFamily="34" charset="-128"/>
              </a:defRPr>
            </a:lvl1pPr>
            <a:lvl2pPr marL="742950" indent="-285750" eaLnBrk="0" hangingPunct="0">
              <a:defRPr sz="2400" b="1">
                <a:solidFill>
                  <a:schemeClr val="folHlink"/>
                </a:solidFill>
                <a:latin typeface="Arial" pitchFamily="34" charset="0"/>
                <a:ea typeface="ＭＳ Ｐゴシック" pitchFamily="34" charset="-128"/>
              </a:defRPr>
            </a:lvl2pPr>
            <a:lvl3pPr marL="1143000" indent="-228600" eaLnBrk="0" hangingPunct="0">
              <a:defRPr sz="2400" b="1">
                <a:solidFill>
                  <a:schemeClr val="folHlink"/>
                </a:solidFill>
                <a:latin typeface="Arial" pitchFamily="34" charset="0"/>
                <a:ea typeface="ＭＳ Ｐゴシック" pitchFamily="34" charset="-128"/>
              </a:defRPr>
            </a:lvl3pPr>
            <a:lvl4pPr marL="1600200" indent="-228600" eaLnBrk="0" hangingPunct="0">
              <a:defRPr sz="2400" b="1">
                <a:solidFill>
                  <a:schemeClr val="folHlink"/>
                </a:solidFill>
                <a:latin typeface="Arial" pitchFamily="34" charset="0"/>
                <a:ea typeface="ＭＳ Ｐゴシック" pitchFamily="34" charset="-128"/>
              </a:defRPr>
            </a:lvl4pPr>
            <a:lvl5pPr marL="2057400" indent="-228600" eaLnBrk="0" hangingPunct="0">
              <a:defRPr sz="2400" b="1">
                <a:solidFill>
                  <a:schemeClr val="folHlink"/>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9pPr>
          </a:lstStyle>
          <a:p>
            <a:pPr algn="ctr" eaLnBrk="1" fontAlgn="base" hangingPunct="1">
              <a:spcBef>
                <a:spcPct val="50000"/>
              </a:spcBef>
              <a:spcAft>
                <a:spcPct val="0"/>
              </a:spcAft>
            </a:pPr>
            <a:r>
              <a:rPr lang="en-GB" altLang="en-US" sz="1800" dirty="0" smtClean="0">
                <a:solidFill>
                  <a:srgbClr val="008000"/>
                </a:solidFill>
              </a:rPr>
              <a:t>5 MeV</a:t>
            </a:r>
          </a:p>
        </p:txBody>
      </p:sp>
      <p:sp>
        <p:nvSpPr>
          <p:cNvPr id="12" name="TextBox 31"/>
          <p:cNvSpPr txBox="1">
            <a:spLocks noChangeArrowheads="1"/>
          </p:cNvSpPr>
          <p:nvPr/>
        </p:nvSpPr>
        <p:spPr bwMode="auto">
          <a:xfrm>
            <a:off x="7488238" y="811463"/>
            <a:ext cx="10048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folHlink"/>
                </a:solidFill>
                <a:latin typeface="Arial" pitchFamily="34" charset="0"/>
                <a:ea typeface="ＭＳ Ｐゴシック" pitchFamily="34" charset="-128"/>
              </a:defRPr>
            </a:lvl1pPr>
            <a:lvl2pPr marL="742950" indent="-285750" eaLnBrk="0" hangingPunct="0">
              <a:defRPr sz="2400" b="1">
                <a:solidFill>
                  <a:schemeClr val="folHlink"/>
                </a:solidFill>
                <a:latin typeface="Arial" pitchFamily="34" charset="0"/>
                <a:ea typeface="ＭＳ Ｐゴシック" pitchFamily="34" charset="-128"/>
              </a:defRPr>
            </a:lvl2pPr>
            <a:lvl3pPr marL="1143000" indent="-228600" eaLnBrk="0" hangingPunct="0">
              <a:defRPr sz="2400" b="1">
                <a:solidFill>
                  <a:schemeClr val="folHlink"/>
                </a:solidFill>
                <a:latin typeface="Arial" pitchFamily="34" charset="0"/>
                <a:ea typeface="ＭＳ Ｐゴシック" pitchFamily="34" charset="-128"/>
              </a:defRPr>
            </a:lvl3pPr>
            <a:lvl4pPr marL="1600200" indent="-228600" eaLnBrk="0" hangingPunct="0">
              <a:defRPr sz="2400" b="1">
                <a:solidFill>
                  <a:schemeClr val="folHlink"/>
                </a:solidFill>
                <a:latin typeface="Arial" pitchFamily="34" charset="0"/>
                <a:ea typeface="ＭＳ Ｐゴシック" pitchFamily="34" charset="-128"/>
              </a:defRPr>
            </a:lvl4pPr>
            <a:lvl5pPr marL="2057400" indent="-228600" eaLnBrk="0" hangingPunct="0">
              <a:defRPr sz="2400" b="1">
                <a:solidFill>
                  <a:schemeClr val="folHlink"/>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9pPr>
          </a:lstStyle>
          <a:p>
            <a:pPr algn="ctr" eaLnBrk="1" fontAlgn="base" hangingPunct="1">
              <a:spcBef>
                <a:spcPct val="50000"/>
              </a:spcBef>
              <a:spcAft>
                <a:spcPct val="0"/>
              </a:spcAft>
            </a:pPr>
            <a:r>
              <a:rPr lang="en-GB" altLang="en-US" sz="1800" dirty="0" smtClean="0">
                <a:solidFill>
                  <a:srgbClr val="008000"/>
                </a:solidFill>
              </a:rPr>
              <a:t>70 MeV</a:t>
            </a:r>
          </a:p>
        </p:txBody>
      </p:sp>
      <p:sp>
        <p:nvSpPr>
          <p:cNvPr id="13" name="TextBox 32"/>
          <p:cNvSpPr txBox="1">
            <a:spLocks noChangeArrowheads="1"/>
          </p:cNvSpPr>
          <p:nvPr/>
        </p:nvSpPr>
        <p:spPr bwMode="auto">
          <a:xfrm>
            <a:off x="1548646" y="187325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folHlink"/>
                </a:solidFill>
                <a:latin typeface="Arial" pitchFamily="34" charset="0"/>
                <a:ea typeface="ＭＳ Ｐゴシック" pitchFamily="34" charset="-128"/>
              </a:defRPr>
            </a:lvl1pPr>
            <a:lvl2pPr marL="742950" indent="-285750" eaLnBrk="0" hangingPunct="0">
              <a:defRPr sz="2400" b="1">
                <a:solidFill>
                  <a:schemeClr val="folHlink"/>
                </a:solidFill>
                <a:latin typeface="Arial" pitchFamily="34" charset="0"/>
                <a:ea typeface="ＭＳ Ｐゴシック" pitchFamily="34" charset="-128"/>
              </a:defRPr>
            </a:lvl2pPr>
            <a:lvl3pPr marL="1143000" indent="-228600" eaLnBrk="0" hangingPunct="0">
              <a:defRPr sz="2400" b="1">
                <a:solidFill>
                  <a:schemeClr val="folHlink"/>
                </a:solidFill>
                <a:latin typeface="Arial" pitchFamily="34" charset="0"/>
                <a:ea typeface="ＭＳ Ｐゴシック" pitchFamily="34" charset="-128"/>
              </a:defRPr>
            </a:lvl3pPr>
            <a:lvl4pPr marL="1600200" indent="-228600" eaLnBrk="0" hangingPunct="0">
              <a:defRPr sz="2400" b="1">
                <a:solidFill>
                  <a:schemeClr val="folHlink"/>
                </a:solidFill>
                <a:latin typeface="Arial" pitchFamily="34" charset="0"/>
                <a:ea typeface="ＭＳ Ｐゴシック" pitchFamily="34" charset="-128"/>
              </a:defRPr>
            </a:lvl4pPr>
            <a:lvl5pPr marL="2057400" indent="-228600" eaLnBrk="0" hangingPunct="0">
              <a:defRPr sz="2400" b="1">
                <a:solidFill>
                  <a:schemeClr val="folHlink"/>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9pPr>
          </a:lstStyle>
          <a:p>
            <a:pPr algn="ctr" eaLnBrk="1" fontAlgn="base" hangingPunct="1">
              <a:spcBef>
                <a:spcPct val="50000"/>
              </a:spcBef>
              <a:spcAft>
                <a:spcPct val="0"/>
              </a:spcAft>
            </a:pPr>
            <a:r>
              <a:rPr lang="en-GB" altLang="en-US" sz="1800" dirty="0" smtClean="0">
                <a:solidFill>
                  <a:srgbClr val="008000"/>
                </a:solidFill>
              </a:rPr>
              <a:t>230 MeV</a:t>
            </a:r>
          </a:p>
        </p:txBody>
      </p:sp>
      <p:sp>
        <p:nvSpPr>
          <p:cNvPr id="14" name="TextBox 33"/>
          <p:cNvSpPr txBox="1">
            <a:spLocks noChangeArrowheads="1"/>
          </p:cNvSpPr>
          <p:nvPr/>
        </p:nvSpPr>
        <p:spPr bwMode="auto">
          <a:xfrm>
            <a:off x="6753289" y="3161613"/>
            <a:ext cx="1915910" cy="207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b="1">
                <a:solidFill>
                  <a:schemeClr val="folHlink"/>
                </a:solidFill>
                <a:latin typeface="Arial" pitchFamily="34" charset="0"/>
                <a:ea typeface="ＭＳ Ｐゴシック" pitchFamily="34" charset="-128"/>
              </a:defRPr>
            </a:lvl1pPr>
            <a:lvl2pPr marL="742950" indent="-285750" eaLnBrk="0" hangingPunct="0">
              <a:defRPr sz="2400" b="1">
                <a:solidFill>
                  <a:schemeClr val="folHlink"/>
                </a:solidFill>
                <a:latin typeface="Arial" pitchFamily="34" charset="0"/>
                <a:ea typeface="ＭＳ Ｐゴシック" pitchFamily="34" charset="-128"/>
              </a:defRPr>
            </a:lvl2pPr>
            <a:lvl3pPr marL="1143000" indent="-228600" eaLnBrk="0" hangingPunct="0">
              <a:defRPr sz="2400" b="1">
                <a:solidFill>
                  <a:schemeClr val="folHlink"/>
                </a:solidFill>
                <a:latin typeface="Arial" pitchFamily="34" charset="0"/>
                <a:ea typeface="ＭＳ Ｐゴシック" pitchFamily="34" charset="-128"/>
              </a:defRPr>
            </a:lvl3pPr>
            <a:lvl4pPr marL="1600200" indent="-228600" eaLnBrk="0" hangingPunct="0">
              <a:defRPr sz="2400" b="1">
                <a:solidFill>
                  <a:schemeClr val="folHlink"/>
                </a:solidFill>
                <a:latin typeface="Arial" pitchFamily="34" charset="0"/>
                <a:ea typeface="ＭＳ Ｐゴシック" pitchFamily="34" charset="-128"/>
              </a:defRPr>
            </a:lvl4pPr>
            <a:lvl5pPr marL="2057400" indent="-228600" eaLnBrk="0" hangingPunct="0">
              <a:defRPr sz="2400" b="1">
                <a:solidFill>
                  <a:schemeClr val="folHlink"/>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9pPr>
          </a:lstStyle>
          <a:p>
            <a:pPr algn="ctr" eaLnBrk="1" fontAlgn="base" hangingPunct="1">
              <a:lnSpc>
                <a:spcPts val="863"/>
              </a:lnSpc>
              <a:spcBef>
                <a:spcPct val="50000"/>
              </a:spcBef>
              <a:spcAft>
                <a:spcPct val="0"/>
              </a:spcAft>
            </a:pPr>
            <a:r>
              <a:rPr lang="fr-CH" altLang="en-US" sz="1800" dirty="0" err="1" smtClean="0">
                <a:solidFill>
                  <a:srgbClr val="0000FF"/>
                </a:solidFill>
              </a:rPr>
              <a:t>Low</a:t>
            </a:r>
            <a:r>
              <a:rPr lang="fr-CH" altLang="en-US" sz="1800" dirty="0" smtClean="0">
                <a:solidFill>
                  <a:srgbClr val="0000FF"/>
                </a:solidFill>
              </a:rPr>
              <a:t> </a:t>
            </a:r>
            <a:r>
              <a:rPr lang="el-GR" altLang="en-US" sz="1800" dirty="0" smtClean="0">
                <a:solidFill>
                  <a:srgbClr val="0000FF"/>
                </a:solidFill>
              </a:rPr>
              <a:t>β</a:t>
            </a:r>
            <a:r>
              <a:rPr lang="fr-CH" altLang="en-US" sz="1800" dirty="0" smtClean="0">
                <a:solidFill>
                  <a:srgbClr val="0000FF"/>
                </a:solidFill>
              </a:rPr>
              <a:t> structure</a:t>
            </a:r>
            <a:endParaRPr lang="en-GB" altLang="en-US" sz="1800" dirty="0" smtClean="0">
              <a:solidFill>
                <a:srgbClr val="000000"/>
              </a:solidFill>
            </a:endParaRPr>
          </a:p>
        </p:txBody>
      </p:sp>
      <p:sp>
        <p:nvSpPr>
          <p:cNvPr id="15" name="Right Arrow 2"/>
          <p:cNvSpPr>
            <a:spLocks noChangeArrowheads="1"/>
          </p:cNvSpPr>
          <p:nvPr/>
        </p:nvSpPr>
        <p:spPr bwMode="auto">
          <a:xfrm rot="-753066">
            <a:off x="3916363" y="1628775"/>
            <a:ext cx="600075" cy="200025"/>
          </a:xfrm>
          <a:prstGeom prst="rightArrow">
            <a:avLst>
              <a:gd name="adj1" fmla="val 50000"/>
              <a:gd name="adj2" fmla="val 50222"/>
            </a:avLst>
          </a:prstGeom>
          <a:solidFill>
            <a:schemeClr val="accent1"/>
          </a:solidFill>
          <a:ln w="9525">
            <a:solidFill>
              <a:srgbClr val="FF0000"/>
            </a:solidFill>
            <a:round/>
            <a:headEnd/>
            <a:tailEnd/>
          </a:ln>
        </p:spPr>
        <p:txBody>
          <a:bodyPr/>
          <a:lstStyle>
            <a:lvl1pPr eaLnBrk="0" hangingPunct="0">
              <a:defRPr sz="2400" b="1">
                <a:solidFill>
                  <a:schemeClr val="folHlink"/>
                </a:solidFill>
                <a:latin typeface="Arial" pitchFamily="34" charset="0"/>
                <a:ea typeface="ＭＳ Ｐゴシック" pitchFamily="34" charset="-128"/>
              </a:defRPr>
            </a:lvl1pPr>
            <a:lvl2pPr marL="742950" indent="-285750" eaLnBrk="0" hangingPunct="0">
              <a:defRPr sz="2400" b="1">
                <a:solidFill>
                  <a:schemeClr val="folHlink"/>
                </a:solidFill>
                <a:latin typeface="Arial" pitchFamily="34" charset="0"/>
                <a:ea typeface="ＭＳ Ｐゴシック" pitchFamily="34" charset="-128"/>
              </a:defRPr>
            </a:lvl2pPr>
            <a:lvl3pPr marL="1143000" indent="-228600" eaLnBrk="0" hangingPunct="0">
              <a:defRPr sz="2400" b="1">
                <a:solidFill>
                  <a:schemeClr val="folHlink"/>
                </a:solidFill>
                <a:latin typeface="Arial" pitchFamily="34" charset="0"/>
                <a:ea typeface="ＭＳ Ｐゴシック" pitchFamily="34" charset="-128"/>
              </a:defRPr>
            </a:lvl3pPr>
            <a:lvl4pPr marL="1600200" indent="-228600" eaLnBrk="0" hangingPunct="0">
              <a:defRPr sz="2400" b="1">
                <a:solidFill>
                  <a:schemeClr val="folHlink"/>
                </a:solidFill>
                <a:latin typeface="Arial" pitchFamily="34" charset="0"/>
                <a:ea typeface="ＭＳ Ｐゴシック" pitchFamily="34" charset="-128"/>
              </a:defRPr>
            </a:lvl4pPr>
            <a:lvl5pPr marL="2057400" indent="-228600" eaLnBrk="0" hangingPunct="0">
              <a:defRPr sz="2400" b="1">
                <a:solidFill>
                  <a:schemeClr val="folHlink"/>
                </a:solidFill>
                <a:latin typeface="Arial" pitchFamily="34" charset="0"/>
                <a:ea typeface="ＭＳ Ｐゴシック" pitchFamily="34" charset="-128"/>
              </a:defRPr>
            </a:lvl5pPr>
            <a:lvl6pPr marL="25146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6pPr>
            <a:lvl7pPr marL="29718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7pPr>
            <a:lvl8pPr marL="34290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8pPr>
            <a:lvl9pPr marL="3886200" indent="-228600" algn="ctr" eaLnBrk="0" fontAlgn="base" hangingPunct="0">
              <a:spcBef>
                <a:spcPct val="50000"/>
              </a:spcBef>
              <a:spcAft>
                <a:spcPct val="0"/>
              </a:spcAft>
              <a:defRPr sz="2400" b="1">
                <a:solidFill>
                  <a:schemeClr val="folHlink"/>
                </a:solidFill>
                <a:latin typeface="Arial" pitchFamily="34" charset="0"/>
                <a:ea typeface="ＭＳ Ｐゴシック" pitchFamily="34" charset="-128"/>
              </a:defRPr>
            </a:lvl9pPr>
          </a:lstStyle>
          <a:p>
            <a:pPr algn="ctr" eaLnBrk="1" fontAlgn="base" hangingPunct="1">
              <a:spcBef>
                <a:spcPct val="50000"/>
              </a:spcBef>
              <a:spcAft>
                <a:spcPct val="0"/>
              </a:spcAft>
            </a:pPr>
            <a:r>
              <a:rPr lang="en-GB" altLang="en-US" sz="1800" smtClean="0">
                <a:solidFill>
                  <a:srgbClr val="FFFF00"/>
                </a:solidFill>
              </a:rPr>
              <a:t>     </a:t>
            </a:r>
          </a:p>
        </p:txBody>
      </p:sp>
      <p:sp>
        <p:nvSpPr>
          <p:cNvPr id="16" name="TextBox 15"/>
          <p:cNvSpPr txBox="1"/>
          <p:nvPr/>
        </p:nvSpPr>
        <p:spPr>
          <a:xfrm>
            <a:off x="1007659" y="161925"/>
            <a:ext cx="6858000" cy="584775"/>
          </a:xfrm>
          <a:prstGeom prst="rect">
            <a:avLst/>
          </a:prstGeom>
          <a:noFill/>
        </p:spPr>
        <p:txBody>
          <a:bodyPr wrap="square" rtlCol="0">
            <a:spAutoFit/>
          </a:bodyPr>
          <a:lstStyle/>
          <a:p>
            <a:pPr algn="ctr"/>
            <a:r>
              <a:rPr lang="fr-CH" sz="3200" b="1" dirty="0" smtClean="0">
                <a:solidFill>
                  <a:prstClr val="black"/>
                </a:solidFill>
              </a:rPr>
              <a:t>The TULIP Project</a:t>
            </a:r>
            <a:endParaRPr lang="en-GB" sz="3200" b="1" dirty="0">
              <a:solidFill>
                <a:prstClr val="black"/>
              </a:solidFill>
            </a:endParaRPr>
          </a:p>
        </p:txBody>
      </p:sp>
    </p:spTree>
    <p:extLst>
      <p:ext uri="{BB962C8B-B14F-4D97-AF65-F5344CB8AC3E}">
        <p14:creationId xmlns:p14="http://schemas.microsoft.com/office/powerpoint/2010/main" val="167830286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31</a:t>
            </a:fld>
            <a:endParaRPr lang="en-US">
              <a:solidFill>
                <a:prstClr val="black">
                  <a:tint val="75000"/>
                </a:prstClr>
              </a:solidFill>
            </a:endParaRPr>
          </a:p>
        </p:txBody>
      </p:sp>
      <p:pic>
        <p:nvPicPr>
          <p:cNvPr id="6" name="Picture 2" descr="\\cern.ch\dfs\Users\s\sbenedet\TERA\bw TW\Papers\Linac14\pic\E-fiel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535" y="4855914"/>
            <a:ext cx="4987545" cy="158417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descr="\\cern.ch\dfs\Users\s\sbenedet\TERA\bw TW\Papers\Linac14\pic\phase-advance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71043" y="3115278"/>
            <a:ext cx="2321037" cy="16452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ern.ch\dfs\Users\s\sbenedet\TERA\bw TW\Papers\Linac14\pic\reflectio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04535" y="3116008"/>
            <a:ext cx="2594897" cy="16444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5" descr="\\cern.ch\dfs\Users\s\sbenedet\TERA\bw TW\Papers\Linac14\pic\Sc-structur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534" y="922898"/>
            <a:ext cx="4987545" cy="206247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5439724" y="899979"/>
            <a:ext cx="3528391" cy="5786199"/>
          </a:xfrm>
          <a:prstGeom prst="rect">
            <a:avLst/>
          </a:prstGeom>
          <a:noFill/>
        </p:spPr>
        <p:txBody>
          <a:bodyPr wrap="square" rtlCol="0">
            <a:spAutoFit/>
          </a:bodyPr>
          <a:lstStyle/>
          <a:p>
            <a:pPr marL="285750" indent="-285750">
              <a:spcBef>
                <a:spcPts val="3000"/>
              </a:spcBef>
              <a:spcAft>
                <a:spcPts val="3000"/>
              </a:spcAft>
              <a:buFont typeface="Arial" panose="020B0604020202020204" pitchFamily="34" charset="0"/>
              <a:buChar char="•"/>
            </a:pPr>
            <a:r>
              <a:rPr lang="de-CH" sz="2000" b="1" dirty="0" smtClean="0">
                <a:solidFill>
                  <a:prstClr val="black"/>
                </a:solidFill>
              </a:rPr>
              <a:t>The Sc/Ea</a:t>
            </a:r>
            <a:r>
              <a:rPr lang="de-CH" sz="2000" b="1" baseline="30000" dirty="0" smtClean="0">
                <a:solidFill>
                  <a:prstClr val="black"/>
                </a:solidFill>
              </a:rPr>
              <a:t>2</a:t>
            </a:r>
            <a:r>
              <a:rPr lang="de-CH" sz="2000" b="1" dirty="0" smtClean="0">
                <a:solidFill>
                  <a:prstClr val="black"/>
                </a:solidFill>
              </a:rPr>
              <a:t> constraint has been widely respected</a:t>
            </a:r>
          </a:p>
          <a:p>
            <a:pPr marL="285750" indent="-285750">
              <a:spcBef>
                <a:spcPts val="3000"/>
              </a:spcBef>
              <a:spcAft>
                <a:spcPts val="3000"/>
              </a:spcAft>
              <a:buFont typeface="Arial" panose="020B0604020202020204" pitchFamily="34" charset="0"/>
              <a:buChar char="•"/>
            </a:pPr>
            <a:r>
              <a:rPr lang="de-CH" sz="2000" b="1" dirty="0" smtClean="0">
                <a:solidFill>
                  <a:prstClr val="black"/>
                </a:solidFill>
              </a:rPr>
              <a:t>A reflection lower than -50 dB at the resonant frequency of 2.9985 GHz has been reached</a:t>
            </a:r>
          </a:p>
          <a:p>
            <a:pPr marL="285750" indent="-285750">
              <a:spcBef>
                <a:spcPts val="3000"/>
              </a:spcBef>
              <a:spcAft>
                <a:spcPts val="3000"/>
              </a:spcAft>
              <a:buFont typeface="Arial" panose="020B0604020202020204" pitchFamily="34" charset="0"/>
              <a:buChar char="•"/>
            </a:pPr>
            <a:r>
              <a:rPr lang="de-CH" sz="2000" b="1" dirty="0" smtClean="0">
                <a:solidFill>
                  <a:prstClr val="black"/>
                </a:solidFill>
              </a:rPr>
              <a:t>Even electric field profile along the structure</a:t>
            </a:r>
          </a:p>
          <a:p>
            <a:pPr marL="285750" indent="-285750">
              <a:spcBef>
                <a:spcPts val="3000"/>
              </a:spcBef>
              <a:spcAft>
                <a:spcPts val="3000"/>
              </a:spcAft>
              <a:buFont typeface="Arial" panose="020B0604020202020204" pitchFamily="34" charset="0"/>
              <a:buChar char="•"/>
            </a:pPr>
            <a:r>
              <a:rPr lang="de-CH" sz="2000" b="1" dirty="0" smtClean="0">
                <a:solidFill>
                  <a:prstClr val="black"/>
                </a:solidFill>
              </a:rPr>
              <a:t>Phase advance of 5</a:t>
            </a:r>
            <a:r>
              <a:rPr lang="el-GR" sz="2000" b="1" dirty="0" smtClean="0">
                <a:solidFill>
                  <a:prstClr val="black"/>
                </a:solidFill>
              </a:rPr>
              <a:t>π</a:t>
            </a:r>
            <a:r>
              <a:rPr lang="fr-CH" sz="2000" b="1" dirty="0" smtClean="0">
                <a:solidFill>
                  <a:prstClr val="black"/>
                </a:solidFill>
              </a:rPr>
              <a:t>/6 at the operating frequency chosen</a:t>
            </a:r>
            <a:endParaRPr lang="de-CH" sz="2000" b="1" dirty="0" smtClean="0">
              <a:solidFill>
                <a:prstClr val="black"/>
              </a:solidFill>
            </a:endParaRPr>
          </a:p>
        </p:txBody>
      </p:sp>
      <p:sp>
        <p:nvSpPr>
          <p:cNvPr id="13" name="TextBox 12"/>
          <p:cNvSpPr txBox="1"/>
          <p:nvPr/>
        </p:nvSpPr>
        <p:spPr>
          <a:xfrm>
            <a:off x="1007659" y="161925"/>
            <a:ext cx="6858000" cy="584775"/>
          </a:xfrm>
          <a:prstGeom prst="rect">
            <a:avLst/>
          </a:prstGeom>
          <a:noFill/>
        </p:spPr>
        <p:txBody>
          <a:bodyPr wrap="square" rtlCol="0">
            <a:spAutoFit/>
          </a:bodyPr>
          <a:lstStyle/>
          <a:p>
            <a:pPr algn="ctr"/>
            <a:r>
              <a:rPr lang="fr-CH" sz="3200" b="1" dirty="0" smtClean="0">
                <a:solidFill>
                  <a:prstClr val="black"/>
                </a:solidFill>
              </a:rPr>
              <a:t>RF design</a:t>
            </a:r>
            <a:endParaRPr lang="en-GB" sz="3200" b="1" dirty="0">
              <a:solidFill>
                <a:prstClr val="black"/>
              </a:solidFill>
            </a:endParaRPr>
          </a:p>
        </p:txBody>
      </p:sp>
    </p:spTree>
    <p:extLst>
      <p:ext uri="{BB962C8B-B14F-4D97-AF65-F5344CB8AC3E}">
        <p14:creationId xmlns:p14="http://schemas.microsoft.com/office/powerpoint/2010/main" val="37638015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9255" t="30655" r="13021" b="9524"/>
          <a:stretch/>
        </p:blipFill>
        <p:spPr bwMode="auto">
          <a:xfrm>
            <a:off x="0" y="0"/>
            <a:ext cx="5096106" cy="4187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a:extLst>
              <a:ext uri="{28A0092B-C50C-407E-A947-70E740481C1C}">
                <a14:useLocalDpi xmlns:a14="http://schemas.microsoft.com/office/drawing/2010/main" val="0"/>
              </a:ext>
            </a:extLst>
          </a:blip>
          <a:srcRect l="35372" t="25856" r="12934" b="9413"/>
          <a:stretch/>
        </p:blipFill>
        <p:spPr bwMode="auto">
          <a:xfrm>
            <a:off x="5096106" y="0"/>
            <a:ext cx="4047894" cy="40550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405" t="11160" r="2620" b="6994"/>
          <a:stretch/>
        </p:blipFill>
        <p:spPr bwMode="auto">
          <a:xfrm>
            <a:off x="4880248" y="3878802"/>
            <a:ext cx="4263752" cy="30026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32</a:t>
            </a:fld>
            <a:endParaRPr lang="en-US">
              <a:solidFill>
                <a:prstClr val="black">
                  <a:tint val="75000"/>
                </a:prstClr>
              </a:solidFill>
            </a:endParaRPr>
          </a:p>
        </p:txBody>
      </p:sp>
      <p:sp>
        <p:nvSpPr>
          <p:cNvPr id="2" name="TextBox 1"/>
          <p:cNvSpPr txBox="1"/>
          <p:nvPr/>
        </p:nvSpPr>
        <p:spPr>
          <a:xfrm>
            <a:off x="304800" y="4572000"/>
            <a:ext cx="3810000" cy="1938992"/>
          </a:xfrm>
          <a:prstGeom prst="rect">
            <a:avLst/>
          </a:prstGeom>
          <a:noFill/>
        </p:spPr>
        <p:txBody>
          <a:bodyPr wrap="square" rtlCol="0">
            <a:spAutoFit/>
          </a:bodyPr>
          <a:lstStyle/>
          <a:p>
            <a:r>
              <a:rPr lang="fr-CH" sz="2000" b="1" u="sng" dirty="0" smtClean="0">
                <a:solidFill>
                  <a:prstClr val="black"/>
                </a:solidFill>
              </a:rPr>
              <a:t>How </a:t>
            </a:r>
            <a:r>
              <a:rPr lang="fr-CH" sz="2000" b="1" u="sng" dirty="0" err="1" smtClean="0">
                <a:solidFill>
                  <a:prstClr val="black"/>
                </a:solidFill>
              </a:rPr>
              <a:t>did</a:t>
            </a:r>
            <a:r>
              <a:rPr lang="fr-CH" sz="2000" b="1" u="sng" dirty="0" smtClean="0">
                <a:solidFill>
                  <a:prstClr val="black"/>
                </a:solidFill>
              </a:rPr>
              <a:t> </a:t>
            </a:r>
            <a:r>
              <a:rPr lang="fr-CH" sz="2000" b="1" u="sng" dirty="0" err="1" smtClean="0">
                <a:solidFill>
                  <a:prstClr val="black"/>
                </a:solidFill>
              </a:rPr>
              <a:t>we</a:t>
            </a:r>
            <a:r>
              <a:rPr lang="fr-CH" sz="2000" b="1" u="sng" dirty="0" smtClean="0">
                <a:solidFill>
                  <a:prstClr val="black"/>
                </a:solidFill>
              </a:rPr>
              <a:t> come to </a:t>
            </a:r>
            <a:r>
              <a:rPr lang="fr-CH" sz="2000" b="1" u="sng" dirty="0" err="1" smtClean="0">
                <a:solidFill>
                  <a:prstClr val="black"/>
                </a:solidFill>
              </a:rPr>
              <a:t>this</a:t>
            </a:r>
            <a:r>
              <a:rPr lang="fr-CH" sz="2000" b="1" u="sng" dirty="0" smtClean="0">
                <a:solidFill>
                  <a:prstClr val="black"/>
                </a:solidFill>
              </a:rPr>
              <a:t>?</a:t>
            </a:r>
          </a:p>
          <a:p>
            <a:pPr marL="285750" indent="-285750">
              <a:buFont typeface="Arial" panose="020B0604020202020204" pitchFamily="34" charset="0"/>
              <a:buChar char="•"/>
            </a:pPr>
            <a:endParaRPr lang="fr-CH" sz="2000" b="1" dirty="0" smtClean="0">
              <a:solidFill>
                <a:prstClr val="black"/>
              </a:solidFill>
            </a:endParaRPr>
          </a:p>
          <a:p>
            <a:pPr marL="285750" indent="-285750">
              <a:buFont typeface="Arial" panose="020B0604020202020204" pitchFamily="34" charset="0"/>
              <a:buChar char="•"/>
            </a:pPr>
            <a:r>
              <a:rPr lang="fr-CH" sz="2000" b="1" dirty="0" err="1" smtClean="0">
                <a:solidFill>
                  <a:prstClr val="black"/>
                </a:solidFill>
              </a:rPr>
              <a:t>Tolerances</a:t>
            </a:r>
            <a:r>
              <a:rPr lang="fr-CH" sz="2000" b="1" dirty="0" smtClean="0">
                <a:solidFill>
                  <a:prstClr val="black"/>
                </a:solidFill>
              </a:rPr>
              <a:t> </a:t>
            </a:r>
            <a:r>
              <a:rPr lang="fr-CH" sz="2000" b="1" dirty="0" err="1" smtClean="0">
                <a:solidFill>
                  <a:prstClr val="black"/>
                </a:solidFill>
              </a:rPr>
              <a:t>specification</a:t>
            </a:r>
            <a:endParaRPr lang="fr-CH" sz="2000" b="1" dirty="0">
              <a:solidFill>
                <a:prstClr val="black"/>
              </a:solidFill>
            </a:endParaRPr>
          </a:p>
          <a:p>
            <a:pPr marL="285750" indent="-285750">
              <a:buFont typeface="Arial" panose="020B0604020202020204" pitchFamily="34" charset="0"/>
              <a:buChar char="•"/>
            </a:pPr>
            <a:r>
              <a:rPr lang="fr-CH" sz="2000" b="1" dirty="0" err="1" smtClean="0">
                <a:solidFill>
                  <a:prstClr val="black"/>
                </a:solidFill>
              </a:rPr>
              <a:t>Creep</a:t>
            </a:r>
            <a:r>
              <a:rPr lang="fr-CH" sz="2000" b="1" dirty="0" smtClean="0">
                <a:solidFill>
                  <a:prstClr val="black"/>
                </a:solidFill>
              </a:rPr>
              <a:t> </a:t>
            </a:r>
            <a:r>
              <a:rPr lang="fr-CH" sz="2000" b="1" dirty="0" err="1" smtClean="0">
                <a:solidFill>
                  <a:prstClr val="black"/>
                </a:solidFill>
              </a:rPr>
              <a:t>analysis</a:t>
            </a:r>
            <a:r>
              <a:rPr lang="fr-CH" sz="2000" b="1" dirty="0" smtClean="0">
                <a:solidFill>
                  <a:prstClr val="black"/>
                </a:solidFill>
              </a:rPr>
              <a:t> and test</a:t>
            </a:r>
          </a:p>
          <a:p>
            <a:pPr marL="285750" indent="-285750">
              <a:buFont typeface="Arial" panose="020B0604020202020204" pitchFamily="34" charset="0"/>
              <a:buChar char="•"/>
            </a:pPr>
            <a:r>
              <a:rPr lang="fr-CH" sz="2000" b="1" dirty="0" err="1" smtClean="0">
                <a:solidFill>
                  <a:prstClr val="black"/>
                </a:solidFill>
              </a:rPr>
              <a:t>Tuning</a:t>
            </a:r>
            <a:r>
              <a:rPr lang="fr-CH" sz="2000" b="1" dirty="0" smtClean="0">
                <a:solidFill>
                  <a:prstClr val="black"/>
                </a:solidFill>
              </a:rPr>
              <a:t> </a:t>
            </a:r>
            <a:r>
              <a:rPr lang="fr-CH" sz="2000" b="1" dirty="0" err="1" smtClean="0">
                <a:solidFill>
                  <a:prstClr val="black"/>
                </a:solidFill>
              </a:rPr>
              <a:t>analysis</a:t>
            </a:r>
            <a:r>
              <a:rPr lang="fr-CH" sz="2000" b="1" dirty="0" smtClean="0">
                <a:solidFill>
                  <a:prstClr val="black"/>
                </a:solidFill>
              </a:rPr>
              <a:t> and test</a:t>
            </a:r>
          </a:p>
          <a:p>
            <a:pPr marL="285750" indent="-285750">
              <a:buFont typeface="Arial" panose="020B0604020202020204" pitchFamily="34" charset="0"/>
              <a:buChar char="•"/>
            </a:pPr>
            <a:r>
              <a:rPr lang="fr-CH" sz="2000" b="1" dirty="0" smtClean="0">
                <a:solidFill>
                  <a:prstClr val="black"/>
                </a:solidFill>
              </a:rPr>
              <a:t>Thermal and stress </a:t>
            </a:r>
            <a:r>
              <a:rPr lang="fr-CH" sz="2000" b="1" dirty="0" err="1" smtClean="0">
                <a:solidFill>
                  <a:prstClr val="black"/>
                </a:solidFill>
              </a:rPr>
              <a:t>analysis</a:t>
            </a:r>
            <a:endParaRPr lang="en-GB" sz="2000" b="1" dirty="0">
              <a:solidFill>
                <a:prstClr val="black"/>
              </a:solidFill>
            </a:endParaRPr>
          </a:p>
        </p:txBody>
      </p:sp>
      <p:sp>
        <p:nvSpPr>
          <p:cNvPr id="9" name="TextBox 8"/>
          <p:cNvSpPr txBox="1"/>
          <p:nvPr/>
        </p:nvSpPr>
        <p:spPr>
          <a:xfrm>
            <a:off x="4905648" y="4964624"/>
            <a:ext cx="4263752" cy="830997"/>
          </a:xfrm>
          <a:prstGeom prst="rect">
            <a:avLst/>
          </a:prstGeom>
          <a:noFill/>
        </p:spPr>
        <p:txBody>
          <a:bodyPr wrap="square" rtlCol="0">
            <a:spAutoFit/>
          </a:bodyPr>
          <a:lstStyle/>
          <a:p>
            <a:pPr algn="ctr"/>
            <a:r>
              <a:rPr lang="fr-CH" sz="2400" b="1" dirty="0" err="1" smtClean="0">
                <a:solidFill>
                  <a:prstClr val="black"/>
                </a:solidFill>
              </a:rPr>
              <a:t>Cell</a:t>
            </a:r>
            <a:r>
              <a:rPr lang="fr-CH" sz="2400" b="1" dirty="0" smtClean="0">
                <a:solidFill>
                  <a:prstClr val="black"/>
                </a:solidFill>
              </a:rPr>
              <a:t> </a:t>
            </a:r>
            <a:r>
              <a:rPr lang="fr-CH" sz="2400" b="1" dirty="0" err="1" smtClean="0">
                <a:solidFill>
                  <a:prstClr val="black"/>
                </a:solidFill>
              </a:rPr>
              <a:t>drawings</a:t>
            </a:r>
            <a:r>
              <a:rPr lang="fr-CH" sz="2400" b="1" dirty="0" smtClean="0">
                <a:solidFill>
                  <a:prstClr val="black"/>
                </a:solidFill>
              </a:rPr>
              <a:t> </a:t>
            </a:r>
            <a:r>
              <a:rPr lang="fr-CH" sz="2400" b="1" dirty="0" err="1" smtClean="0">
                <a:solidFill>
                  <a:prstClr val="black"/>
                </a:solidFill>
              </a:rPr>
              <a:t>released</a:t>
            </a:r>
            <a:endParaRPr lang="fr-CH" sz="2400" b="1" dirty="0" smtClean="0">
              <a:solidFill>
                <a:prstClr val="black"/>
              </a:solidFill>
            </a:endParaRPr>
          </a:p>
          <a:p>
            <a:pPr algn="ctr"/>
            <a:r>
              <a:rPr lang="fr-CH" sz="2400" b="1" dirty="0" smtClean="0">
                <a:solidFill>
                  <a:prstClr val="black"/>
                </a:solidFill>
              </a:rPr>
              <a:t> for tender in </a:t>
            </a:r>
            <a:r>
              <a:rPr lang="fr-CH" sz="2400" b="1" dirty="0" err="1" smtClean="0">
                <a:solidFill>
                  <a:prstClr val="black"/>
                </a:solidFill>
              </a:rPr>
              <a:t>Fall</a:t>
            </a:r>
            <a:r>
              <a:rPr lang="fr-CH" sz="2400" b="1" dirty="0" smtClean="0">
                <a:solidFill>
                  <a:prstClr val="black"/>
                </a:solidFill>
              </a:rPr>
              <a:t> 2014</a:t>
            </a:r>
            <a:endParaRPr lang="en-GB" sz="2400" b="1" dirty="0">
              <a:solidFill>
                <a:prstClr val="black"/>
              </a:solidFill>
            </a:endParaRPr>
          </a:p>
        </p:txBody>
      </p:sp>
      <p:sp>
        <p:nvSpPr>
          <p:cNvPr id="10" name="TextBox 9"/>
          <p:cNvSpPr txBox="1"/>
          <p:nvPr/>
        </p:nvSpPr>
        <p:spPr>
          <a:xfrm>
            <a:off x="1007659" y="161925"/>
            <a:ext cx="6858000" cy="584775"/>
          </a:xfrm>
          <a:prstGeom prst="rect">
            <a:avLst/>
          </a:prstGeom>
          <a:noFill/>
        </p:spPr>
        <p:txBody>
          <a:bodyPr wrap="square" rtlCol="0">
            <a:spAutoFit/>
          </a:bodyPr>
          <a:lstStyle/>
          <a:p>
            <a:pPr algn="ctr"/>
            <a:r>
              <a:rPr lang="fr-CH" sz="3200" b="1" dirty="0" err="1" smtClean="0">
                <a:solidFill>
                  <a:prstClr val="white"/>
                </a:solidFill>
              </a:rPr>
              <a:t>Mechanical</a:t>
            </a:r>
            <a:r>
              <a:rPr lang="fr-CH" sz="3200" b="1" dirty="0" smtClean="0">
                <a:solidFill>
                  <a:prstClr val="white"/>
                </a:solidFill>
              </a:rPr>
              <a:t> design</a:t>
            </a:r>
            <a:endParaRPr lang="en-GB" sz="3200" b="1" dirty="0">
              <a:solidFill>
                <a:prstClr val="white"/>
              </a:solidFill>
            </a:endParaRPr>
          </a:p>
        </p:txBody>
      </p:sp>
    </p:spTree>
    <p:extLst>
      <p:ext uri="{BB962C8B-B14F-4D97-AF65-F5344CB8AC3E}">
        <p14:creationId xmlns:p14="http://schemas.microsoft.com/office/powerpoint/2010/main" val="39763154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a:bodyPr>
          <a:lstStyle/>
          <a:p>
            <a:r>
              <a:rPr lang="en-GB" sz="3600" b="1" dirty="0" err="1" smtClean="0">
                <a:solidFill>
                  <a:schemeClr val="tx1"/>
                </a:solidFill>
              </a:rPr>
              <a:t>Xband</a:t>
            </a:r>
            <a:r>
              <a:rPr lang="en-GB" sz="3600" b="1" dirty="0" smtClean="0">
                <a:solidFill>
                  <a:schemeClr val="tx1"/>
                </a:solidFill>
              </a:rPr>
              <a:t> accelerating structures review 24-25.11.2014</a:t>
            </a:r>
            <a:endParaRPr lang="en-GB" sz="3600" b="1" dirty="0">
              <a:solidFill>
                <a:schemeClr val="tx1"/>
              </a:solidFill>
            </a:endParaRPr>
          </a:p>
        </p:txBody>
      </p:sp>
      <p:sp>
        <p:nvSpPr>
          <p:cNvPr id="6" name="Subtitle 5"/>
          <p:cNvSpPr>
            <a:spLocks noGrp="1"/>
          </p:cNvSpPr>
          <p:nvPr>
            <p:ph type="subTitle" idx="1"/>
          </p:nvPr>
        </p:nvSpPr>
        <p:spPr>
          <a:xfrm>
            <a:off x="395536" y="2276872"/>
            <a:ext cx="8640960" cy="1008112"/>
          </a:xfrm>
        </p:spPr>
        <p:txBody>
          <a:bodyPr>
            <a:normAutofit/>
          </a:bodyPr>
          <a:lstStyle/>
          <a:p>
            <a:pPr algn="l"/>
            <a:r>
              <a:rPr lang="en-GB" sz="2800" dirty="0" smtClean="0"/>
              <a:t>N. Catalan </a:t>
            </a:r>
            <a:r>
              <a:rPr lang="en-GB" sz="2800" dirty="0" err="1" smtClean="0"/>
              <a:t>Lasheras</a:t>
            </a:r>
            <a:endParaRPr lang="en-GB" sz="2800" dirty="0"/>
          </a:p>
        </p:txBody>
      </p:sp>
      <p:pic>
        <p:nvPicPr>
          <p:cNvPr id="7"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220072" y="3717032"/>
            <a:ext cx="2880320" cy="2676042"/>
          </a:xfrm>
          <a:prstGeom prst="rect">
            <a:avLst/>
          </a:prstGeom>
          <a:noFill/>
          <a:ln w="9525">
            <a:noFill/>
            <a:miter lim="800000"/>
            <a:headEnd/>
            <a:tailEnd/>
          </a:ln>
          <a:effectLst/>
        </p:spPr>
      </p:pic>
    </p:spTree>
    <p:extLst>
      <p:ext uri="{BB962C8B-B14F-4D97-AF65-F5344CB8AC3E}">
        <p14:creationId xmlns:p14="http://schemas.microsoft.com/office/powerpoint/2010/main" val="22316031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Participants</a:t>
            </a:r>
            <a:endParaRPr lang="en-GB" dirty="0"/>
          </a:p>
        </p:txBody>
      </p:sp>
      <p:sp>
        <p:nvSpPr>
          <p:cNvPr id="3" name="Content Placeholder 2"/>
          <p:cNvSpPr>
            <a:spLocks noGrp="1"/>
          </p:cNvSpPr>
          <p:nvPr>
            <p:ph idx="1"/>
          </p:nvPr>
        </p:nvSpPr>
        <p:spPr/>
        <p:txBody>
          <a:bodyPr>
            <a:noAutofit/>
          </a:bodyPr>
          <a:lstStyle/>
          <a:p>
            <a:pPr marL="0" indent="0" algn="ctr">
              <a:buNone/>
            </a:pPr>
            <a:endParaRPr lang="en-GB" sz="1800" dirty="0" smtClean="0"/>
          </a:p>
          <a:p>
            <a:pPr marL="0" indent="0" algn="ctr">
              <a:buNone/>
            </a:pPr>
            <a:r>
              <a:rPr lang="en-GB" sz="1800" b="1" i="1" dirty="0" smtClean="0"/>
              <a:t>31 participants including outside laboratories</a:t>
            </a:r>
            <a:endParaRPr lang="en-GB" sz="1800" b="1" i="1" dirty="0"/>
          </a:p>
          <a:p>
            <a:pPr marL="0" indent="0" algn="ctr">
              <a:buNone/>
            </a:pPr>
            <a:endParaRPr lang="en-GB" sz="1800" dirty="0" smtClean="0"/>
          </a:p>
          <a:p>
            <a:pPr marL="0" indent="0" algn="ctr">
              <a:buNone/>
            </a:pPr>
            <a:r>
              <a:rPr lang="en-GB" sz="1800" dirty="0"/>
              <a:t>D. Schulte, </a:t>
            </a:r>
            <a:r>
              <a:rPr lang="en-GB" sz="1800" b="1" dirty="0" smtClean="0"/>
              <a:t>CERN/ABP</a:t>
            </a:r>
            <a:endParaRPr lang="en-GB" sz="1800" b="1" dirty="0"/>
          </a:p>
          <a:p>
            <a:pPr marL="0" indent="0" algn="ctr">
              <a:buNone/>
            </a:pPr>
            <a:r>
              <a:rPr lang="en-GB" sz="1800" dirty="0" smtClean="0"/>
              <a:t>PH</a:t>
            </a:r>
            <a:r>
              <a:rPr lang="en-GB" sz="1800" dirty="0"/>
              <a:t>. Lebrun, S. </a:t>
            </a:r>
            <a:r>
              <a:rPr lang="en-GB" sz="1800" dirty="0" err="1"/>
              <a:t>Stapnes</a:t>
            </a:r>
            <a:r>
              <a:rPr lang="en-GB" sz="1800" dirty="0"/>
              <a:t>, </a:t>
            </a:r>
            <a:r>
              <a:rPr lang="en-GB" sz="1800" b="1" dirty="0"/>
              <a:t>CERN/DG</a:t>
            </a:r>
          </a:p>
          <a:p>
            <a:pPr marL="0" indent="0" algn="ctr">
              <a:buNone/>
            </a:pPr>
            <a:r>
              <a:rPr lang="en-GB" sz="1800" dirty="0" smtClean="0"/>
              <a:t>S</a:t>
            </a:r>
            <a:r>
              <a:rPr lang="en-GB" sz="1800" dirty="0"/>
              <a:t>. </a:t>
            </a:r>
            <a:r>
              <a:rPr lang="en-GB" sz="1800" dirty="0" err="1"/>
              <a:t>Atieh</a:t>
            </a:r>
            <a:r>
              <a:rPr lang="en-GB" sz="1800" dirty="0"/>
              <a:t>, A. </a:t>
            </a:r>
            <a:r>
              <a:rPr lang="en-GB" sz="1800" dirty="0" err="1"/>
              <a:t>Cherif</a:t>
            </a:r>
            <a:r>
              <a:rPr lang="en-GB" sz="1800" dirty="0"/>
              <a:t>, G. Favre, M. </a:t>
            </a:r>
            <a:r>
              <a:rPr lang="en-GB" sz="1800" dirty="0" err="1"/>
              <a:t>Garlache</a:t>
            </a:r>
            <a:r>
              <a:rPr lang="en-GB" sz="1800" dirty="0"/>
              <a:t>, A. Perez </a:t>
            </a:r>
            <a:r>
              <a:rPr lang="en-GB" sz="1800" dirty="0" err="1"/>
              <a:t>Fontenla</a:t>
            </a:r>
            <a:r>
              <a:rPr lang="en-GB" sz="1800" dirty="0"/>
              <a:t>, </a:t>
            </a:r>
            <a:r>
              <a:rPr lang="en-GB" sz="1800" b="1" dirty="0"/>
              <a:t>CERN/MME</a:t>
            </a:r>
          </a:p>
          <a:p>
            <a:pPr marL="0" indent="0" algn="ctr">
              <a:buNone/>
            </a:pPr>
            <a:r>
              <a:rPr lang="en-GB" sz="1800" dirty="0"/>
              <a:t>M. </a:t>
            </a:r>
            <a:r>
              <a:rPr lang="en-GB" sz="1800" dirty="0" err="1"/>
              <a:t>Aicheler</a:t>
            </a:r>
            <a:r>
              <a:rPr lang="en-GB" sz="1800" dirty="0"/>
              <a:t>, O. Brunner, N. Catalan </a:t>
            </a:r>
            <a:r>
              <a:rPr lang="en-GB" sz="1800" dirty="0" err="1"/>
              <a:t>Lasheras</a:t>
            </a:r>
            <a:r>
              <a:rPr lang="en-GB" sz="1800" dirty="0"/>
              <a:t>, M. </a:t>
            </a:r>
            <a:r>
              <a:rPr lang="en-GB" sz="1800" dirty="0" err="1"/>
              <a:t>Filippova</a:t>
            </a:r>
            <a:r>
              <a:rPr lang="en-GB" sz="1800" dirty="0"/>
              <a:t>, A. </a:t>
            </a:r>
            <a:r>
              <a:rPr lang="en-GB" sz="1800" dirty="0" err="1"/>
              <a:t>Grudjev</a:t>
            </a:r>
            <a:r>
              <a:rPr lang="en-GB" sz="1800" dirty="0"/>
              <a:t>, D. </a:t>
            </a:r>
            <a:r>
              <a:rPr lang="en-GB" sz="1800" dirty="0" err="1"/>
              <a:t>Gudkov</a:t>
            </a:r>
            <a:r>
              <a:rPr lang="en-GB" sz="1800" dirty="0"/>
              <a:t>, S. </a:t>
            </a:r>
            <a:r>
              <a:rPr lang="en-GB" sz="1800" dirty="0" err="1"/>
              <a:t>Lebet</a:t>
            </a:r>
            <a:r>
              <a:rPr lang="en-GB" sz="1800" dirty="0"/>
              <a:t>,  A. </a:t>
            </a:r>
            <a:r>
              <a:rPr lang="en-GB" sz="1800" dirty="0" err="1"/>
              <a:t>Olyudnin</a:t>
            </a:r>
            <a:r>
              <a:rPr lang="en-GB" sz="1800" dirty="0"/>
              <a:t>, C. Rossi, A. </a:t>
            </a:r>
            <a:r>
              <a:rPr lang="en-GB" sz="1800" dirty="0" err="1"/>
              <a:t>Solodko</a:t>
            </a:r>
            <a:r>
              <a:rPr lang="en-GB" sz="1800" dirty="0"/>
              <a:t>, I. </a:t>
            </a:r>
            <a:r>
              <a:rPr lang="en-GB" sz="1800" dirty="0" err="1"/>
              <a:t>Syratchev</a:t>
            </a:r>
            <a:r>
              <a:rPr lang="en-GB" sz="1800" dirty="0"/>
              <a:t>, J. </a:t>
            </a:r>
            <a:r>
              <a:rPr lang="en-GB" sz="1800" dirty="0" err="1"/>
              <a:t>Vainola</a:t>
            </a:r>
            <a:r>
              <a:rPr lang="en-GB" sz="1800" dirty="0"/>
              <a:t>, A. </a:t>
            </a:r>
            <a:r>
              <a:rPr lang="en-GB" sz="1800" dirty="0" err="1"/>
              <a:t>Xydou</a:t>
            </a:r>
            <a:r>
              <a:rPr lang="en-GB" sz="1800" dirty="0"/>
              <a:t>, B. Woolley, W. </a:t>
            </a:r>
            <a:r>
              <a:rPr lang="en-GB" sz="1800" dirty="0" err="1"/>
              <a:t>Wuensch</a:t>
            </a:r>
            <a:r>
              <a:rPr lang="en-GB" sz="1800" dirty="0"/>
              <a:t>, </a:t>
            </a:r>
            <a:r>
              <a:rPr lang="en-GB" sz="1800" b="1" dirty="0"/>
              <a:t>CERN/RF</a:t>
            </a:r>
          </a:p>
          <a:p>
            <a:pPr marL="0" indent="0" algn="ctr">
              <a:buNone/>
            </a:pPr>
            <a:r>
              <a:rPr lang="en-GB" sz="1800" dirty="0" smtClean="0"/>
              <a:t>M</a:t>
            </a:r>
            <a:r>
              <a:rPr lang="en-GB" sz="1800" dirty="0"/>
              <a:t>. </a:t>
            </a:r>
            <a:r>
              <a:rPr lang="en-GB" sz="1800" dirty="0" err="1"/>
              <a:t>Taborelli</a:t>
            </a:r>
            <a:r>
              <a:rPr lang="en-GB" sz="1800" dirty="0"/>
              <a:t>, M. </a:t>
            </a:r>
            <a:r>
              <a:rPr lang="en-GB" sz="1800" dirty="0" err="1"/>
              <a:t>Thiebert</a:t>
            </a:r>
            <a:r>
              <a:rPr lang="en-GB" sz="1800" dirty="0"/>
              <a:t>, </a:t>
            </a:r>
            <a:r>
              <a:rPr lang="en-GB" sz="1800" b="1" dirty="0"/>
              <a:t>CERN/VSC</a:t>
            </a:r>
          </a:p>
          <a:p>
            <a:pPr marL="0" indent="0" algn="ctr">
              <a:buNone/>
            </a:pPr>
            <a:r>
              <a:rPr lang="en-GB" sz="1800" dirty="0" smtClean="0"/>
              <a:t>F. </a:t>
            </a:r>
            <a:r>
              <a:rPr lang="en-GB" sz="1800" dirty="0" err="1" smtClean="0"/>
              <a:t>Toral</a:t>
            </a:r>
            <a:r>
              <a:rPr lang="en-GB" sz="1800" dirty="0" smtClean="0"/>
              <a:t>, L. Sanchez. </a:t>
            </a:r>
            <a:r>
              <a:rPr lang="en-GB" sz="1800" b="1" dirty="0" err="1" smtClean="0"/>
              <a:t>Ciemat</a:t>
            </a:r>
            <a:r>
              <a:rPr lang="en-GB" sz="1800" b="1" dirty="0" smtClean="0"/>
              <a:t>, Spain</a:t>
            </a:r>
          </a:p>
          <a:p>
            <a:pPr marL="0" indent="0" algn="ctr">
              <a:buNone/>
            </a:pPr>
            <a:r>
              <a:rPr lang="en-GB" sz="1800" dirty="0" smtClean="0"/>
              <a:t>T. Higo, T. Abe, </a:t>
            </a:r>
            <a:r>
              <a:rPr lang="en-GB" sz="1800" b="1" dirty="0" smtClean="0"/>
              <a:t>KEK, Japan</a:t>
            </a:r>
          </a:p>
          <a:p>
            <a:pPr marL="0" indent="0" algn="ctr">
              <a:buNone/>
            </a:pPr>
            <a:r>
              <a:rPr lang="en-GB" sz="1800" dirty="0" smtClean="0"/>
              <a:t>M. </a:t>
            </a:r>
            <a:r>
              <a:rPr lang="en-GB" sz="1800" dirty="0" err="1" smtClean="0"/>
              <a:t>Franzi</a:t>
            </a:r>
            <a:r>
              <a:rPr lang="en-GB" sz="1800" dirty="0" smtClean="0"/>
              <a:t>, J. </a:t>
            </a:r>
            <a:r>
              <a:rPr lang="en-GB" sz="1800" dirty="0" err="1" smtClean="0"/>
              <a:t>Weng</a:t>
            </a:r>
            <a:r>
              <a:rPr lang="en-GB" sz="1800" dirty="0" smtClean="0"/>
              <a:t>, </a:t>
            </a:r>
            <a:r>
              <a:rPr lang="en-GB" sz="1800" b="1" dirty="0" smtClean="0"/>
              <a:t>SLAC, USA</a:t>
            </a:r>
          </a:p>
          <a:p>
            <a:pPr marL="0" indent="0" algn="ctr">
              <a:buNone/>
            </a:pPr>
            <a:endParaRPr lang="en-GB" sz="1800" b="1" dirty="0"/>
          </a:p>
          <a:p>
            <a:pPr marL="0" indent="0" algn="ctr">
              <a:buNone/>
            </a:pPr>
            <a:r>
              <a:rPr lang="en-GB" sz="1800" b="1" dirty="0" smtClean="0"/>
              <a:t>23 talks plus discussions</a:t>
            </a:r>
          </a:p>
          <a:p>
            <a:pPr marL="0" indent="0" algn="ctr">
              <a:buNone/>
            </a:pPr>
            <a:r>
              <a:rPr lang="en-GB" sz="1800" b="1" dirty="0" smtClean="0"/>
              <a:t>2 </a:t>
            </a:r>
            <a:r>
              <a:rPr lang="en-GB" sz="1800" b="1" u="sng" dirty="0" smtClean="0"/>
              <a:t>long</a:t>
            </a:r>
            <a:r>
              <a:rPr lang="en-GB" sz="1800" b="1" dirty="0" smtClean="0"/>
              <a:t> days</a:t>
            </a:r>
          </a:p>
        </p:txBody>
      </p:sp>
      <p:sp>
        <p:nvSpPr>
          <p:cNvPr id="4" name="Footer Placeholder 3"/>
          <p:cNvSpPr>
            <a:spLocks noGrp="1"/>
          </p:cNvSpPr>
          <p:nvPr>
            <p:ph type="ftr" sz="quarter" idx="11"/>
          </p:nvPr>
        </p:nvSpPr>
        <p:spPr/>
        <p:txBody>
          <a:bodyPr/>
          <a:lstStyle/>
          <a:p>
            <a:pPr algn="l"/>
            <a:r>
              <a:rPr lang="en-GB" smtClean="0">
                <a:solidFill>
                  <a:prstClr val="white"/>
                </a:solidFill>
              </a:rPr>
              <a:t>N. Catalan Lasheras</a:t>
            </a:r>
            <a:endParaRPr lang="en-GB" dirty="0">
              <a:solidFill>
                <a:prstClr val="white"/>
              </a:solidFill>
            </a:endParaRPr>
          </a:p>
        </p:txBody>
      </p:sp>
    </p:spTree>
    <p:extLst>
      <p:ext uri="{BB962C8B-B14F-4D97-AF65-F5344CB8AC3E}">
        <p14:creationId xmlns:p14="http://schemas.microsoft.com/office/powerpoint/2010/main" val="34386037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431719" y="908628"/>
            <a:ext cx="8244376" cy="5328600"/>
            <a:chOff x="-396552" y="-5716016"/>
            <a:chExt cx="8244376" cy="5328600"/>
          </a:xfrm>
        </p:grpSpPr>
        <p:sp>
          <p:nvSpPr>
            <p:cNvPr id="60" name="Rounded Rectangle 59"/>
            <p:cNvSpPr/>
            <p:nvPr/>
          </p:nvSpPr>
          <p:spPr>
            <a:xfrm>
              <a:off x="-396552" y="-5716016"/>
              <a:ext cx="1620000" cy="720000"/>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solidFill>
                    <a:prstClr val="white">
                      <a:lumMod val="65000"/>
                    </a:prstClr>
                  </a:solidFill>
                </a:rPr>
                <a:t>RF DESIGN</a:t>
              </a:r>
              <a:endParaRPr lang="en-US" sz="1200" dirty="0">
                <a:solidFill>
                  <a:prstClr val="white">
                    <a:lumMod val="65000"/>
                  </a:prstClr>
                </a:solidFill>
              </a:endParaRPr>
            </a:p>
          </p:txBody>
        </p:sp>
        <p:sp>
          <p:nvSpPr>
            <p:cNvPr id="62" name="Rounded Rectangle 61"/>
            <p:cNvSpPr/>
            <p:nvPr/>
          </p:nvSpPr>
          <p:spPr>
            <a:xfrm>
              <a:off x="1727504" y="-5716016"/>
              <a:ext cx="1620000" cy="720000"/>
            </a:xfrm>
            <a:prstGeom prst="roundRect">
              <a:avLst/>
            </a:prstGeom>
            <a:solidFill>
              <a:schemeClr val="accent1">
                <a:lumMod val="20000"/>
                <a:lumOff val="8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solidFill>
                    <a:prstClr val="white">
                      <a:lumMod val="65000"/>
                    </a:prstClr>
                  </a:solidFill>
                </a:rPr>
                <a:t>ENGINEERING DESIGN (3D models, 2D drawings)</a:t>
              </a:r>
              <a:endParaRPr lang="en-US" sz="1200" dirty="0">
                <a:solidFill>
                  <a:prstClr val="white">
                    <a:lumMod val="65000"/>
                  </a:prstClr>
                </a:solidFill>
              </a:endParaRPr>
            </a:p>
          </p:txBody>
        </p:sp>
        <p:sp>
          <p:nvSpPr>
            <p:cNvPr id="64" name="Rounded Rectangle 63"/>
            <p:cNvSpPr/>
            <p:nvPr/>
          </p:nvSpPr>
          <p:spPr>
            <a:xfrm>
              <a:off x="6143953" y="-5716016"/>
              <a:ext cx="1620000" cy="720000"/>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smtClean="0">
                  <a:solidFill>
                    <a:prstClr val="white">
                      <a:lumMod val="65000"/>
                    </a:prstClr>
                  </a:solidFill>
                </a:rPr>
                <a:t>QUALITY CONTROL AT FACTORY</a:t>
              </a:r>
              <a:endParaRPr lang="en-US" sz="1200" dirty="0">
                <a:solidFill>
                  <a:prstClr val="white">
                    <a:lumMod val="65000"/>
                  </a:prstClr>
                </a:solidFill>
              </a:endParaRPr>
            </a:p>
          </p:txBody>
        </p:sp>
        <p:sp>
          <p:nvSpPr>
            <p:cNvPr id="66" name="Rounded Rectangle 65"/>
            <p:cNvSpPr/>
            <p:nvPr/>
          </p:nvSpPr>
          <p:spPr>
            <a:xfrm>
              <a:off x="6143953" y="-4431508"/>
              <a:ext cx="1620000" cy="432000"/>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smtClean="0">
                  <a:solidFill>
                    <a:prstClr val="white">
                      <a:lumMod val="65000"/>
                    </a:prstClr>
                  </a:solidFill>
                </a:rPr>
                <a:t>CONFORM</a:t>
              </a:r>
              <a:endParaRPr lang="en-US" sz="1200" dirty="0">
                <a:solidFill>
                  <a:prstClr val="white">
                    <a:lumMod val="65000"/>
                  </a:prstClr>
                </a:solidFill>
              </a:endParaRPr>
            </a:p>
          </p:txBody>
        </p:sp>
        <p:sp>
          <p:nvSpPr>
            <p:cNvPr id="68" name="Rounded Rectangle 67"/>
            <p:cNvSpPr/>
            <p:nvPr/>
          </p:nvSpPr>
          <p:spPr>
            <a:xfrm>
              <a:off x="4247784" y="-4419816"/>
              <a:ext cx="1620000" cy="432000"/>
            </a:xfrm>
            <a:prstGeom prst="roundRect">
              <a:avLst/>
            </a:prstGeom>
            <a:solidFill>
              <a:schemeClr val="accent3">
                <a:lumMod val="20000"/>
                <a:lumOff val="80000"/>
              </a:schemeClr>
            </a:solidFill>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smtClean="0">
                  <a:solidFill>
                    <a:prstClr val="white">
                      <a:lumMod val="65000"/>
                    </a:prstClr>
                  </a:solidFill>
                </a:rPr>
                <a:t>NOT CONFORM</a:t>
              </a:r>
              <a:endParaRPr lang="en-US" sz="1200" dirty="0">
                <a:solidFill>
                  <a:prstClr val="white">
                    <a:lumMod val="65000"/>
                  </a:prstClr>
                </a:solidFill>
              </a:endParaRPr>
            </a:p>
          </p:txBody>
        </p:sp>
        <p:sp>
          <p:nvSpPr>
            <p:cNvPr id="70" name="Rounded Rectangle 69"/>
            <p:cNvSpPr/>
            <p:nvPr/>
          </p:nvSpPr>
          <p:spPr>
            <a:xfrm>
              <a:off x="6156176" y="-3771720"/>
              <a:ext cx="1620000" cy="720000"/>
            </a:xfrm>
            <a:prstGeom prst="round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white">
                      <a:lumMod val="65000"/>
                    </a:prstClr>
                  </a:solidFill>
                </a:rPr>
                <a:t>QUALITY CONTROL AT CERN</a:t>
              </a:r>
              <a:endParaRPr lang="en-US" sz="1200" dirty="0">
                <a:solidFill>
                  <a:prstClr val="white">
                    <a:lumMod val="65000"/>
                  </a:prstClr>
                </a:solidFill>
              </a:endParaRPr>
            </a:p>
          </p:txBody>
        </p:sp>
        <p:sp>
          <p:nvSpPr>
            <p:cNvPr id="72" name="Rounded Rectangle 71"/>
            <p:cNvSpPr/>
            <p:nvPr/>
          </p:nvSpPr>
          <p:spPr>
            <a:xfrm>
              <a:off x="-396552" y="-3771800"/>
              <a:ext cx="1620000" cy="720000"/>
            </a:xfrm>
            <a:prstGeom prst="round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white">
                      <a:lumMod val="65000"/>
                    </a:prstClr>
                  </a:solidFill>
                </a:rPr>
                <a:t>PRELIMINARY RF CHECK</a:t>
              </a:r>
              <a:endParaRPr lang="en-US" sz="1200" dirty="0">
                <a:solidFill>
                  <a:prstClr val="white">
                    <a:lumMod val="65000"/>
                  </a:prstClr>
                </a:solidFill>
              </a:endParaRPr>
            </a:p>
          </p:txBody>
        </p:sp>
        <p:sp>
          <p:nvSpPr>
            <p:cNvPr id="74" name="Rounded Rectangle 73"/>
            <p:cNvSpPr/>
            <p:nvPr/>
          </p:nvSpPr>
          <p:spPr>
            <a:xfrm>
              <a:off x="3959752" y="-2691600"/>
              <a:ext cx="1620000" cy="720000"/>
            </a:xfrm>
            <a:prstGeom prst="round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white">
                      <a:lumMod val="65000"/>
                    </a:prstClr>
                  </a:solidFill>
                </a:rPr>
                <a:t>LEAK TIGHTNESS TEST</a:t>
              </a:r>
              <a:endParaRPr lang="en-US" sz="1200" dirty="0">
                <a:solidFill>
                  <a:prstClr val="white">
                    <a:lumMod val="65000"/>
                  </a:prstClr>
                </a:solidFill>
              </a:endParaRPr>
            </a:p>
          </p:txBody>
        </p:sp>
        <p:sp>
          <p:nvSpPr>
            <p:cNvPr id="75" name="Rounded Rectangle 74"/>
            <p:cNvSpPr/>
            <p:nvPr/>
          </p:nvSpPr>
          <p:spPr>
            <a:xfrm>
              <a:off x="6192000" y="-2691600"/>
              <a:ext cx="1620000" cy="720000"/>
            </a:xfrm>
            <a:prstGeom prst="round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white">
                      <a:lumMod val="65000"/>
                    </a:prstClr>
                  </a:solidFill>
                </a:rPr>
                <a:t>RF CHECK AND TUNING</a:t>
              </a:r>
              <a:endParaRPr lang="en-US" sz="1200" dirty="0">
                <a:solidFill>
                  <a:prstClr val="white">
                    <a:lumMod val="65000"/>
                  </a:prstClr>
                </a:solidFill>
              </a:endParaRPr>
            </a:p>
          </p:txBody>
        </p:sp>
        <p:sp>
          <p:nvSpPr>
            <p:cNvPr id="76" name="Rounded Rectangle 75"/>
            <p:cNvSpPr/>
            <p:nvPr/>
          </p:nvSpPr>
          <p:spPr>
            <a:xfrm>
              <a:off x="3959752" y="-1827512"/>
              <a:ext cx="1620000" cy="648000"/>
            </a:xfrm>
            <a:prstGeom prst="round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white">
                      <a:lumMod val="65000"/>
                    </a:prstClr>
                  </a:solidFill>
                </a:rPr>
                <a:t>INSTALLATION</a:t>
              </a:r>
              <a:endParaRPr lang="en-US" sz="1200" dirty="0">
                <a:solidFill>
                  <a:prstClr val="white">
                    <a:lumMod val="65000"/>
                  </a:prstClr>
                </a:solidFill>
              </a:endParaRPr>
            </a:p>
          </p:txBody>
        </p:sp>
        <p:sp>
          <p:nvSpPr>
            <p:cNvPr id="77" name="Rounded Rectangle 76"/>
            <p:cNvSpPr/>
            <p:nvPr/>
          </p:nvSpPr>
          <p:spPr>
            <a:xfrm>
              <a:off x="3959752" y="-1035416"/>
              <a:ext cx="1620000" cy="648000"/>
            </a:xfrm>
            <a:prstGeom prst="round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white">
                      <a:lumMod val="65000"/>
                    </a:prstClr>
                  </a:solidFill>
                </a:rPr>
                <a:t>PACKAGING AND SHIPPING</a:t>
              </a:r>
              <a:endParaRPr lang="en-US" sz="1200" dirty="0">
                <a:solidFill>
                  <a:prstClr val="white">
                    <a:lumMod val="65000"/>
                  </a:prstClr>
                </a:solidFill>
              </a:endParaRPr>
            </a:p>
          </p:txBody>
        </p:sp>
        <p:cxnSp>
          <p:nvCxnSpPr>
            <p:cNvPr id="78" name="Straight Arrow Connector 77"/>
            <p:cNvCxnSpPr>
              <a:stCxn id="60" idx="3"/>
              <a:endCxn id="62" idx="1"/>
            </p:cNvCxnSpPr>
            <p:nvPr/>
          </p:nvCxnSpPr>
          <p:spPr>
            <a:xfrm>
              <a:off x="1223448" y="-5356016"/>
              <a:ext cx="504056" cy="0"/>
            </a:xfrm>
            <a:prstGeom prst="straightConnector1">
              <a:avLst/>
            </a:prstGeom>
            <a:ln>
              <a:solidFill>
                <a:schemeClr val="tx2">
                  <a:lumMod val="40000"/>
                  <a:lumOff val="60000"/>
                </a:schemeClr>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a:stCxn id="62" idx="3"/>
            </p:cNvCxnSpPr>
            <p:nvPr/>
          </p:nvCxnSpPr>
          <p:spPr>
            <a:xfrm>
              <a:off x="3347504" y="-5356016"/>
              <a:ext cx="612248" cy="0"/>
            </a:xfrm>
            <a:prstGeom prst="straightConnector1">
              <a:avLst/>
            </a:prstGeom>
            <a:ln>
              <a:solidFill>
                <a:schemeClr val="tx2">
                  <a:lumMod val="40000"/>
                  <a:lumOff val="60000"/>
                </a:schemeClr>
              </a:solidFill>
              <a:tailEnd type="stealth" w="lg" len="lg"/>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a:endCxn id="64" idx="1"/>
            </p:cNvCxnSpPr>
            <p:nvPr/>
          </p:nvCxnSpPr>
          <p:spPr>
            <a:xfrm>
              <a:off x="5579752" y="-5356016"/>
              <a:ext cx="564201" cy="0"/>
            </a:xfrm>
            <a:prstGeom prst="straightConnector1">
              <a:avLst/>
            </a:prstGeom>
            <a:ln>
              <a:solidFill>
                <a:schemeClr val="accent3">
                  <a:lumMod val="40000"/>
                  <a:lumOff val="60000"/>
                </a:schemeClr>
              </a:solidFill>
              <a:tailEnd type="stealth" w="lg" len="lg"/>
            </a:ln>
          </p:spPr>
          <p:style>
            <a:lnRef idx="2">
              <a:schemeClr val="accent3"/>
            </a:lnRef>
            <a:fillRef idx="0">
              <a:schemeClr val="accent3"/>
            </a:fillRef>
            <a:effectRef idx="1">
              <a:schemeClr val="accent3"/>
            </a:effectRef>
            <a:fontRef idx="minor">
              <a:schemeClr val="tx1"/>
            </a:fontRef>
          </p:style>
        </p:cxnSp>
        <p:cxnSp>
          <p:nvCxnSpPr>
            <p:cNvPr id="81" name="Straight Arrow Connector 80"/>
            <p:cNvCxnSpPr>
              <a:stCxn id="64" idx="2"/>
              <a:endCxn id="66" idx="0"/>
            </p:cNvCxnSpPr>
            <p:nvPr/>
          </p:nvCxnSpPr>
          <p:spPr>
            <a:xfrm>
              <a:off x="6953953" y="-4996016"/>
              <a:ext cx="0" cy="564508"/>
            </a:xfrm>
            <a:prstGeom prst="straightConnector1">
              <a:avLst/>
            </a:prstGeom>
            <a:ln>
              <a:solidFill>
                <a:schemeClr val="accent3">
                  <a:lumMod val="40000"/>
                  <a:lumOff val="60000"/>
                </a:schemeClr>
              </a:solidFill>
              <a:tailEnd type="stealth" w="lg" len="lg"/>
            </a:ln>
          </p:spPr>
          <p:style>
            <a:lnRef idx="2">
              <a:schemeClr val="accent3"/>
            </a:lnRef>
            <a:fillRef idx="0">
              <a:schemeClr val="accent3"/>
            </a:fillRef>
            <a:effectRef idx="1">
              <a:schemeClr val="accent3"/>
            </a:effectRef>
            <a:fontRef idx="minor">
              <a:schemeClr val="tx1"/>
            </a:fontRef>
          </p:style>
        </p:cxnSp>
        <p:cxnSp>
          <p:nvCxnSpPr>
            <p:cNvPr id="82" name="Elbow Connector 81"/>
            <p:cNvCxnSpPr>
              <a:stCxn id="64" idx="2"/>
              <a:endCxn id="68" idx="0"/>
            </p:cNvCxnSpPr>
            <p:nvPr/>
          </p:nvCxnSpPr>
          <p:spPr>
            <a:xfrm rot="5400000">
              <a:off x="5717769" y="-5656000"/>
              <a:ext cx="576200" cy="1896169"/>
            </a:xfrm>
            <a:prstGeom prst="bentConnector3">
              <a:avLst/>
            </a:prstGeom>
            <a:ln>
              <a:solidFill>
                <a:schemeClr val="accent3">
                  <a:lumMod val="40000"/>
                  <a:lumOff val="60000"/>
                </a:schemeClr>
              </a:solidFill>
              <a:tailEnd type="stealth" w="lg" len="lg"/>
            </a:ln>
          </p:spPr>
          <p:style>
            <a:lnRef idx="2">
              <a:schemeClr val="accent3"/>
            </a:lnRef>
            <a:fillRef idx="0">
              <a:schemeClr val="accent3"/>
            </a:fillRef>
            <a:effectRef idx="1">
              <a:schemeClr val="accent3"/>
            </a:effectRef>
            <a:fontRef idx="minor">
              <a:schemeClr val="tx1"/>
            </a:fontRef>
          </p:style>
        </p:cxnSp>
        <p:cxnSp>
          <p:nvCxnSpPr>
            <p:cNvPr id="83" name="Elbow Connector 82"/>
            <p:cNvCxnSpPr>
              <a:stCxn id="68" idx="1"/>
            </p:cNvCxnSpPr>
            <p:nvPr/>
          </p:nvCxnSpPr>
          <p:spPr>
            <a:xfrm rot="10800000">
              <a:off x="3959752" y="-5356016"/>
              <a:ext cx="288032" cy="1152200"/>
            </a:xfrm>
            <a:prstGeom prst="bentConnector3">
              <a:avLst>
                <a:gd name="adj1" fmla="val 179366"/>
              </a:avLst>
            </a:prstGeom>
            <a:ln>
              <a:solidFill>
                <a:schemeClr val="accent3">
                  <a:lumMod val="40000"/>
                  <a:lumOff val="60000"/>
                </a:schemeClr>
              </a:solidFill>
              <a:tailEnd type="stealth" w="lg" len="lg"/>
            </a:ln>
          </p:spPr>
          <p:style>
            <a:lnRef idx="2">
              <a:schemeClr val="accent3"/>
            </a:lnRef>
            <a:fillRef idx="0">
              <a:schemeClr val="accent3"/>
            </a:fillRef>
            <a:effectRef idx="1">
              <a:schemeClr val="accent3"/>
            </a:effectRef>
            <a:fontRef idx="minor">
              <a:schemeClr val="tx1"/>
            </a:fontRef>
          </p:style>
        </p:cxnSp>
        <p:cxnSp>
          <p:nvCxnSpPr>
            <p:cNvPr id="84" name="Elbow Connector 83"/>
            <p:cNvCxnSpPr>
              <a:stCxn id="66" idx="3"/>
              <a:endCxn id="70" idx="3"/>
            </p:cNvCxnSpPr>
            <p:nvPr/>
          </p:nvCxnSpPr>
          <p:spPr>
            <a:xfrm>
              <a:off x="7763953" y="-4215508"/>
              <a:ext cx="12223" cy="803788"/>
            </a:xfrm>
            <a:prstGeom prst="bentConnector3">
              <a:avLst>
                <a:gd name="adj1" fmla="val 1970245"/>
              </a:avLst>
            </a:prstGeom>
            <a:ln>
              <a:solidFill>
                <a:schemeClr val="accent3">
                  <a:lumMod val="40000"/>
                  <a:lumOff val="60000"/>
                </a:schemeClr>
              </a:solidFill>
              <a:tailEnd type="stealth" w="lg" len="lg"/>
            </a:ln>
          </p:spPr>
          <p:style>
            <a:lnRef idx="2">
              <a:schemeClr val="accent3"/>
            </a:lnRef>
            <a:fillRef idx="0">
              <a:schemeClr val="accent3"/>
            </a:fillRef>
            <a:effectRef idx="1">
              <a:schemeClr val="accent3"/>
            </a:effectRef>
            <a:fontRef idx="minor">
              <a:schemeClr val="tx1"/>
            </a:fontRef>
          </p:style>
        </p:cxnSp>
        <p:cxnSp>
          <p:nvCxnSpPr>
            <p:cNvPr id="85" name="Straight Arrow Connector 84"/>
            <p:cNvCxnSpPr>
              <a:stCxn id="70" idx="1"/>
            </p:cNvCxnSpPr>
            <p:nvPr/>
          </p:nvCxnSpPr>
          <p:spPr>
            <a:xfrm flipH="1" flipV="1">
              <a:off x="5579752" y="-3411800"/>
              <a:ext cx="576424" cy="80"/>
            </a:xfrm>
            <a:prstGeom prst="straightConnector1">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cxnSp>
          <p:nvCxnSpPr>
            <p:cNvPr id="86" name="Straight Arrow Connector 85"/>
            <p:cNvCxnSpPr/>
            <p:nvPr/>
          </p:nvCxnSpPr>
          <p:spPr>
            <a:xfrm flipH="1">
              <a:off x="3347504" y="-3411800"/>
              <a:ext cx="612248" cy="0"/>
            </a:xfrm>
            <a:prstGeom prst="straightConnector1">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cxnSp>
          <p:nvCxnSpPr>
            <p:cNvPr id="87" name="Straight Arrow Connector 86"/>
            <p:cNvCxnSpPr>
              <a:endCxn id="72" idx="3"/>
            </p:cNvCxnSpPr>
            <p:nvPr/>
          </p:nvCxnSpPr>
          <p:spPr>
            <a:xfrm flipH="1">
              <a:off x="1223448" y="-3411800"/>
              <a:ext cx="504056" cy="0"/>
            </a:xfrm>
            <a:prstGeom prst="straightConnector1">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cxnSp>
          <p:nvCxnSpPr>
            <p:cNvPr id="88" name="Elbow Connector 87"/>
            <p:cNvCxnSpPr>
              <a:stCxn id="72" idx="1"/>
            </p:cNvCxnSpPr>
            <p:nvPr/>
          </p:nvCxnSpPr>
          <p:spPr>
            <a:xfrm rot="10800000" flipV="1">
              <a:off x="-396552" y="-3411800"/>
              <a:ext cx="12700" cy="1080200"/>
            </a:xfrm>
            <a:prstGeom prst="bentConnector3">
              <a:avLst>
                <a:gd name="adj1" fmla="val 1800000"/>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cxnSp>
          <p:nvCxnSpPr>
            <p:cNvPr id="89" name="Straight Arrow Connector 88"/>
            <p:cNvCxnSpPr/>
            <p:nvPr/>
          </p:nvCxnSpPr>
          <p:spPr>
            <a:xfrm>
              <a:off x="1223448" y="-2331600"/>
              <a:ext cx="504056" cy="0"/>
            </a:xfrm>
            <a:prstGeom prst="straightConnector1">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cxnSp>
          <p:nvCxnSpPr>
            <p:cNvPr id="90" name="Straight Arrow Connector 89"/>
            <p:cNvCxnSpPr>
              <a:endCxn id="74" idx="1"/>
            </p:cNvCxnSpPr>
            <p:nvPr/>
          </p:nvCxnSpPr>
          <p:spPr>
            <a:xfrm>
              <a:off x="3347504" y="-2331600"/>
              <a:ext cx="612248" cy="0"/>
            </a:xfrm>
            <a:prstGeom prst="straightConnector1">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cxnSp>
          <p:nvCxnSpPr>
            <p:cNvPr id="91" name="Straight Arrow Connector 90"/>
            <p:cNvCxnSpPr>
              <a:stCxn id="74" idx="3"/>
              <a:endCxn id="75" idx="1"/>
            </p:cNvCxnSpPr>
            <p:nvPr/>
          </p:nvCxnSpPr>
          <p:spPr>
            <a:xfrm>
              <a:off x="5579752" y="-2331600"/>
              <a:ext cx="612248" cy="0"/>
            </a:xfrm>
            <a:prstGeom prst="straightConnector1">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cxnSp>
          <p:nvCxnSpPr>
            <p:cNvPr id="92" name="Elbow Connector 91"/>
            <p:cNvCxnSpPr>
              <a:stCxn id="75" idx="3"/>
            </p:cNvCxnSpPr>
            <p:nvPr/>
          </p:nvCxnSpPr>
          <p:spPr>
            <a:xfrm>
              <a:off x="7812000" y="-2331600"/>
              <a:ext cx="35824" cy="1224136"/>
            </a:xfrm>
            <a:prstGeom prst="bentConnector3">
              <a:avLst>
                <a:gd name="adj1" fmla="val 977415"/>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cxnSp>
          <p:nvCxnSpPr>
            <p:cNvPr id="93" name="Elbow Connector 92"/>
            <p:cNvCxnSpPr>
              <a:endCxn id="76" idx="3"/>
            </p:cNvCxnSpPr>
            <p:nvPr/>
          </p:nvCxnSpPr>
          <p:spPr>
            <a:xfrm rot="10800000">
              <a:off x="5579752" y="-1503512"/>
              <a:ext cx="648072" cy="396048"/>
            </a:xfrm>
            <a:prstGeom prst="bentConnector3">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cxnSp>
          <p:nvCxnSpPr>
            <p:cNvPr id="94" name="Elbow Connector 93"/>
            <p:cNvCxnSpPr>
              <a:endCxn id="77" idx="3"/>
            </p:cNvCxnSpPr>
            <p:nvPr/>
          </p:nvCxnSpPr>
          <p:spPr>
            <a:xfrm rot="10800000" flipV="1">
              <a:off x="5579752" y="-1107464"/>
              <a:ext cx="648072" cy="396048"/>
            </a:xfrm>
            <a:prstGeom prst="bentConnector3">
              <a:avLst/>
            </a:prstGeom>
            <a:ln>
              <a:solidFill>
                <a:schemeClr val="accent4">
                  <a:lumMod val="60000"/>
                  <a:lumOff val="40000"/>
                </a:schemeClr>
              </a:solidFill>
              <a:tailEnd type="stealth" w="lg" len="lg"/>
            </a:ln>
          </p:spPr>
          <p:style>
            <a:lnRef idx="2">
              <a:schemeClr val="accent4"/>
            </a:lnRef>
            <a:fillRef idx="0">
              <a:schemeClr val="accent4"/>
            </a:fillRef>
            <a:effectRef idx="1">
              <a:schemeClr val="accent4"/>
            </a:effectRef>
            <a:fontRef idx="minor">
              <a:schemeClr val="tx1"/>
            </a:fontRef>
          </p:style>
        </p:cxnSp>
      </p:grpSp>
      <p:sp>
        <p:nvSpPr>
          <p:cNvPr id="19" name="Rounded Rectangle 18"/>
          <p:cNvSpPr/>
          <p:nvPr/>
        </p:nvSpPr>
        <p:spPr>
          <a:xfrm>
            <a:off x="2555776" y="3933128"/>
            <a:ext cx="1620000" cy="72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BRAZING OF COUPLERS, TUNING STUDS, COOLING CIRCUITS</a:t>
            </a:r>
            <a:endParaRPr lang="en-US" sz="1200" dirty="0">
              <a:solidFill>
                <a:prstClr val="black"/>
              </a:solidFill>
            </a:endParaRPr>
          </a:p>
        </p:txBody>
      </p:sp>
      <p:sp>
        <p:nvSpPr>
          <p:cNvPr id="2" name="Slide Number Placeholder 1"/>
          <p:cNvSpPr>
            <a:spLocks noGrp="1"/>
          </p:cNvSpPr>
          <p:nvPr>
            <p:ph type="sldNum" sz="quarter" idx="12"/>
          </p:nvPr>
        </p:nvSpPr>
        <p:spPr/>
        <p:txBody>
          <a:bodyPr/>
          <a:lstStyle/>
          <a:p>
            <a:fld id="{403034ED-392B-42A2-8939-5A95FD54CEFE}" type="slidenum">
              <a:rPr lang="en-US" smtClean="0">
                <a:solidFill>
                  <a:prstClr val="white"/>
                </a:solidFill>
              </a:rPr>
              <a:pPr/>
              <a:t>35</a:t>
            </a:fld>
            <a:endParaRPr lang="en-US" dirty="0">
              <a:solidFill>
                <a:prstClr val="white"/>
              </a:solidFill>
            </a:endParaRPr>
          </a:p>
        </p:txBody>
      </p:sp>
      <p:sp>
        <p:nvSpPr>
          <p:cNvPr id="3" name="Title 2"/>
          <p:cNvSpPr>
            <a:spLocks noGrp="1"/>
          </p:cNvSpPr>
          <p:nvPr>
            <p:ph type="title"/>
          </p:nvPr>
        </p:nvSpPr>
        <p:spPr/>
        <p:txBody>
          <a:bodyPr/>
          <a:lstStyle/>
          <a:p>
            <a:r>
              <a:rPr lang="en-GB" dirty="0" smtClean="0"/>
              <a:t>Baseline manufacturing flow</a:t>
            </a:r>
            <a:endParaRPr lang="en-GB" dirty="0"/>
          </a:p>
        </p:txBody>
      </p:sp>
      <p:sp>
        <p:nvSpPr>
          <p:cNvPr id="6" name="Rounded Rectangle 5"/>
          <p:cNvSpPr/>
          <p:nvPr/>
        </p:nvSpPr>
        <p:spPr>
          <a:xfrm>
            <a:off x="4788024" y="908712"/>
            <a:ext cx="1620000" cy="720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smtClean="0">
                <a:solidFill>
                  <a:prstClr val="black"/>
                </a:solidFill>
              </a:rPr>
              <a:t>ULTRA PRECISION MACHINING</a:t>
            </a:r>
            <a:endParaRPr lang="en-US" sz="1200" dirty="0">
              <a:solidFill>
                <a:prstClr val="black"/>
              </a:solidFill>
            </a:endParaRPr>
          </a:p>
        </p:txBody>
      </p:sp>
      <p:sp>
        <p:nvSpPr>
          <p:cNvPr id="16" name="Rounded Rectangle 15"/>
          <p:cNvSpPr/>
          <p:nvPr/>
        </p:nvSpPr>
        <p:spPr>
          <a:xfrm>
            <a:off x="2555776" y="2852928"/>
            <a:ext cx="1620000" cy="72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ASSEMBLY OF COUPLERS (brazing, machining)</a:t>
            </a:r>
            <a:endParaRPr lang="en-US" sz="1200" dirty="0">
              <a:solidFill>
                <a:prstClr val="black"/>
              </a:solidFill>
            </a:endParaRPr>
          </a:p>
        </p:txBody>
      </p:sp>
      <p:sp>
        <p:nvSpPr>
          <p:cNvPr id="18" name="Rounded Rectangle 17"/>
          <p:cNvSpPr/>
          <p:nvPr/>
        </p:nvSpPr>
        <p:spPr>
          <a:xfrm>
            <a:off x="431720" y="3933128"/>
            <a:ext cx="1620000" cy="72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DIFFUSION BONDING </a:t>
            </a:r>
            <a:r>
              <a:rPr lang="en-US" sz="1200" smtClean="0">
                <a:solidFill>
                  <a:prstClr val="black"/>
                </a:solidFill>
              </a:rPr>
              <a:t>OF DISC </a:t>
            </a:r>
            <a:r>
              <a:rPr lang="en-US" sz="1200" dirty="0" smtClean="0">
                <a:solidFill>
                  <a:prstClr val="black"/>
                </a:solidFill>
              </a:rPr>
              <a:t>STACK</a:t>
            </a:r>
            <a:endParaRPr lang="en-US" sz="1200" dirty="0">
              <a:solidFill>
                <a:prstClr val="black"/>
              </a:solidFill>
            </a:endParaRPr>
          </a:p>
        </p:txBody>
      </p:sp>
      <p:sp>
        <p:nvSpPr>
          <p:cNvPr id="24" name="Rounded Rectangle 23"/>
          <p:cNvSpPr/>
          <p:nvPr/>
        </p:nvSpPr>
        <p:spPr>
          <a:xfrm>
            <a:off x="7056096" y="5157264"/>
            <a:ext cx="1620000" cy="72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BAKING </a:t>
            </a:r>
          </a:p>
          <a:p>
            <a:pPr algn="ctr"/>
            <a:r>
              <a:rPr lang="en-US" sz="1200" dirty="0" smtClean="0">
                <a:solidFill>
                  <a:prstClr val="black"/>
                </a:solidFill>
              </a:rPr>
              <a:t>(vacuum 650 °C,</a:t>
            </a:r>
          </a:p>
          <a:p>
            <a:pPr algn="ctr"/>
            <a:r>
              <a:rPr lang="en-US" sz="1200" dirty="0" smtClean="0">
                <a:solidFill>
                  <a:prstClr val="black"/>
                </a:solidFill>
              </a:rPr>
              <a:t> 10 days)</a:t>
            </a:r>
            <a:endParaRPr lang="en-US" sz="1200" dirty="0">
              <a:solidFill>
                <a:prstClr val="black"/>
              </a:solidFill>
            </a:endParaRPr>
          </a:p>
        </p:txBody>
      </p:sp>
      <p:grpSp>
        <p:nvGrpSpPr>
          <p:cNvPr id="27" name="Group 26"/>
          <p:cNvGrpSpPr/>
          <p:nvPr/>
        </p:nvGrpSpPr>
        <p:grpSpPr>
          <a:xfrm>
            <a:off x="431720" y="908712"/>
            <a:ext cx="8244376" cy="5328600"/>
            <a:chOff x="431720" y="908712"/>
            <a:chExt cx="8244376" cy="5328600"/>
          </a:xfrm>
        </p:grpSpPr>
        <p:sp>
          <p:nvSpPr>
            <p:cNvPr id="4" name="Rounded Rectangle 3"/>
            <p:cNvSpPr/>
            <p:nvPr/>
          </p:nvSpPr>
          <p:spPr>
            <a:xfrm>
              <a:off x="431720" y="908712"/>
              <a:ext cx="1620000" cy="720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solidFill>
                    <a:prstClr val="black"/>
                  </a:solidFill>
                </a:rPr>
                <a:t>RF DESIGN</a:t>
              </a:r>
              <a:endParaRPr lang="en-US" sz="1200" dirty="0">
                <a:solidFill>
                  <a:prstClr val="black"/>
                </a:solidFill>
              </a:endParaRPr>
            </a:p>
          </p:txBody>
        </p:sp>
        <p:sp>
          <p:nvSpPr>
            <p:cNvPr id="5" name="Rounded Rectangle 4"/>
            <p:cNvSpPr/>
            <p:nvPr/>
          </p:nvSpPr>
          <p:spPr>
            <a:xfrm>
              <a:off x="2555776" y="908712"/>
              <a:ext cx="1620000" cy="720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200" dirty="0" smtClean="0">
                  <a:solidFill>
                    <a:prstClr val="black"/>
                  </a:solidFill>
                </a:rPr>
                <a:t>ENGINEERING DESIGN (3D models, 2D drawings)</a:t>
              </a:r>
              <a:endParaRPr lang="en-US" sz="1200" dirty="0">
                <a:solidFill>
                  <a:prstClr val="black"/>
                </a:solidFill>
              </a:endParaRPr>
            </a:p>
          </p:txBody>
        </p:sp>
        <p:sp>
          <p:nvSpPr>
            <p:cNvPr id="7" name="Rounded Rectangle 6"/>
            <p:cNvSpPr/>
            <p:nvPr/>
          </p:nvSpPr>
          <p:spPr>
            <a:xfrm>
              <a:off x="6972225" y="908712"/>
              <a:ext cx="1620000" cy="720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smtClean="0">
                  <a:solidFill>
                    <a:prstClr val="black"/>
                  </a:solidFill>
                </a:rPr>
                <a:t>QUALITY CONTROL AT FACTORY</a:t>
              </a:r>
              <a:endParaRPr lang="en-US" sz="1200" dirty="0">
                <a:solidFill>
                  <a:prstClr val="black"/>
                </a:solidFill>
              </a:endParaRPr>
            </a:p>
          </p:txBody>
        </p:sp>
        <p:sp>
          <p:nvSpPr>
            <p:cNvPr id="8" name="Rounded Rectangle 7"/>
            <p:cNvSpPr/>
            <p:nvPr/>
          </p:nvSpPr>
          <p:spPr>
            <a:xfrm>
              <a:off x="6972225" y="2193220"/>
              <a:ext cx="1620000" cy="432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smtClean="0">
                  <a:solidFill>
                    <a:prstClr val="black"/>
                  </a:solidFill>
                </a:rPr>
                <a:t>CONFORM</a:t>
              </a:r>
              <a:endParaRPr lang="en-US" sz="1200" dirty="0">
                <a:solidFill>
                  <a:prstClr val="black"/>
                </a:solidFill>
              </a:endParaRPr>
            </a:p>
          </p:txBody>
        </p:sp>
        <p:sp>
          <p:nvSpPr>
            <p:cNvPr id="9" name="Rounded Rectangle 8"/>
            <p:cNvSpPr/>
            <p:nvPr/>
          </p:nvSpPr>
          <p:spPr>
            <a:xfrm>
              <a:off x="5076056" y="2204912"/>
              <a:ext cx="1620000" cy="4320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200" dirty="0" smtClean="0">
                  <a:solidFill>
                    <a:prstClr val="black"/>
                  </a:solidFill>
                </a:rPr>
                <a:t>NOT CONFORM</a:t>
              </a:r>
              <a:endParaRPr lang="en-US" sz="1200" dirty="0">
                <a:solidFill>
                  <a:prstClr val="black"/>
                </a:solidFill>
              </a:endParaRPr>
            </a:p>
          </p:txBody>
        </p:sp>
        <p:sp>
          <p:nvSpPr>
            <p:cNvPr id="13" name="Rounded Rectangle 12"/>
            <p:cNvSpPr/>
            <p:nvPr/>
          </p:nvSpPr>
          <p:spPr>
            <a:xfrm>
              <a:off x="6984448" y="2853008"/>
              <a:ext cx="1620000" cy="72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QUALITY CONTROL AT CERN</a:t>
              </a:r>
              <a:endParaRPr lang="en-US" sz="1200" dirty="0">
                <a:solidFill>
                  <a:prstClr val="black"/>
                </a:solidFill>
              </a:endParaRPr>
            </a:p>
          </p:txBody>
        </p:sp>
        <p:sp>
          <p:nvSpPr>
            <p:cNvPr id="17" name="Rounded Rectangle 16"/>
            <p:cNvSpPr/>
            <p:nvPr/>
          </p:nvSpPr>
          <p:spPr>
            <a:xfrm>
              <a:off x="431720" y="2852928"/>
              <a:ext cx="1620000" cy="72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PRELIMINARY RF CHECK</a:t>
              </a:r>
              <a:endParaRPr lang="en-US" sz="1200" dirty="0">
                <a:solidFill>
                  <a:prstClr val="black"/>
                </a:solidFill>
              </a:endParaRPr>
            </a:p>
          </p:txBody>
        </p:sp>
        <p:sp>
          <p:nvSpPr>
            <p:cNvPr id="20" name="Rounded Rectangle 19"/>
            <p:cNvSpPr/>
            <p:nvPr/>
          </p:nvSpPr>
          <p:spPr>
            <a:xfrm>
              <a:off x="4788024" y="3933128"/>
              <a:ext cx="1620000" cy="72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LEAK TIGHTNESS TEST</a:t>
              </a:r>
              <a:endParaRPr lang="en-US" sz="1200" dirty="0">
                <a:solidFill>
                  <a:prstClr val="black"/>
                </a:solidFill>
              </a:endParaRPr>
            </a:p>
          </p:txBody>
        </p:sp>
        <p:sp>
          <p:nvSpPr>
            <p:cNvPr id="21" name="Rounded Rectangle 20"/>
            <p:cNvSpPr/>
            <p:nvPr/>
          </p:nvSpPr>
          <p:spPr>
            <a:xfrm>
              <a:off x="7020272" y="3933128"/>
              <a:ext cx="1620000" cy="72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RF CHECK AND TUNING</a:t>
              </a:r>
              <a:endParaRPr lang="en-US" sz="1200" dirty="0">
                <a:solidFill>
                  <a:prstClr val="black"/>
                </a:solidFill>
              </a:endParaRPr>
            </a:p>
          </p:txBody>
        </p:sp>
        <p:sp>
          <p:nvSpPr>
            <p:cNvPr id="25" name="Rounded Rectangle 24"/>
            <p:cNvSpPr/>
            <p:nvPr/>
          </p:nvSpPr>
          <p:spPr>
            <a:xfrm>
              <a:off x="4788024" y="4797216"/>
              <a:ext cx="1620000" cy="64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INSTALLATION</a:t>
              </a:r>
              <a:endParaRPr lang="en-US" sz="1200" dirty="0">
                <a:solidFill>
                  <a:prstClr val="black"/>
                </a:solidFill>
              </a:endParaRPr>
            </a:p>
          </p:txBody>
        </p:sp>
        <p:sp>
          <p:nvSpPr>
            <p:cNvPr id="26" name="Rounded Rectangle 25"/>
            <p:cNvSpPr/>
            <p:nvPr/>
          </p:nvSpPr>
          <p:spPr>
            <a:xfrm>
              <a:off x="4788024" y="5589312"/>
              <a:ext cx="1620000" cy="648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PACKAGING AND SHIPPING</a:t>
              </a:r>
              <a:endParaRPr lang="en-US" sz="1200" dirty="0">
                <a:solidFill>
                  <a:prstClr val="black"/>
                </a:solidFill>
              </a:endParaRPr>
            </a:p>
          </p:txBody>
        </p:sp>
        <p:cxnSp>
          <p:nvCxnSpPr>
            <p:cNvPr id="31" name="Straight Arrow Connector 30"/>
            <p:cNvCxnSpPr>
              <a:stCxn id="4" idx="3"/>
              <a:endCxn id="5" idx="1"/>
            </p:cNvCxnSpPr>
            <p:nvPr/>
          </p:nvCxnSpPr>
          <p:spPr>
            <a:xfrm>
              <a:off x="2051720" y="1268712"/>
              <a:ext cx="504056" cy="0"/>
            </a:xfrm>
            <a:prstGeom prst="straightConnector1">
              <a:avLst/>
            </a:prstGeom>
            <a:ln>
              <a:tailEnd type="stealth" w="lg" len="lg"/>
            </a:ln>
          </p:spPr>
          <p:style>
            <a:lnRef idx="2">
              <a:schemeClr val="accent1"/>
            </a:lnRef>
            <a:fillRef idx="0">
              <a:schemeClr val="accent1"/>
            </a:fillRef>
            <a:effectRef idx="1">
              <a:schemeClr val="accent1"/>
            </a:effectRef>
            <a:fontRef idx="minor">
              <a:schemeClr val="tx1"/>
            </a:fontRef>
          </p:style>
        </p:cxnSp>
        <p:cxnSp>
          <p:nvCxnSpPr>
            <p:cNvPr id="33" name="Straight Arrow Connector 32"/>
            <p:cNvCxnSpPr>
              <a:stCxn id="5" idx="3"/>
              <a:endCxn id="6" idx="1"/>
            </p:cNvCxnSpPr>
            <p:nvPr/>
          </p:nvCxnSpPr>
          <p:spPr>
            <a:xfrm>
              <a:off x="4175776" y="1268712"/>
              <a:ext cx="612248" cy="0"/>
            </a:xfrm>
            <a:prstGeom prst="straightConnector1">
              <a:avLst/>
            </a:prstGeom>
            <a:ln>
              <a:tailEnd type="stealth" w="lg" len="lg"/>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6" idx="3"/>
              <a:endCxn id="7" idx="1"/>
            </p:cNvCxnSpPr>
            <p:nvPr/>
          </p:nvCxnSpPr>
          <p:spPr>
            <a:xfrm>
              <a:off x="6408024" y="1268712"/>
              <a:ext cx="564201" cy="0"/>
            </a:xfrm>
            <a:prstGeom prst="straightConnector1">
              <a:avLst/>
            </a:prstGeom>
            <a:ln>
              <a:tailEnd type="stealth" w="lg" len="lg"/>
            </a:ln>
          </p:spPr>
          <p:style>
            <a:lnRef idx="2">
              <a:schemeClr val="accent3"/>
            </a:lnRef>
            <a:fillRef idx="0">
              <a:schemeClr val="accent3"/>
            </a:fillRef>
            <a:effectRef idx="1">
              <a:schemeClr val="accent3"/>
            </a:effectRef>
            <a:fontRef idx="minor">
              <a:schemeClr val="tx1"/>
            </a:fontRef>
          </p:style>
        </p:cxnSp>
        <p:cxnSp>
          <p:nvCxnSpPr>
            <p:cNvPr id="41" name="Straight Arrow Connector 40"/>
            <p:cNvCxnSpPr>
              <a:stCxn id="7" idx="2"/>
              <a:endCxn id="8" idx="0"/>
            </p:cNvCxnSpPr>
            <p:nvPr/>
          </p:nvCxnSpPr>
          <p:spPr>
            <a:xfrm>
              <a:off x="7782225" y="1628712"/>
              <a:ext cx="0" cy="564508"/>
            </a:xfrm>
            <a:prstGeom prst="straightConnector1">
              <a:avLst/>
            </a:prstGeom>
            <a:ln>
              <a:tailEnd type="stealth" w="lg" len="lg"/>
            </a:ln>
          </p:spPr>
          <p:style>
            <a:lnRef idx="2">
              <a:schemeClr val="accent3"/>
            </a:lnRef>
            <a:fillRef idx="0">
              <a:schemeClr val="accent3"/>
            </a:fillRef>
            <a:effectRef idx="1">
              <a:schemeClr val="accent3"/>
            </a:effectRef>
            <a:fontRef idx="minor">
              <a:schemeClr val="tx1"/>
            </a:fontRef>
          </p:style>
        </p:cxnSp>
        <p:cxnSp>
          <p:nvCxnSpPr>
            <p:cNvPr id="43" name="Elbow Connector 42"/>
            <p:cNvCxnSpPr>
              <a:stCxn id="7" idx="2"/>
              <a:endCxn id="9" idx="0"/>
            </p:cNvCxnSpPr>
            <p:nvPr/>
          </p:nvCxnSpPr>
          <p:spPr>
            <a:xfrm rot="5400000">
              <a:off x="6546041" y="968728"/>
              <a:ext cx="576200" cy="1896169"/>
            </a:xfrm>
            <a:prstGeom prst="bentConnector3">
              <a:avLst/>
            </a:prstGeom>
            <a:ln>
              <a:tailEnd type="stealth" w="lg" len="lg"/>
            </a:ln>
          </p:spPr>
          <p:style>
            <a:lnRef idx="2">
              <a:schemeClr val="accent3"/>
            </a:lnRef>
            <a:fillRef idx="0">
              <a:schemeClr val="accent3"/>
            </a:fillRef>
            <a:effectRef idx="1">
              <a:schemeClr val="accent3"/>
            </a:effectRef>
            <a:fontRef idx="minor">
              <a:schemeClr val="tx1"/>
            </a:fontRef>
          </p:style>
        </p:cxnSp>
        <p:cxnSp>
          <p:nvCxnSpPr>
            <p:cNvPr id="47" name="Elbow Connector 46"/>
            <p:cNvCxnSpPr>
              <a:stCxn id="9" idx="1"/>
              <a:endCxn id="6" idx="1"/>
            </p:cNvCxnSpPr>
            <p:nvPr/>
          </p:nvCxnSpPr>
          <p:spPr>
            <a:xfrm rot="10800000">
              <a:off x="4788024" y="1268712"/>
              <a:ext cx="288032" cy="1152200"/>
            </a:xfrm>
            <a:prstGeom prst="bentConnector3">
              <a:avLst>
                <a:gd name="adj1" fmla="val 179366"/>
              </a:avLst>
            </a:prstGeom>
            <a:ln>
              <a:tailEnd type="stealth" w="lg" len="lg"/>
            </a:ln>
          </p:spPr>
          <p:style>
            <a:lnRef idx="2">
              <a:schemeClr val="accent3"/>
            </a:lnRef>
            <a:fillRef idx="0">
              <a:schemeClr val="accent3"/>
            </a:fillRef>
            <a:effectRef idx="1">
              <a:schemeClr val="accent3"/>
            </a:effectRef>
            <a:fontRef idx="minor">
              <a:schemeClr val="tx1"/>
            </a:fontRef>
          </p:style>
        </p:cxnSp>
        <p:cxnSp>
          <p:nvCxnSpPr>
            <p:cNvPr id="51" name="Elbow Connector 50"/>
            <p:cNvCxnSpPr>
              <a:stCxn id="8" idx="3"/>
              <a:endCxn id="13" idx="3"/>
            </p:cNvCxnSpPr>
            <p:nvPr/>
          </p:nvCxnSpPr>
          <p:spPr>
            <a:xfrm>
              <a:off x="8592225" y="2409220"/>
              <a:ext cx="12223" cy="803788"/>
            </a:xfrm>
            <a:prstGeom prst="bentConnector3">
              <a:avLst>
                <a:gd name="adj1" fmla="val 1970245"/>
              </a:avLst>
            </a:prstGeom>
            <a:ln>
              <a:tailEnd type="stealth" w="lg" len="lg"/>
            </a:ln>
          </p:spPr>
          <p:style>
            <a:lnRef idx="2">
              <a:schemeClr val="accent3"/>
            </a:lnRef>
            <a:fillRef idx="0">
              <a:schemeClr val="accent3"/>
            </a:fillRef>
            <a:effectRef idx="1">
              <a:schemeClr val="accent3"/>
            </a:effectRef>
            <a:fontRef idx="minor">
              <a:schemeClr val="tx1"/>
            </a:fontRef>
          </p:style>
        </p:cxnSp>
        <p:cxnSp>
          <p:nvCxnSpPr>
            <p:cNvPr id="54" name="Straight Arrow Connector 53"/>
            <p:cNvCxnSpPr>
              <a:stCxn id="13" idx="1"/>
              <a:endCxn id="15" idx="3"/>
            </p:cNvCxnSpPr>
            <p:nvPr/>
          </p:nvCxnSpPr>
          <p:spPr>
            <a:xfrm flipH="1" flipV="1">
              <a:off x="6408024" y="3212928"/>
              <a:ext cx="576424" cy="80"/>
            </a:xfrm>
            <a:prstGeom prst="straightConnector1">
              <a:avLst/>
            </a:prstGeom>
            <a:ln>
              <a:tailEnd type="stealth" w="lg" len="lg"/>
            </a:ln>
          </p:spPr>
          <p:style>
            <a:lnRef idx="2">
              <a:schemeClr val="accent4"/>
            </a:lnRef>
            <a:fillRef idx="0">
              <a:schemeClr val="accent4"/>
            </a:fillRef>
            <a:effectRef idx="1">
              <a:schemeClr val="accent4"/>
            </a:effectRef>
            <a:fontRef idx="minor">
              <a:schemeClr val="tx1"/>
            </a:fontRef>
          </p:style>
        </p:cxnSp>
        <p:cxnSp>
          <p:nvCxnSpPr>
            <p:cNvPr id="56" name="Straight Arrow Connector 55"/>
            <p:cNvCxnSpPr>
              <a:stCxn id="15" idx="1"/>
              <a:endCxn id="16" idx="3"/>
            </p:cNvCxnSpPr>
            <p:nvPr/>
          </p:nvCxnSpPr>
          <p:spPr>
            <a:xfrm flipH="1">
              <a:off x="4175776" y="3212928"/>
              <a:ext cx="612248" cy="0"/>
            </a:xfrm>
            <a:prstGeom prst="straightConnector1">
              <a:avLst/>
            </a:prstGeom>
            <a:ln>
              <a:tailEnd type="stealth" w="lg" len="lg"/>
            </a:ln>
          </p:spPr>
          <p:style>
            <a:lnRef idx="2">
              <a:schemeClr val="accent4"/>
            </a:lnRef>
            <a:fillRef idx="0">
              <a:schemeClr val="accent4"/>
            </a:fillRef>
            <a:effectRef idx="1">
              <a:schemeClr val="accent4"/>
            </a:effectRef>
            <a:fontRef idx="minor">
              <a:schemeClr val="tx1"/>
            </a:fontRef>
          </p:style>
        </p:cxnSp>
        <p:cxnSp>
          <p:nvCxnSpPr>
            <p:cNvPr id="58" name="Straight Arrow Connector 57"/>
            <p:cNvCxnSpPr>
              <a:stCxn id="16" idx="1"/>
              <a:endCxn id="17" idx="3"/>
            </p:cNvCxnSpPr>
            <p:nvPr/>
          </p:nvCxnSpPr>
          <p:spPr>
            <a:xfrm flipH="1">
              <a:off x="2051720" y="3212928"/>
              <a:ext cx="504056" cy="0"/>
            </a:xfrm>
            <a:prstGeom prst="straightConnector1">
              <a:avLst/>
            </a:prstGeom>
            <a:ln>
              <a:tailEnd type="stealth" w="lg" len="lg"/>
            </a:ln>
          </p:spPr>
          <p:style>
            <a:lnRef idx="2">
              <a:schemeClr val="accent4"/>
            </a:lnRef>
            <a:fillRef idx="0">
              <a:schemeClr val="accent4"/>
            </a:fillRef>
            <a:effectRef idx="1">
              <a:schemeClr val="accent4"/>
            </a:effectRef>
            <a:fontRef idx="minor">
              <a:schemeClr val="tx1"/>
            </a:fontRef>
          </p:style>
        </p:cxnSp>
        <p:cxnSp>
          <p:nvCxnSpPr>
            <p:cNvPr id="61" name="Elbow Connector 60"/>
            <p:cNvCxnSpPr>
              <a:stCxn id="17" idx="1"/>
              <a:endCxn id="18" idx="1"/>
            </p:cNvCxnSpPr>
            <p:nvPr/>
          </p:nvCxnSpPr>
          <p:spPr>
            <a:xfrm rot="10800000" flipV="1">
              <a:off x="431720" y="3212928"/>
              <a:ext cx="12700" cy="1080200"/>
            </a:xfrm>
            <a:prstGeom prst="bentConnector3">
              <a:avLst>
                <a:gd name="adj1" fmla="val 1800000"/>
              </a:avLst>
            </a:prstGeom>
            <a:ln>
              <a:tailEnd type="stealth" w="lg" len="lg"/>
            </a:ln>
          </p:spPr>
          <p:style>
            <a:lnRef idx="2">
              <a:schemeClr val="accent4"/>
            </a:lnRef>
            <a:fillRef idx="0">
              <a:schemeClr val="accent4"/>
            </a:fillRef>
            <a:effectRef idx="1">
              <a:schemeClr val="accent4"/>
            </a:effectRef>
            <a:fontRef idx="minor">
              <a:schemeClr val="tx1"/>
            </a:fontRef>
          </p:style>
        </p:cxnSp>
        <p:cxnSp>
          <p:nvCxnSpPr>
            <p:cNvPr id="63" name="Straight Arrow Connector 62"/>
            <p:cNvCxnSpPr>
              <a:stCxn id="18" idx="3"/>
              <a:endCxn id="19" idx="1"/>
            </p:cNvCxnSpPr>
            <p:nvPr/>
          </p:nvCxnSpPr>
          <p:spPr>
            <a:xfrm>
              <a:off x="2051720" y="4293128"/>
              <a:ext cx="504056" cy="0"/>
            </a:xfrm>
            <a:prstGeom prst="straightConnector1">
              <a:avLst/>
            </a:prstGeom>
            <a:ln>
              <a:tailEnd type="stealth" w="lg" len="lg"/>
            </a:ln>
          </p:spPr>
          <p:style>
            <a:lnRef idx="2">
              <a:schemeClr val="accent4"/>
            </a:lnRef>
            <a:fillRef idx="0">
              <a:schemeClr val="accent4"/>
            </a:fillRef>
            <a:effectRef idx="1">
              <a:schemeClr val="accent4"/>
            </a:effectRef>
            <a:fontRef idx="minor">
              <a:schemeClr val="tx1"/>
            </a:fontRef>
          </p:style>
        </p:cxnSp>
        <p:cxnSp>
          <p:nvCxnSpPr>
            <p:cNvPr id="65" name="Straight Arrow Connector 64"/>
            <p:cNvCxnSpPr>
              <a:stCxn id="19" idx="3"/>
              <a:endCxn id="20" idx="1"/>
            </p:cNvCxnSpPr>
            <p:nvPr/>
          </p:nvCxnSpPr>
          <p:spPr>
            <a:xfrm>
              <a:off x="4175776" y="4293128"/>
              <a:ext cx="612248" cy="0"/>
            </a:xfrm>
            <a:prstGeom prst="straightConnector1">
              <a:avLst/>
            </a:prstGeom>
            <a:ln>
              <a:tailEnd type="stealth" w="lg" len="lg"/>
            </a:ln>
          </p:spPr>
          <p:style>
            <a:lnRef idx="2">
              <a:schemeClr val="accent4"/>
            </a:lnRef>
            <a:fillRef idx="0">
              <a:schemeClr val="accent4"/>
            </a:fillRef>
            <a:effectRef idx="1">
              <a:schemeClr val="accent4"/>
            </a:effectRef>
            <a:fontRef idx="minor">
              <a:schemeClr val="tx1"/>
            </a:fontRef>
          </p:style>
        </p:cxnSp>
        <p:cxnSp>
          <p:nvCxnSpPr>
            <p:cNvPr id="67" name="Straight Arrow Connector 66"/>
            <p:cNvCxnSpPr>
              <a:stCxn id="20" idx="3"/>
              <a:endCxn id="21" idx="1"/>
            </p:cNvCxnSpPr>
            <p:nvPr/>
          </p:nvCxnSpPr>
          <p:spPr>
            <a:xfrm>
              <a:off x="6408024" y="4293128"/>
              <a:ext cx="612248" cy="0"/>
            </a:xfrm>
            <a:prstGeom prst="straightConnector1">
              <a:avLst/>
            </a:prstGeom>
            <a:ln>
              <a:tailEnd type="stealth" w="lg" len="lg"/>
            </a:ln>
          </p:spPr>
          <p:style>
            <a:lnRef idx="2">
              <a:schemeClr val="accent4"/>
            </a:lnRef>
            <a:fillRef idx="0">
              <a:schemeClr val="accent4"/>
            </a:fillRef>
            <a:effectRef idx="1">
              <a:schemeClr val="accent4"/>
            </a:effectRef>
            <a:fontRef idx="minor">
              <a:schemeClr val="tx1"/>
            </a:fontRef>
          </p:style>
        </p:cxnSp>
        <p:cxnSp>
          <p:nvCxnSpPr>
            <p:cNvPr id="69" name="Elbow Connector 68"/>
            <p:cNvCxnSpPr>
              <a:stCxn id="21" idx="3"/>
              <a:endCxn id="24" idx="3"/>
            </p:cNvCxnSpPr>
            <p:nvPr/>
          </p:nvCxnSpPr>
          <p:spPr>
            <a:xfrm>
              <a:off x="8640272" y="4293128"/>
              <a:ext cx="35824" cy="1224136"/>
            </a:xfrm>
            <a:prstGeom prst="bentConnector3">
              <a:avLst>
                <a:gd name="adj1" fmla="val 977415"/>
              </a:avLst>
            </a:prstGeom>
            <a:ln>
              <a:tailEnd type="stealth" w="lg" len="lg"/>
            </a:ln>
          </p:spPr>
          <p:style>
            <a:lnRef idx="2">
              <a:schemeClr val="accent4"/>
            </a:lnRef>
            <a:fillRef idx="0">
              <a:schemeClr val="accent4"/>
            </a:fillRef>
            <a:effectRef idx="1">
              <a:schemeClr val="accent4"/>
            </a:effectRef>
            <a:fontRef idx="minor">
              <a:schemeClr val="tx1"/>
            </a:fontRef>
          </p:style>
        </p:cxnSp>
        <p:cxnSp>
          <p:nvCxnSpPr>
            <p:cNvPr id="71" name="Elbow Connector 70"/>
            <p:cNvCxnSpPr>
              <a:stCxn id="24" idx="1"/>
              <a:endCxn id="25" idx="3"/>
            </p:cNvCxnSpPr>
            <p:nvPr/>
          </p:nvCxnSpPr>
          <p:spPr>
            <a:xfrm rot="10800000">
              <a:off x="6408024" y="5121216"/>
              <a:ext cx="648072" cy="396048"/>
            </a:xfrm>
            <a:prstGeom prst="bentConnector3">
              <a:avLst/>
            </a:prstGeom>
            <a:ln>
              <a:tailEnd type="stealth" w="lg" len="lg"/>
            </a:ln>
          </p:spPr>
          <p:style>
            <a:lnRef idx="2">
              <a:schemeClr val="accent4"/>
            </a:lnRef>
            <a:fillRef idx="0">
              <a:schemeClr val="accent4"/>
            </a:fillRef>
            <a:effectRef idx="1">
              <a:schemeClr val="accent4"/>
            </a:effectRef>
            <a:fontRef idx="minor">
              <a:schemeClr val="tx1"/>
            </a:fontRef>
          </p:style>
        </p:cxnSp>
        <p:cxnSp>
          <p:nvCxnSpPr>
            <p:cNvPr id="73" name="Elbow Connector 72"/>
            <p:cNvCxnSpPr>
              <a:stCxn id="24" idx="1"/>
              <a:endCxn id="26" idx="3"/>
            </p:cNvCxnSpPr>
            <p:nvPr/>
          </p:nvCxnSpPr>
          <p:spPr>
            <a:xfrm rot="10800000" flipV="1">
              <a:off x="6408024" y="5517264"/>
              <a:ext cx="648072" cy="396048"/>
            </a:xfrm>
            <a:prstGeom prst="bentConnector3">
              <a:avLst/>
            </a:prstGeom>
            <a:ln>
              <a:tailEnd type="stealth" w="lg" len="lg"/>
            </a:ln>
          </p:spPr>
          <p:style>
            <a:lnRef idx="2">
              <a:schemeClr val="accent4"/>
            </a:lnRef>
            <a:fillRef idx="0">
              <a:schemeClr val="accent4"/>
            </a:fillRef>
            <a:effectRef idx="1">
              <a:schemeClr val="accent4"/>
            </a:effectRef>
            <a:fontRef idx="minor">
              <a:schemeClr val="tx1"/>
            </a:fontRef>
          </p:style>
        </p:cxnSp>
      </p:grpSp>
      <p:pic>
        <p:nvPicPr>
          <p:cNvPr id="2052" name="Picture 4" descr="G:\Departments\AB\Projects\RF-PM CLIC activities\Projects\RF structure development\photos\20120221 Stend Alone Test Stend T24 KEK sealed N2\DSC05068.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005" t="31088" r="22937" b="32722"/>
          <a:stretch/>
        </p:blipFill>
        <p:spPr bwMode="auto">
          <a:xfrm>
            <a:off x="539552" y="4727115"/>
            <a:ext cx="3482379" cy="1628083"/>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5" name="Rounded Rectangle 14"/>
          <p:cNvSpPr/>
          <p:nvPr/>
        </p:nvSpPr>
        <p:spPr>
          <a:xfrm>
            <a:off x="4788024" y="2852928"/>
            <a:ext cx="1620000" cy="72000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200" dirty="0" smtClean="0">
                <a:solidFill>
                  <a:prstClr val="black"/>
                </a:solidFill>
              </a:rPr>
              <a:t>CLEANING </a:t>
            </a:r>
          </a:p>
          <a:p>
            <a:pPr algn="ctr"/>
            <a:r>
              <a:rPr lang="en-US" sz="1200" dirty="0" smtClean="0">
                <a:solidFill>
                  <a:prstClr val="black"/>
                </a:solidFill>
              </a:rPr>
              <a:t>(LIGHT ETCHING)</a:t>
            </a:r>
            <a:endParaRPr lang="en-US" sz="1200" dirty="0">
              <a:solidFill>
                <a:prstClr val="black"/>
              </a:solidFill>
            </a:endParaRPr>
          </a:p>
        </p:txBody>
      </p:sp>
      <p:sp>
        <p:nvSpPr>
          <p:cNvPr id="95" name="TextBox 94"/>
          <p:cNvSpPr txBox="1"/>
          <p:nvPr/>
        </p:nvSpPr>
        <p:spPr>
          <a:xfrm>
            <a:off x="971600" y="2008470"/>
            <a:ext cx="2653290" cy="369332"/>
          </a:xfrm>
          <a:prstGeom prst="rect">
            <a:avLst/>
          </a:prstGeom>
          <a:noFill/>
        </p:spPr>
        <p:txBody>
          <a:bodyPr wrap="none" rtlCol="0">
            <a:spAutoFit/>
          </a:bodyPr>
          <a:lstStyle/>
          <a:p>
            <a:r>
              <a:rPr lang="en-GB" dirty="0" smtClean="0">
                <a:solidFill>
                  <a:srgbClr val="FF0000"/>
                </a:solidFill>
                <a:latin typeface="Buxton Sketch" panose="03080500000500000004" pitchFamily="66" charset="0"/>
              </a:rPr>
              <a:t>Add a final dimensional control</a:t>
            </a:r>
            <a:endParaRPr lang="en-GB" dirty="0">
              <a:solidFill>
                <a:srgbClr val="FF0000"/>
              </a:solidFill>
              <a:latin typeface="Buxton Sketch" panose="03080500000500000004" pitchFamily="66" charset="0"/>
            </a:endParaRPr>
          </a:p>
        </p:txBody>
      </p:sp>
      <p:cxnSp>
        <p:nvCxnSpPr>
          <p:cNvPr id="11" name="Straight Arrow Connector 10"/>
          <p:cNvCxnSpPr>
            <a:stCxn id="95" idx="3"/>
          </p:cNvCxnSpPr>
          <p:nvPr/>
        </p:nvCxnSpPr>
        <p:spPr>
          <a:xfrm>
            <a:off x="3624890" y="2193136"/>
            <a:ext cx="3209251" cy="2099908"/>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10779897"/>
      </p:ext>
    </p:extLst>
  </p:cSld>
  <p:clrMapOvr>
    <a:masterClrMapping/>
  </p:clrMapOvr>
  <p:transition>
    <p:split orient="vert"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 on surface treatment</a:t>
            </a:r>
            <a:endParaRPr lang="en-GB" dirty="0"/>
          </a:p>
        </p:txBody>
      </p:sp>
      <p:sp>
        <p:nvSpPr>
          <p:cNvPr id="3" name="Content Placeholder 2"/>
          <p:cNvSpPr>
            <a:spLocks noGrp="1"/>
          </p:cNvSpPr>
          <p:nvPr>
            <p:ph idx="1"/>
          </p:nvPr>
        </p:nvSpPr>
        <p:spPr/>
        <p:txBody>
          <a:bodyPr>
            <a:noAutofit/>
          </a:bodyPr>
          <a:lstStyle/>
          <a:p>
            <a:r>
              <a:rPr lang="en-GB" sz="2000" dirty="0"/>
              <a:t>No etching should be done on disks anymore. </a:t>
            </a:r>
            <a:endParaRPr lang="en-GB" sz="2000" dirty="0" smtClean="0"/>
          </a:p>
          <a:p>
            <a:pPr lvl="1"/>
            <a:r>
              <a:rPr lang="en-GB" sz="2000" dirty="0" smtClean="0"/>
              <a:t>Only </a:t>
            </a:r>
            <a:r>
              <a:rPr lang="en-GB" sz="2000" dirty="0"/>
              <a:t>solvent cleaning. </a:t>
            </a:r>
            <a:endParaRPr lang="en-GB" sz="2000" dirty="0" smtClean="0"/>
          </a:p>
          <a:p>
            <a:pPr lvl="1"/>
            <a:r>
              <a:rPr lang="en-GB" sz="2000" dirty="0" smtClean="0"/>
              <a:t>Thus </a:t>
            </a:r>
            <a:r>
              <a:rPr lang="en-GB" sz="2000" dirty="0"/>
              <a:t>no dimples should be allowed in the RF part larger </a:t>
            </a:r>
            <a:r>
              <a:rPr lang="en-GB" sz="2000" dirty="0" smtClean="0"/>
              <a:t>than? Ra?</a:t>
            </a:r>
          </a:p>
          <a:p>
            <a:pPr lvl="1"/>
            <a:r>
              <a:rPr lang="en-GB" sz="2000" dirty="0" smtClean="0"/>
              <a:t>Burrs and machining steps need to be under control</a:t>
            </a:r>
          </a:p>
          <a:p>
            <a:r>
              <a:rPr lang="en-GB" sz="2000" dirty="0" smtClean="0"/>
              <a:t>Test </a:t>
            </a:r>
            <a:r>
              <a:rPr lang="en-GB" sz="2000" dirty="0"/>
              <a:t>on oxide to be prepared. XPS measurements of oxide layer growth. </a:t>
            </a:r>
            <a:endParaRPr lang="en-GB" sz="2000" dirty="0" smtClean="0"/>
          </a:p>
          <a:p>
            <a:pPr lvl="1"/>
            <a:r>
              <a:rPr lang="en-GB" sz="2000" dirty="0" smtClean="0"/>
              <a:t>Bonding </a:t>
            </a:r>
            <a:r>
              <a:rPr lang="en-GB" sz="2000" dirty="0"/>
              <a:t>cycle on oxidised samples to assess the bonding quality and the “deoxidising” capacity of the heating cycle. </a:t>
            </a:r>
            <a:r>
              <a:rPr lang="en-GB" sz="2000" i="1" dirty="0"/>
              <a:t>Action: Mauro, Serge</a:t>
            </a:r>
            <a:r>
              <a:rPr lang="en-GB" sz="2000" i="1" dirty="0" smtClean="0"/>
              <a:t>.</a:t>
            </a:r>
          </a:p>
          <a:p>
            <a:r>
              <a:rPr lang="en-GB" sz="2000" dirty="0" smtClean="0"/>
              <a:t>Handling from the reception of the disks needs to be reviewed. </a:t>
            </a:r>
            <a:r>
              <a:rPr lang="en-GB" sz="2000" i="1" dirty="0" smtClean="0"/>
              <a:t>Action </a:t>
            </a:r>
            <a:r>
              <a:rPr lang="en-GB" sz="2000" i="1" dirty="0" err="1" smtClean="0"/>
              <a:t>Nuria</a:t>
            </a:r>
            <a:endParaRPr lang="en-GB" sz="2000" i="1" dirty="0" smtClean="0"/>
          </a:p>
          <a:p>
            <a:pPr lvl="1"/>
            <a:r>
              <a:rPr lang="en-GB" sz="2000" dirty="0" smtClean="0"/>
              <a:t>Beware of Carbon contamination</a:t>
            </a:r>
          </a:p>
          <a:p>
            <a:r>
              <a:rPr lang="en-GB" sz="2000" dirty="0" smtClean="0"/>
              <a:t>Stress relieve temperature much lower than in SLAC, KEK and CIEMAT. Is this a concern? </a:t>
            </a:r>
            <a:r>
              <a:rPr lang="en-GB" sz="2000" i="1" dirty="0" smtClean="0"/>
              <a:t>Action Said</a:t>
            </a:r>
            <a:endParaRPr lang="en-GB" sz="2000" i="1" dirty="0"/>
          </a:p>
          <a:p>
            <a:endParaRPr lang="en-GB" sz="2000" dirty="0"/>
          </a:p>
        </p:txBody>
      </p:sp>
      <p:sp>
        <p:nvSpPr>
          <p:cNvPr id="4" name="Footer Placeholder 3"/>
          <p:cNvSpPr>
            <a:spLocks noGrp="1"/>
          </p:cNvSpPr>
          <p:nvPr>
            <p:ph type="ftr" sz="quarter" idx="11"/>
          </p:nvPr>
        </p:nvSpPr>
        <p:spPr/>
        <p:txBody>
          <a:bodyPr/>
          <a:lstStyle/>
          <a:p>
            <a:pPr algn="l"/>
            <a:r>
              <a:rPr lang="en-GB" smtClean="0">
                <a:solidFill>
                  <a:prstClr val="white"/>
                </a:solidFill>
              </a:rPr>
              <a:t>N. Catalan Lasheras</a:t>
            </a:r>
            <a:endParaRPr lang="en-GB" dirty="0">
              <a:solidFill>
                <a:prstClr val="white"/>
              </a:solidFill>
            </a:endParaRPr>
          </a:p>
        </p:txBody>
      </p:sp>
    </p:spTree>
    <p:extLst>
      <p:ext uri="{BB962C8B-B14F-4D97-AF65-F5344CB8AC3E}">
        <p14:creationId xmlns:p14="http://schemas.microsoft.com/office/powerpoint/2010/main" val="41682300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77341" y="44632"/>
            <a:ext cx="4252447" cy="646331"/>
          </a:xfrm>
          <a:prstGeom prst="rect">
            <a:avLst/>
          </a:prstGeom>
          <a:noFill/>
        </p:spPr>
        <p:txBody>
          <a:bodyPr wrap="none" rtlCol="0">
            <a:spAutoFit/>
          </a:bodyPr>
          <a:lstStyle/>
          <a:p>
            <a:pPr algn="ctr"/>
            <a:r>
              <a:rPr lang="en-GB" sz="3600" dirty="0" smtClean="0"/>
              <a:t>Building a community</a:t>
            </a:r>
          </a:p>
        </p:txBody>
      </p:sp>
      <p:pic>
        <p:nvPicPr>
          <p:cNvPr id="1026" name="Picture 2" descr="\\cern.ch\dfs\Users\w\wuenschw\Documents\Private\workshops, conferences\HG2015\HG2015_poster.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536" y="942971"/>
            <a:ext cx="3888432" cy="549900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788025" y="344591"/>
            <a:ext cx="3780452"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083416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924662" y="2735934"/>
            <a:ext cx="3317795" cy="147823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2894863" y="3150829"/>
            <a:ext cx="3377395" cy="523220"/>
          </a:xfrm>
          <a:prstGeom prst="rect">
            <a:avLst/>
          </a:prstGeom>
          <a:noFill/>
        </p:spPr>
        <p:txBody>
          <a:bodyPr wrap="square" rtlCol="0">
            <a:spAutoFit/>
          </a:bodyPr>
          <a:lstStyle/>
          <a:p>
            <a:pPr algn="ctr"/>
            <a:r>
              <a:rPr lang="en-GB" sz="2800" dirty="0" smtClean="0"/>
              <a:t>CLIC project</a:t>
            </a:r>
            <a:endParaRPr lang="en-GB" sz="2800" dirty="0"/>
          </a:p>
        </p:txBody>
      </p:sp>
      <p:sp>
        <p:nvSpPr>
          <p:cNvPr id="8" name="Oval 7"/>
          <p:cNvSpPr/>
          <p:nvPr/>
        </p:nvSpPr>
        <p:spPr>
          <a:xfrm>
            <a:off x="467544" y="548680"/>
            <a:ext cx="3672408" cy="158417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9" name="TextBox 8"/>
          <p:cNvSpPr txBox="1"/>
          <p:nvPr/>
        </p:nvSpPr>
        <p:spPr>
          <a:xfrm>
            <a:off x="815130" y="681459"/>
            <a:ext cx="2935481" cy="1200329"/>
          </a:xfrm>
          <a:prstGeom prst="rect">
            <a:avLst/>
          </a:prstGeom>
          <a:noFill/>
        </p:spPr>
        <p:txBody>
          <a:bodyPr wrap="square" rtlCol="0">
            <a:spAutoFit/>
          </a:bodyPr>
          <a:lstStyle/>
          <a:p>
            <a:pPr algn="ctr"/>
            <a:r>
              <a:rPr lang="en-GB" dirty="0" smtClean="0">
                <a:solidFill>
                  <a:srgbClr val="00B050"/>
                </a:solidFill>
              </a:rPr>
              <a:t>Electron linacs:</a:t>
            </a:r>
          </a:p>
          <a:p>
            <a:pPr algn="ctr"/>
            <a:r>
              <a:rPr lang="en-GB" dirty="0" smtClean="0">
                <a:solidFill>
                  <a:srgbClr val="00B050"/>
                </a:solidFill>
              </a:rPr>
              <a:t>XFELs, </a:t>
            </a:r>
            <a:r>
              <a:rPr lang="en-GB" dirty="0">
                <a:solidFill>
                  <a:srgbClr val="00B050"/>
                </a:solidFill>
              </a:rPr>
              <a:t>C</a:t>
            </a:r>
            <a:r>
              <a:rPr lang="en-GB" dirty="0" smtClean="0">
                <a:solidFill>
                  <a:srgbClr val="00B050"/>
                </a:solidFill>
              </a:rPr>
              <a:t>ompton sources, neutron production,  security, medical etc.</a:t>
            </a:r>
            <a:endParaRPr lang="en-GB" dirty="0">
              <a:solidFill>
                <a:srgbClr val="00B050"/>
              </a:solidFill>
            </a:endParaRPr>
          </a:p>
        </p:txBody>
      </p:sp>
      <p:sp>
        <p:nvSpPr>
          <p:cNvPr id="10" name="Oval 9"/>
          <p:cNvSpPr/>
          <p:nvPr/>
        </p:nvSpPr>
        <p:spPr>
          <a:xfrm>
            <a:off x="5219115" y="548680"/>
            <a:ext cx="3600400" cy="158417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076058" y="819953"/>
            <a:ext cx="3816425" cy="923330"/>
          </a:xfrm>
          <a:prstGeom prst="rect">
            <a:avLst/>
          </a:prstGeom>
          <a:noFill/>
        </p:spPr>
        <p:txBody>
          <a:bodyPr wrap="square" rtlCol="0">
            <a:spAutoFit/>
          </a:bodyPr>
          <a:lstStyle/>
          <a:p>
            <a:pPr algn="ctr"/>
            <a:r>
              <a:rPr lang="en-GB" dirty="0" smtClean="0">
                <a:solidFill>
                  <a:srgbClr val="0070C0"/>
                </a:solidFill>
              </a:rPr>
              <a:t>Industrial suppliers:</a:t>
            </a:r>
          </a:p>
          <a:p>
            <a:pPr algn="ctr"/>
            <a:r>
              <a:rPr lang="en-GB" dirty="0" smtClean="0">
                <a:solidFill>
                  <a:srgbClr val="0070C0"/>
                </a:solidFill>
              </a:rPr>
              <a:t>precision machining, high-efficiency and power sources, etc.</a:t>
            </a:r>
            <a:endParaRPr lang="en-GB" dirty="0">
              <a:solidFill>
                <a:srgbClr val="0070C0"/>
              </a:solidFill>
            </a:endParaRPr>
          </a:p>
        </p:txBody>
      </p:sp>
      <p:sp>
        <p:nvSpPr>
          <p:cNvPr id="12" name="Left-Right Arrow 11"/>
          <p:cNvSpPr/>
          <p:nvPr/>
        </p:nvSpPr>
        <p:spPr>
          <a:xfrm rot="14303263">
            <a:off x="2876567" y="2313266"/>
            <a:ext cx="768270" cy="432048"/>
          </a:xfrm>
          <a:prstGeom prst="leftRightArrow">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13" name="TextBox 12"/>
          <p:cNvSpPr txBox="1"/>
          <p:nvPr/>
        </p:nvSpPr>
        <p:spPr>
          <a:xfrm>
            <a:off x="848478" y="2374576"/>
            <a:ext cx="2026902" cy="369332"/>
          </a:xfrm>
          <a:prstGeom prst="rect">
            <a:avLst/>
          </a:prstGeom>
          <a:noFill/>
        </p:spPr>
        <p:txBody>
          <a:bodyPr wrap="none" rtlCol="0">
            <a:spAutoFit/>
          </a:bodyPr>
          <a:lstStyle/>
          <a:p>
            <a:r>
              <a:rPr lang="en-GB" dirty="0" smtClean="0">
                <a:solidFill>
                  <a:srgbClr val="00B050"/>
                </a:solidFill>
              </a:rPr>
              <a:t>accelerator systems</a:t>
            </a:r>
          </a:p>
        </p:txBody>
      </p:sp>
      <p:sp>
        <p:nvSpPr>
          <p:cNvPr id="14" name="Left-Right Arrow 13"/>
          <p:cNvSpPr/>
          <p:nvPr/>
        </p:nvSpPr>
        <p:spPr>
          <a:xfrm rot="18676144">
            <a:off x="5473957" y="2282870"/>
            <a:ext cx="913936" cy="432048"/>
          </a:xfrm>
          <a:prstGeom prst="leftRight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4060493" y="1904256"/>
            <a:ext cx="1767920" cy="369332"/>
          </a:xfrm>
          <a:prstGeom prst="rect">
            <a:avLst/>
          </a:prstGeom>
          <a:noFill/>
        </p:spPr>
        <p:txBody>
          <a:bodyPr wrap="none" rtlCol="0">
            <a:spAutoFit/>
          </a:bodyPr>
          <a:lstStyle/>
          <a:p>
            <a:r>
              <a:rPr lang="en-GB" dirty="0" smtClean="0">
                <a:solidFill>
                  <a:srgbClr val="0070C0"/>
                </a:solidFill>
              </a:rPr>
              <a:t>commercial base</a:t>
            </a:r>
            <a:endParaRPr lang="en-GB" dirty="0">
              <a:solidFill>
                <a:srgbClr val="0070C0"/>
              </a:solidFill>
            </a:endParaRPr>
          </a:p>
        </p:txBody>
      </p:sp>
      <p:sp>
        <p:nvSpPr>
          <p:cNvPr id="20" name="Left-Right Arrow 19"/>
          <p:cNvSpPr/>
          <p:nvPr/>
        </p:nvSpPr>
        <p:spPr>
          <a:xfrm>
            <a:off x="4189152" y="1065594"/>
            <a:ext cx="913936" cy="432048"/>
          </a:xfrm>
          <a:prstGeom prst="leftRightArrow">
            <a:avLst/>
          </a:prstGeom>
          <a:noFill/>
          <a:ln>
            <a:gradFill>
              <a:gsLst>
                <a:gs pos="0">
                  <a:srgbClr val="00B050"/>
                </a:gs>
                <a:gs pos="50000">
                  <a:schemeClr val="accent1">
                    <a:tint val="44500"/>
                    <a:satMod val="160000"/>
                  </a:schemeClr>
                </a:gs>
                <a:gs pos="100000">
                  <a:srgbClr val="0070C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820416" y="4581136"/>
            <a:ext cx="7717312" cy="954107"/>
          </a:xfrm>
          <a:prstGeom prst="rect">
            <a:avLst/>
          </a:prstGeom>
          <a:noFill/>
        </p:spPr>
        <p:txBody>
          <a:bodyPr wrap="square" rtlCol="0">
            <a:spAutoFit/>
          </a:bodyPr>
          <a:lstStyle/>
          <a:p>
            <a:pPr algn="ctr"/>
            <a:r>
              <a:rPr lang="en-GB" sz="2800" dirty="0" smtClean="0"/>
              <a:t>The goal of this morning’s session is </a:t>
            </a:r>
            <a:r>
              <a:rPr lang="en-GB" sz="2800" dirty="0" smtClean="0"/>
              <a:t>show some examples of </a:t>
            </a:r>
            <a:r>
              <a:rPr lang="en-GB" sz="2800" dirty="0" smtClean="0"/>
              <a:t>these collaborations.</a:t>
            </a:r>
            <a:endParaRPr lang="en-GB" sz="2800" dirty="0"/>
          </a:p>
        </p:txBody>
      </p:sp>
      <p:sp>
        <p:nvSpPr>
          <p:cNvPr id="16" name="Oval 15"/>
          <p:cNvSpPr/>
          <p:nvPr/>
        </p:nvSpPr>
        <p:spPr>
          <a:xfrm>
            <a:off x="6485440" y="2636912"/>
            <a:ext cx="2638658" cy="10551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6698370" y="2841305"/>
            <a:ext cx="2266120" cy="646331"/>
          </a:xfrm>
          <a:prstGeom prst="rect">
            <a:avLst/>
          </a:prstGeom>
          <a:noFill/>
        </p:spPr>
        <p:txBody>
          <a:bodyPr wrap="square" rtlCol="0">
            <a:spAutoFit/>
          </a:bodyPr>
          <a:lstStyle/>
          <a:p>
            <a:pPr algn="ctr"/>
            <a:r>
              <a:rPr lang="en-GB" dirty="0" smtClean="0">
                <a:solidFill>
                  <a:srgbClr val="FF0000"/>
                </a:solidFill>
              </a:rPr>
              <a:t>High-gradient science and technology</a:t>
            </a:r>
            <a:endParaRPr lang="en-GB" dirty="0">
              <a:solidFill>
                <a:srgbClr val="FF0000"/>
              </a:solidFill>
            </a:endParaRPr>
          </a:p>
        </p:txBody>
      </p:sp>
    </p:spTree>
    <p:extLst>
      <p:ext uri="{BB962C8B-B14F-4D97-AF65-F5344CB8AC3E}">
        <p14:creationId xmlns:p14="http://schemas.microsoft.com/office/powerpoint/2010/main" val="18154107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3772" y="169476"/>
            <a:ext cx="4104265" cy="523220"/>
          </a:xfrm>
          <a:prstGeom prst="rect">
            <a:avLst/>
          </a:prstGeom>
          <a:noFill/>
        </p:spPr>
        <p:txBody>
          <a:bodyPr wrap="none" rtlCol="0">
            <a:spAutoFit/>
          </a:bodyPr>
          <a:lstStyle/>
          <a:p>
            <a:pPr algn="ctr"/>
            <a:r>
              <a:rPr lang="en-GB" sz="2800" dirty="0" smtClean="0"/>
              <a:t>Presentations this morning</a:t>
            </a:r>
            <a:endParaRPr lang="en-GB" sz="2800" dirty="0"/>
          </a:p>
        </p:txBody>
      </p:sp>
      <p:graphicFrame>
        <p:nvGraphicFramePr>
          <p:cNvPr id="3" name="Table 2"/>
          <p:cNvGraphicFramePr>
            <a:graphicFrameLocks noGrp="1"/>
          </p:cNvGraphicFramePr>
          <p:nvPr>
            <p:extLst>
              <p:ext uri="{D42A27DB-BD31-4B8C-83A1-F6EECF244321}">
                <p14:modId xmlns:p14="http://schemas.microsoft.com/office/powerpoint/2010/main" val="2799422509"/>
              </p:ext>
            </p:extLst>
          </p:nvPr>
        </p:nvGraphicFramePr>
        <p:xfrm>
          <a:off x="107504" y="1052736"/>
          <a:ext cx="8928993" cy="5122912"/>
        </p:xfrm>
        <a:graphic>
          <a:graphicData uri="http://schemas.openxmlformats.org/drawingml/2006/table">
            <a:tbl>
              <a:tblPr firstRow="1" bandRow="1">
                <a:tableStyleId>{5C22544A-7EE6-4342-B048-85BDC9FD1C3A}</a:tableStyleId>
              </a:tblPr>
              <a:tblGrid>
                <a:gridCol w="2976331"/>
                <a:gridCol w="2976331"/>
                <a:gridCol w="2976331"/>
              </a:tblGrid>
              <a:tr h="1008112">
                <a:tc>
                  <a:txBody>
                    <a:bodyPr/>
                    <a:lstStyle/>
                    <a:p>
                      <a:r>
                        <a:rPr lang="en-GB" dirty="0" smtClean="0"/>
                        <a:t>Accelerator</a:t>
                      </a:r>
                      <a:r>
                        <a:rPr lang="en-GB" baseline="0" dirty="0" smtClean="0"/>
                        <a:t> a</a:t>
                      </a:r>
                      <a:r>
                        <a:rPr lang="en-GB" dirty="0" smtClean="0"/>
                        <a:t>pplications which</a:t>
                      </a:r>
                      <a:r>
                        <a:rPr lang="en-GB" baseline="0" dirty="0" smtClean="0"/>
                        <a:t> use X-band technology</a:t>
                      </a:r>
                      <a:endParaRPr lang="en-GB" dirty="0"/>
                    </a:p>
                  </a:txBody>
                  <a:tcPr/>
                </a:tc>
                <a:tc>
                  <a:txBody>
                    <a:bodyPr/>
                    <a:lstStyle/>
                    <a:p>
                      <a:r>
                        <a:rPr lang="en-GB" dirty="0" smtClean="0"/>
                        <a:t>Non-accelerator</a:t>
                      </a:r>
                      <a:r>
                        <a:rPr lang="en-GB" baseline="0" dirty="0" smtClean="0"/>
                        <a:t> applications which use high gradients</a:t>
                      </a:r>
                      <a:endParaRPr lang="en-GB" dirty="0"/>
                    </a:p>
                  </a:txBody>
                  <a:tcPr/>
                </a:tc>
                <a:tc>
                  <a:txBody>
                    <a:bodyPr/>
                    <a:lstStyle/>
                    <a:p>
                      <a:r>
                        <a:rPr lang="en-GB" dirty="0" smtClean="0"/>
                        <a:t>Industries involved</a:t>
                      </a:r>
                      <a:r>
                        <a:rPr lang="en-GB" baseline="0" dirty="0" smtClean="0"/>
                        <a:t> in X-band technology</a:t>
                      </a:r>
                      <a:endParaRPr lang="en-GB" dirty="0"/>
                    </a:p>
                  </a:txBody>
                  <a:tcPr/>
                </a:tc>
              </a:tr>
              <a:tr h="638217">
                <a:tc>
                  <a:txBody>
                    <a:bodyPr/>
                    <a:lstStyle/>
                    <a:p>
                      <a:r>
                        <a:rPr lang="en-GB" b="1" dirty="0" smtClean="0"/>
                        <a:t>Security Linacs</a:t>
                      </a:r>
                    </a:p>
                    <a:p>
                      <a:r>
                        <a:rPr lang="en-GB" dirty="0" smtClean="0"/>
                        <a:t>Graeme Burt, Lancaster University</a:t>
                      </a:r>
                      <a:endParaRPr lang="en-GB" dirty="0"/>
                    </a:p>
                  </a:txBody>
                  <a:tcPr/>
                </a:tc>
                <a:tc>
                  <a:txBody>
                    <a:bodyPr/>
                    <a:lstStyle/>
                    <a:p>
                      <a:r>
                        <a:rPr lang="en-GB" b="1" dirty="0" smtClean="0"/>
                        <a:t>Vacuum Interrupters and breakdown issues</a:t>
                      </a:r>
                    </a:p>
                    <a:p>
                      <a:r>
                        <a:rPr lang="en-GB" dirty="0" smtClean="0"/>
                        <a:t>Zhenxing Wang, </a:t>
                      </a:r>
                      <a:endParaRPr lang="en-GB" sz="1800" b="0" i="0" u="none" strike="noStrike" kern="1200" baseline="0" dirty="0" smtClean="0">
                        <a:solidFill>
                          <a:schemeClr val="dk1"/>
                        </a:solidFill>
                        <a:latin typeface="+mn-lt"/>
                        <a:ea typeface="+mn-ea"/>
                        <a:cs typeface="+mn-cs"/>
                      </a:endParaRPr>
                    </a:p>
                    <a:p>
                      <a:r>
                        <a:rPr lang="en-GB" sz="1800" b="0" i="0" u="none" strike="noStrike" kern="1200" baseline="0" dirty="0" smtClean="0">
                          <a:solidFill>
                            <a:schemeClr val="dk1"/>
                          </a:solidFill>
                          <a:latin typeface="+mn-lt"/>
                          <a:ea typeface="+mn-ea"/>
                          <a:cs typeface="+mn-cs"/>
                        </a:rPr>
                        <a:t>Xi’an </a:t>
                      </a:r>
                      <a:r>
                        <a:rPr lang="en-GB" sz="1800" b="0" i="0" u="none" strike="noStrike" kern="1200" baseline="0" dirty="0" err="1" smtClean="0">
                          <a:solidFill>
                            <a:schemeClr val="dk1"/>
                          </a:solidFill>
                          <a:latin typeface="+mn-lt"/>
                          <a:ea typeface="+mn-ea"/>
                          <a:cs typeface="+mn-cs"/>
                        </a:rPr>
                        <a:t>Jiaotong</a:t>
                      </a:r>
                      <a:r>
                        <a:rPr lang="en-GB" sz="1800" b="0" i="0" u="none" strike="noStrike" kern="1200" baseline="0" dirty="0" smtClean="0">
                          <a:solidFill>
                            <a:schemeClr val="dk1"/>
                          </a:solidFill>
                          <a:latin typeface="+mn-lt"/>
                          <a:ea typeface="+mn-ea"/>
                          <a:cs typeface="+mn-cs"/>
                        </a:rPr>
                        <a:t> University </a:t>
                      </a:r>
                      <a:endParaRPr lang="en-GB" dirty="0"/>
                    </a:p>
                  </a:txBody>
                  <a:tcPr/>
                </a:tc>
                <a:tc>
                  <a:txBody>
                    <a:bodyPr/>
                    <a:lstStyle/>
                    <a:p>
                      <a:r>
                        <a:rPr lang="en-GB" b="1" dirty="0" smtClean="0"/>
                        <a:t>Introduction to the </a:t>
                      </a:r>
                      <a:r>
                        <a:rPr lang="en-GB" b="1" dirty="0" err="1" smtClean="0"/>
                        <a:t>Fraunhofer</a:t>
                      </a:r>
                      <a:r>
                        <a:rPr lang="en-GB" b="1" dirty="0" smtClean="0"/>
                        <a:t> Institute, industrialization of CLIC and X-band structures</a:t>
                      </a:r>
                    </a:p>
                    <a:p>
                      <a:r>
                        <a:rPr lang="en-GB" dirty="0" smtClean="0"/>
                        <a:t>Dirk </a:t>
                      </a:r>
                      <a:r>
                        <a:rPr lang="en-GB" dirty="0" err="1" smtClean="0"/>
                        <a:t>Oberschmidt</a:t>
                      </a:r>
                      <a:r>
                        <a:rPr lang="en-GB" dirty="0" smtClean="0"/>
                        <a:t>, </a:t>
                      </a:r>
                      <a:r>
                        <a:rPr lang="en-GB" dirty="0" err="1" smtClean="0"/>
                        <a:t>Fraunhofer</a:t>
                      </a:r>
                      <a:r>
                        <a:rPr lang="en-GB" dirty="0" smtClean="0"/>
                        <a:t> </a:t>
                      </a:r>
                      <a:r>
                        <a:rPr lang="en-GB" dirty="0" err="1" smtClean="0"/>
                        <a:t>Insititute</a:t>
                      </a:r>
                      <a:endParaRPr lang="en-GB" dirty="0"/>
                    </a:p>
                  </a:txBody>
                  <a:tcPr/>
                </a:tc>
              </a:tr>
              <a:tr h="638217">
                <a:tc>
                  <a:txBody>
                    <a:bodyPr/>
                    <a:lstStyle/>
                    <a:p>
                      <a:r>
                        <a:rPr lang="en-GB" b="1" dirty="0" smtClean="0"/>
                        <a:t>X-band XFEL proposals</a:t>
                      </a:r>
                    </a:p>
                    <a:p>
                      <a:r>
                        <a:rPr lang="en-GB" dirty="0" err="1" smtClean="0"/>
                        <a:t>tbd</a:t>
                      </a:r>
                      <a:endParaRPr lang="en-GB" dirty="0"/>
                    </a:p>
                  </a:txBody>
                  <a:tcPr/>
                </a:tc>
                <a:tc>
                  <a:txBody>
                    <a:bodyPr/>
                    <a:lstStyle/>
                    <a:p>
                      <a:r>
                        <a:rPr lang="en-GB" b="1" dirty="0" smtClean="0"/>
                        <a:t>Time-resolved electron diffraction</a:t>
                      </a:r>
                    </a:p>
                    <a:p>
                      <a:r>
                        <a:rPr lang="en-GB" dirty="0" smtClean="0"/>
                        <a:t>Hirofumi</a:t>
                      </a:r>
                      <a:r>
                        <a:rPr lang="en-GB" baseline="0" dirty="0" smtClean="0"/>
                        <a:t> Yanagisawa, ETH Zurich</a:t>
                      </a:r>
                      <a:endParaRPr lang="en-GB" dirty="0"/>
                    </a:p>
                  </a:txBody>
                  <a:tcPr/>
                </a:tc>
                <a:tc>
                  <a:txBody>
                    <a:bodyPr/>
                    <a:lstStyle/>
                    <a:p>
                      <a:r>
                        <a:rPr lang="en-GB" b="1" dirty="0" smtClean="0"/>
                        <a:t>Experience machining precision accelerator components: VDL</a:t>
                      </a:r>
                    </a:p>
                    <a:p>
                      <a:r>
                        <a:rPr lang="en-GB" dirty="0" smtClean="0"/>
                        <a:t>Mathieu </a:t>
                      </a:r>
                      <a:r>
                        <a:rPr lang="en-GB" dirty="0" err="1" smtClean="0"/>
                        <a:t>Breukers</a:t>
                      </a:r>
                      <a:r>
                        <a:rPr lang="en-GB" dirty="0" smtClean="0"/>
                        <a:t>, VDL</a:t>
                      </a:r>
                      <a:endParaRPr lang="en-GB" dirty="0"/>
                    </a:p>
                  </a:txBody>
                  <a:tcPr/>
                </a:tc>
              </a:tr>
              <a:tr h="638217">
                <a:tc>
                  <a:txBody>
                    <a:bodyPr/>
                    <a:lstStyle/>
                    <a:p>
                      <a:r>
                        <a:rPr lang="en-GB" b="1" dirty="0" smtClean="0"/>
                        <a:t>Thomson</a:t>
                      </a:r>
                      <a:r>
                        <a:rPr lang="en-GB" b="1" baseline="0" dirty="0" smtClean="0"/>
                        <a:t> scattering source at Tsinghua University</a:t>
                      </a:r>
                    </a:p>
                    <a:p>
                      <a:r>
                        <a:rPr lang="en-GB" baseline="0" dirty="0" smtClean="0"/>
                        <a:t>Jiaru Shi, Tsinghua University</a:t>
                      </a:r>
                      <a:endParaRPr lang="en-GB" dirty="0"/>
                    </a:p>
                  </a:txBody>
                  <a:tcPr/>
                </a:tc>
                <a:tc>
                  <a:txBody>
                    <a:bodyPr/>
                    <a:lstStyle/>
                    <a:p>
                      <a:endParaRPr lang="en-GB"/>
                    </a:p>
                  </a:txBody>
                  <a:tcPr/>
                </a:tc>
                <a:tc>
                  <a:txBody>
                    <a:bodyPr/>
                    <a:lstStyle/>
                    <a:p>
                      <a:r>
                        <a:rPr lang="en-GB" b="1" dirty="0" smtClean="0"/>
                        <a:t>Experience supplying precision accelerator components: </a:t>
                      </a:r>
                      <a:r>
                        <a:rPr lang="en-GB" b="1" dirty="0" err="1" smtClean="0"/>
                        <a:t>Radiabeam</a:t>
                      </a:r>
                      <a:endParaRPr lang="en-GB" b="1" dirty="0" smtClean="0"/>
                    </a:p>
                    <a:p>
                      <a:r>
                        <a:rPr lang="en-GB" dirty="0" err="1" smtClean="0"/>
                        <a:t>Salime</a:t>
                      </a:r>
                      <a:r>
                        <a:rPr lang="en-GB" dirty="0" smtClean="0"/>
                        <a:t> Boucher, </a:t>
                      </a:r>
                      <a:r>
                        <a:rPr lang="en-GB" dirty="0" err="1" smtClean="0"/>
                        <a:t>Radiabeam</a:t>
                      </a:r>
                      <a:endParaRPr lang="en-GB" dirty="0"/>
                    </a:p>
                  </a:txBody>
                  <a:tcPr/>
                </a:tc>
              </a:tr>
            </a:tbl>
          </a:graphicData>
        </a:graphic>
      </p:graphicFrame>
    </p:spTree>
    <p:extLst>
      <p:ext uri="{BB962C8B-B14F-4D97-AF65-F5344CB8AC3E}">
        <p14:creationId xmlns:p14="http://schemas.microsoft.com/office/powerpoint/2010/main" val="3248880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1"/>
          <p:cNvSpPr/>
          <p:nvPr/>
        </p:nvSpPr>
        <p:spPr>
          <a:xfrm>
            <a:off x="2924662" y="3102890"/>
            <a:ext cx="3317795" cy="1478238"/>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p:nvSpPr>
        <p:spPr>
          <a:xfrm>
            <a:off x="2894863" y="3517785"/>
            <a:ext cx="3377395" cy="523220"/>
          </a:xfrm>
          <a:prstGeom prst="rect">
            <a:avLst/>
          </a:prstGeom>
          <a:noFill/>
        </p:spPr>
        <p:txBody>
          <a:bodyPr wrap="square" rtlCol="0">
            <a:spAutoFit/>
          </a:bodyPr>
          <a:lstStyle/>
          <a:p>
            <a:pPr algn="ctr"/>
            <a:r>
              <a:rPr lang="en-GB" sz="2800" dirty="0" smtClean="0"/>
              <a:t>CLIC project</a:t>
            </a:r>
            <a:endParaRPr lang="en-GB" sz="2800" dirty="0"/>
          </a:p>
        </p:txBody>
      </p:sp>
      <p:sp>
        <p:nvSpPr>
          <p:cNvPr id="8" name="Oval 7"/>
          <p:cNvSpPr/>
          <p:nvPr/>
        </p:nvSpPr>
        <p:spPr>
          <a:xfrm>
            <a:off x="467544" y="915636"/>
            <a:ext cx="3672408" cy="1584176"/>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9" name="TextBox 8"/>
          <p:cNvSpPr txBox="1"/>
          <p:nvPr/>
        </p:nvSpPr>
        <p:spPr>
          <a:xfrm>
            <a:off x="815130" y="1048415"/>
            <a:ext cx="2935481" cy="1200329"/>
          </a:xfrm>
          <a:prstGeom prst="rect">
            <a:avLst/>
          </a:prstGeom>
          <a:noFill/>
        </p:spPr>
        <p:txBody>
          <a:bodyPr wrap="square" rtlCol="0">
            <a:spAutoFit/>
          </a:bodyPr>
          <a:lstStyle/>
          <a:p>
            <a:pPr algn="ctr"/>
            <a:r>
              <a:rPr lang="en-GB" dirty="0" smtClean="0">
                <a:solidFill>
                  <a:srgbClr val="00B050"/>
                </a:solidFill>
              </a:rPr>
              <a:t>Electron linacs:</a:t>
            </a:r>
          </a:p>
          <a:p>
            <a:pPr algn="ctr"/>
            <a:r>
              <a:rPr lang="en-GB" dirty="0" smtClean="0">
                <a:solidFill>
                  <a:srgbClr val="00B050"/>
                </a:solidFill>
              </a:rPr>
              <a:t>XFELs, </a:t>
            </a:r>
            <a:r>
              <a:rPr lang="en-GB" dirty="0">
                <a:solidFill>
                  <a:srgbClr val="00B050"/>
                </a:solidFill>
              </a:rPr>
              <a:t>C</a:t>
            </a:r>
            <a:r>
              <a:rPr lang="en-GB" dirty="0" smtClean="0">
                <a:solidFill>
                  <a:srgbClr val="00B050"/>
                </a:solidFill>
              </a:rPr>
              <a:t>ompton sources, neutron production,  security, medical etc.</a:t>
            </a:r>
            <a:endParaRPr lang="en-GB" dirty="0">
              <a:solidFill>
                <a:srgbClr val="00B050"/>
              </a:solidFill>
            </a:endParaRPr>
          </a:p>
        </p:txBody>
      </p:sp>
      <p:sp>
        <p:nvSpPr>
          <p:cNvPr id="10" name="Oval 9"/>
          <p:cNvSpPr/>
          <p:nvPr/>
        </p:nvSpPr>
        <p:spPr>
          <a:xfrm>
            <a:off x="5219115" y="915636"/>
            <a:ext cx="3600400" cy="1584176"/>
          </a:xfrm>
          <a:prstGeom prst="ellipse">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076058" y="1186909"/>
            <a:ext cx="3816425" cy="923330"/>
          </a:xfrm>
          <a:prstGeom prst="rect">
            <a:avLst/>
          </a:prstGeom>
          <a:noFill/>
        </p:spPr>
        <p:txBody>
          <a:bodyPr wrap="square" rtlCol="0">
            <a:spAutoFit/>
          </a:bodyPr>
          <a:lstStyle/>
          <a:p>
            <a:pPr algn="ctr"/>
            <a:r>
              <a:rPr lang="en-GB" dirty="0" smtClean="0">
                <a:solidFill>
                  <a:srgbClr val="0070C0"/>
                </a:solidFill>
              </a:rPr>
              <a:t>Industrial suppliers:</a:t>
            </a:r>
          </a:p>
          <a:p>
            <a:pPr algn="ctr"/>
            <a:r>
              <a:rPr lang="en-GB" dirty="0" smtClean="0">
                <a:solidFill>
                  <a:srgbClr val="0070C0"/>
                </a:solidFill>
              </a:rPr>
              <a:t>precision machining, high-efficiency and power sources, etc.</a:t>
            </a:r>
            <a:endParaRPr lang="en-GB" dirty="0">
              <a:solidFill>
                <a:srgbClr val="0070C0"/>
              </a:solidFill>
            </a:endParaRPr>
          </a:p>
        </p:txBody>
      </p:sp>
      <p:sp>
        <p:nvSpPr>
          <p:cNvPr id="12" name="Left-Right Arrow 11"/>
          <p:cNvSpPr/>
          <p:nvPr/>
        </p:nvSpPr>
        <p:spPr>
          <a:xfrm rot="14303263">
            <a:off x="2876567" y="2680222"/>
            <a:ext cx="768270" cy="432048"/>
          </a:xfrm>
          <a:prstGeom prst="leftRightArrow">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13" name="TextBox 12"/>
          <p:cNvSpPr txBox="1"/>
          <p:nvPr/>
        </p:nvSpPr>
        <p:spPr>
          <a:xfrm>
            <a:off x="848478" y="2741532"/>
            <a:ext cx="2026902" cy="369332"/>
          </a:xfrm>
          <a:prstGeom prst="rect">
            <a:avLst/>
          </a:prstGeom>
          <a:noFill/>
        </p:spPr>
        <p:txBody>
          <a:bodyPr wrap="none" rtlCol="0">
            <a:spAutoFit/>
          </a:bodyPr>
          <a:lstStyle/>
          <a:p>
            <a:r>
              <a:rPr lang="en-GB" dirty="0" smtClean="0">
                <a:solidFill>
                  <a:srgbClr val="00B050"/>
                </a:solidFill>
              </a:rPr>
              <a:t>accelerator systems</a:t>
            </a:r>
          </a:p>
        </p:txBody>
      </p:sp>
      <p:sp>
        <p:nvSpPr>
          <p:cNvPr id="14" name="Left-Right Arrow 13"/>
          <p:cNvSpPr/>
          <p:nvPr/>
        </p:nvSpPr>
        <p:spPr>
          <a:xfrm rot="18676144">
            <a:off x="5473957" y="2649826"/>
            <a:ext cx="913936" cy="432048"/>
          </a:xfrm>
          <a:prstGeom prst="leftRightArrow">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4060493" y="2271212"/>
            <a:ext cx="1767920" cy="369332"/>
          </a:xfrm>
          <a:prstGeom prst="rect">
            <a:avLst/>
          </a:prstGeom>
          <a:noFill/>
        </p:spPr>
        <p:txBody>
          <a:bodyPr wrap="none" rtlCol="0">
            <a:spAutoFit/>
          </a:bodyPr>
          <a:lstStyle/>
          <a:p>
            <a:r>
              <a:rPr lang="en-GB" dirty="0" smtClean="0">
                <a:solidFill>
                  <a:srgbClr val="0070C0"/>
                </a:solidFill>
              </a:rPr>
              <a:t>commercial base</a:t>
            </a:r>
            <a:endParaRPr lang="en-GB" dirty="0">
              <a:solidFill>
                <a:srgbClr val="0070C0"/>
              </a:solidFill>
            </a:endParaRPr>
          </a:p>
        </p:txBody>
      </p:sp>
      <p:sp>
        <p:nvSpPr>
          <p:cNvPr id="20" name="Left-Right Arrow 19"/>
          <p:cNvSpPr/>
          <p:nvPr/>
        </p:nvSpPr>
        <p:spPr>
          <a:xfrm>
            <a:off x="4189152" y="1432550"/>
            <a:ext cx="913936" cy="432048"/>
          </a:xfrm>
          <a:prstGeom prst="leftRightArrow">
            <a:avLst/>
          </a:prstGeom>
          <a:noFill/>
          <a:ln>
            <a:gradFill>
              <a:gsLst>
                <a:gs pos="0">
                  <a:srgbClr val="00B050"/>
                </a:gs>
                <a:gs pos="50000">
                  <a:schemeClr val="accent1">
                    <a:tint val="44500"/>
                    <a:satMod val="160000"/>
                  </a:schemeClr>
                </a:gs>
                <a:gs pos="100000">
                  <a:srgbClr val="0070C0"/>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6485440" y="3003868"/>
            <a:ext cx="2638658" cy="105510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6698370" y="3208261"/>
            <a:ext cx="2266120" cy="646331"/>
          </a:xfrm>
          <a:prstGeom prst="rect">
            <a:avLst/>
          </a:prstGeom>
          <a:noFill/>
        </p:spPr>
        <p:txBody>
          <a:bodyPr wrap="square" rtlCol="0">
            <a:spAutoFit/>
          </a:bodyPr>
          <a:lstStyle/>
          <a:p>
            <a:pPr algn="ctr"/>
            <a:r>
              <a:rPr lang="en-GB" dirty="0" smtClean="0">
                <a:solidFill>
                  <a:srgbClr val="FF0000"/>
                </a:solidFill>
              </a:rPr>
              <a:t>High-gradient science and technology</a:t>
            </a:r>
            <a:endParaRPr lang="en-GB" dirty="0">
              <a:solidFill>
                <a:srgbClr val="FF0000"/>
              </a:solidFill>
            </a:endParaRPr>
          </a:p>
        </p:txBody>
      </p:sp>
      <p:sp>
        <p:nvSpPr>
          <p:cNvPr id="18" name="TextBox 17"/>
          <p:cNvSpPr txBox="1"/>
          <p:nvPr/>
        </p:nvSpPr>
        <p:spPr>
          <a:xfrm>
            <a:off x="323532" y="4851157"/>
            <a:ext cx="8424935" cy="954107"/>
          </a:xfrm>
          <a:prstGeom prst="rect">
            <a:avLst/>
          </a:prstGeom>
          <a:noFill/>
        </p:spPr>
        <p:txBody>
          <a:bodyPr wrap="square" rtlCol="0">
            <a:spAutoFit/>
          </a:bodyPr>
          <a:lstStyle/>
          <a:p>
            <a:pPr algn="ctr"/>
            <a:r>
              <a:rPr lang="en-GB" sz="2800" dirty="0"/>
              <a:t>N</a:t>
            </a:r>
            <a:r>
              <a:rPr lang="en-GB" sz="2800" dirty="0" smtClean="0"/>
              <a:t>ow a few </a:t>
            </a:r>
            <a:r>
              <a:rPr lang="en-GB" sz="2800" dirty="0" smtClean="0"/>
              <a:t>particularly relevant </a:t>
            </a:r>
            <a:r>
              <a:rPr lang="en-GB" sz="2800" dirty="0" smtClean="0"/>
              <a:t>X-band and high-gradient </a:t>
            </a:r>
            <a:r>
              <a:rPr lang="en-GB" sz="2800" dirty="0"/>
              <a:t>working </a:t>
            </a:r>
            <a:r>
              <a:rPr lang="en-GB" sz="2800" dirty="0" smtClean="0"/>
              <a:t>group highlights</a:t>
            </a:r>
            <a:endParaRPr lang="en-GB" sz="2800" dirty="0"/>
          </a:p>
        </p:txBody>
      </p:sp>
    </p:spTree>
    <p:extLst>
      <p:ext uri="{BB962C8B-B14F-4D97-AF65-F5344CB8AC3E}">
        <p14:creationId xmlns:p14="http://schemas.microsoft.com/office/powerpoint/2010/main" val="22963524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59836" y="188641"/>
            <a:ext cx="2972289" cy="584775"/>
          </a:xfrm>
          <a:prstGeom prst="rect">
            <a:avLst/>
          </a:prstGeom>
          <a:noFill/>
        </p:spPr>
        <p:txBody>
          <a:bodyPr wrap="none" rtlCol="0">
            <a:spAutoFit/>
          </a:bodyPr>
          <a:lstStyle/>
          <a:p>
            <a:pPr algn="ctr"/>
            <a:r>
              <a:rPr lang="en-GB" sz="3200" dirty="0" smtClean="0"/>
              <a:t>rf power sources</a:t>
            </a:r>
            <a:endParaRPr lang="en-GB" sz="3200" dirty="0"/>
          </a:p>
        </p:txBody>
      </p:sp>
      <p:sp>
        <p:nvSpPr>
          <p:cNvPr id="3" name="TextBox 2"/>
          <p:cNvSpPr txBox="1"/>
          <p:nvPr/>
        </p:nvSpPr>
        <p:spPr>
          <a:xfrm>
            <a:off x="251520" y="908720"/>
            <a:ext cx="8568952" cy="369332"/>
          </a:xfrm>
          <a:prstGeom prst="rect">
            <a:avLst/>
          </a:prstGeom>
          <a:noFill/>
        </p:spPr>
        <p:txBody>
          <a:bodyPr wrap="square" rtlCol="0">
            <a:spAutoFit/>
          </a:bodyPr>
          <a:lstStyle/>
          <a:p>
            <a:pPr algn="ctr"/>
            <a:r>
              <a:rPr lang="en-GB" dirty="0" smtClean="0"/>
              <a:t>We now have two types of commercial X-band power sources running at CERN.</a:t>
            </a:r>
            <a:endParaRPr lang="en-GB"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6056" y="1604741"/>
            <a:ext cx="2808312" cy="41758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3330"/>
          <a:stretch/>
        </p:blipFill>
        <p:spPr bwMode="auto">
          <a:xfrm>
            <a:off x="971601" y="1499121"/>
            <a:ext cx="2847244" cy="43870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899592" y="6021288"/>
            <a:ext cx="3021853" cy="400110"/>
          </a:xfrm>
          <a:prstGeom prst="rect">
            <a:avLst/>
          </a:prstGeom>
          <a:noFill/>
        </p:spPr>
        <p:txBody>
          <a:bodyPr wrap="none" rtlCol="0">
            <a:spAutoFit/>
          </a:bodyPr>
          <a:lstStyle/>
          <a:p>
            <a:r>
              <a:rPr lang="en-GB" sz="2000" dirty="0" smtClean="0"/>
              <a:t>Toshiba 6 MW, 5 </a:t>
            </a:r>
            <a:r>
              <a:rPr lang="el-GR" sz="2000" dirty="0" smtClean="0"/>
              <a:t>μ</a:t>
            </a:r>
            <a:r>
              <a:rPr lang="en-GB" sz="2000" dirty="0" smtClean="0"/>
              <a:t>s, 400 Hz</a:t>
            </a:r>
            <a:endParaRPr lang="en-GB" sz="2000" dirty="0"/>
          </a:p>
        </p:txBody>
      </p:sp>
      <p:sp>
        <p:nvSpPr>
          <p:cNvPr id="7" name="TextBox 6"/>
          <p:cNvSpPr txBox="1"/>
          <p:nvPr/>
        </p:nvSpPr>
        <p:spPr>
          <a:xfrm>
            <a:off x="5148064" y="5949280"/>
            <a:ext cx="2759282" cy="400110"/>
          </a:xfrm>
          <a:prstGeom prst="rect">
            <a:avLst/>
          </a:prstGeom>
          <a:noFill/>
        </p:spPr>
        <p:txBody>
          <a:bodyPr wrap="none" rtlCol="0">
            <a:spAutoFit/>
          </a:bodyPr>
          <a:lstStyle/>
          <a:p>
            <a:r>
              <a:rPr lang="en-GB" sz="2000" dirty="0" smtClean="0"/>
              <a:t>CPI 50 MW, 1.5 </a:t>
            </a:r>
            <a:r>
              <a:rPr lang="el-GR" sz="2000" dirty="0" smtClean="0"/>
              <a:t>μ</a:t>
            </a:r>
            <a:r>
              <a:rPr lang="en-GB" sz="2000" dirty="0" smtClean="0"/>
              <a:t>s, 50 Hz</a:t>
            </a:r>
            <a:endParaRPr lang="en-GB" sz="2000" dirty="0"/>
          </a:p>
        </p:txBody>
      </p:sp>
    </p:spTree>
    <p:extLst>
      <p:ext uri="{BB962C8B-B14F-4D97-AF65-F5344CB8AC3E}">
        <p14:creationId xmlns:p14="http://schemas.microsoft.com/office/powerpoint/2010/main" val="19522220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4" y="1101259"/>
            <a:ext cx="3038451" cy="54016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4067944" y="2132864"/>
            <a:ext cx="4536504" cy="1384995"/>
          </a:xfrm>
          <a:prstGeom prst="rect">
            <a:avLst/>
          </a:prstGeom>
          <a:noFill/>
        </p:spPr>
        <p:txBody>
          <a:bodyPr wrap="square" rtlCol="0">
            <a:spAutoFit/>
          </a:bodyPr>
          <a:lstStyle/>
          <a:p>
            <a:r>
              <a:rPr lang="en-GB" sz="2800" dirty="0" smtClean="0"/>
              <a:t>Thank you SLAC XL5!</a:t>
            </a:r>
          </a:p>
          <a:p>
            <a:r>
              <a:rPr lang="en-GB" sz="2800" dirty="0" smtClean="0"/>
              <a:t>Have a good rest while you are waiting for repair.</a:t>
            </a:r>
            <a:endParaRPr lang="en-GB" sz="2800" dirty="0"/>
          </a:p>
        </p:txBody>
      </p:sp>
    </p:spTree>
    <p:extLst>
      <p:ext uri="{BB962C8B-B14F-4D97-AF65-F5344CB8AC3E}">
        <p14:creationId xmlns:p14="http://schemas.microsoft.com/office/powerpoint/2010/main" val="6678171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673" y="1125443"/>
            <a:ext cx="7954935" cy="53285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Oval 2"/>
          <p:cNvSpPr/>
          <p:nvPr/>
        </p:nvSpPr>
        <p:spPr>
          <a:xfrm>
            <a:off x="4599746" y="3981118"/>
            <a:ext cx="199407"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4" name="Oval 3"/>
          <p:cNvSpPr/>
          <p:nvPr/>
        </p:nvSpPr>
        <p:spPr>
          <a:xfrm>
            <a:off x="5663249" y="3681727"/>
            <a:ext cx="199407" cy="216024"/>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5" name="Oval 4"/>
          <p:cNvSpPr/>
          <p:nvPr/>
        </p:nvSpPr>
        <p:spPr>
          <a:xfrm>
            <a:off x="3868589" y="3432911"/>
            <a:ext cx="199407" cy="216024"/>
          </a:xfrm>
          <a:prstGeom prst="ellipse">
            <a:avLst/>
          </a:prstGeom>
          <a:solidFill>
            <a:srgbClr val="33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6" name="Oval 5"/>
          <p:cNvSpPr/>
          <p:nvPr/>
        </p:nvSpPr>
        <p:spPr>
          <a:xfrm>
            <a:off x="1713836" y="2133555"/>
            <a:ext cx="199407" cy="21602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7" name="Oval 6"/>
          <p:cNvSpPr/>
          <p:nvPr/>
        </p:nvSpPr>
        <p:spPr>
          <a:xfrm>
            <a:off x="5653862" y="2435009"/>
            <a:ext cx="199407" cy="216024"/>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8" name="Straight Arrow Connector 7"/>
          <p:cNvCxnSpPr>
            <a:endCxn id="7" idx="3"/>
          </p:cNvCxnSpPr>
          <p:nvPr/>
        </p:nvCxnSpPr>
        <p:spPr>
          <a:xfrm flipV="1">
            <a:off x="4067996" y="2619397"/>
            <a:ext cx="1615069" cy="872280"/>
          </a:xfrm>
          <a:prstGeom prst="straightConnector1">
            <a:avLst/>
          </a:prstGeom>
          <a:ln w="28575" cmpd="dbl">
            <a:solidFill>
              <a:srgbClr val="0000FF"/>
            </a:solidFill>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endCxn id="4" idx="2"/>
          </p:cNvCxnSpPr>
          <p:nvPr/>
        </p:nvCxnSpPr>
        <p:spPr>
          <a:xfrm flipV="1">
            <a:off x="4801837" y="3789743"/>
            <a:ext cx="861413" cy="290957"/>
          </a:xfrm>
          <a:prstGeom prst="straightConnector1">
            <a:avLst/>
          </a:prstGeom>
          <a:ln w="28575" cmpd="dbl">
            <a:solidFill>
              <a:srgbClr val="00B050"/>
            </a:solidFill>
            <a:headEnd type="none" w="med" len="med"/>
            <a:tailEnd type="stealth" w="lg" len="lg"/>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2"/>
            <a:endCxn id="6" idx="5"/>
          </p:cNvCxnSpPr>
          <p:nvPr/>
        </p:nvCxnSpPr>
        <p:spPr>
          <a:xfrm flipH="1" flipV="1">
            <a:off x="1884043" y="2317943"/>
            <a:ext cx="1984545" cy="1222980"/>
          </a:xfrm>
          <a:prstGeom prst="straightConnector1">
            <a:avLst/>
          </a:prstGeom>
          <a:ln w="28575" cmpd="dbl">
            <a:solidFill>
              <a:srgbClr val="FFC000"/>
            </a:solidFill>
            <a:prstDash val="solid"/>
            <a:headEnd type="none" w="med" len="med"/>
            <a:tailEnd type="stealth" w="lg" len="lg"/>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060294" y="3312397"/>
            <a:ext cx="1395847" cy="954107"/>
          </a:xfrm>
          <a:prstGeom prst="rect">
            <a:avLst/>
          </a:prstGeom>
          <a:noFill/>
          <a:ln w="28575">
            <a:solidFill>
              <a:srgbClr val="339933"/>
            </a:solidFill>
          </a:ln>
        </p:spPr>
        <p:txBody>
          <a:bodyPr wrap="square" rtlCol="0">
            <a:spAutoFit/>
          </a:bodyPr>
          <a:lstStyle/>
          <a:p>
            <a:r>
              <a:rPr lang="en-GB" sz="1400" dirty="0" smtClean="0">
                <a:solidFill>
                  <a:prstClr val="black"/>
                </a:solidFill>
              </a:rPr>
              <a:t>S-band Demonstrator</a:t>
            </a:r>
          </a:p>
          <a:p>
            <a:r>
              <a:rPr lang="en-GB" sz="1400" dirty="0">
                <a:solidFill>
                  <a:prstClr val="black"/>
                </a:solidFill>
              </a:rPr>
              <a:t>4</a:t>
            </a:r>
            <a:r>
              <a:rPr lang="en-GB" sz="1400" dirty="0" smtClean="0">
                <a:solidFill>
                  <a:prstClr val="black"/>
                </a:solidFill>
              </a:rPr>
              <a:t>0 beams; &lt;60 kV</a:t>
            </a:r>
          </a:p>
        </p:txBody>
      </p:sp>
      <p:sp>
        <p:nvSpPr>
          <p:cNvPr id="12" name="TextBox 11"/>
          <p:cNvSpPr txBox="1"/>
          <p:nvPr/>
        </p:nvSpPr>
        <p:spPr>
          <a:xfrm>
            <a:off x="3501326" y="4201811"/>
            <a:ext cx="1296144" cy="954107"/>
          </a:xfrm>
          <a:prstGeom prst="rect">
            <a:avLst/>
          </a:prstGeom>
          <a:noFill/>
          <a:ln w="28575">
            <a:solidFill>
              <a:srgbClr val="00B050"/>
            </a:solidFill>
          </a:ln>
        </p:spPr>
        <p:txBody>
          <a:bodyPr wrap="square" rtlCol="0">
            <a:spAutoFit/>
          </a:bodyPr>
          <a:lstStyle/>
          <a:p>
            <a:r>
              <a:rPr lang="en-GB" sz="1400" dirty="0">
                <a:solidFill>
                  <a:prstClr val="black"/>
                </a:solidFill>
              </a:rPr>
              <a:t>L</a:t>
            </a:r>
            <a:r>
              <a:rPr lang="en-GB" sz="1400" dirty="0" smtClean="0">
                <a:solidFill>
                  <a:prstClr val="black"/>
                </a:solidFill>
              </a:rPr>
              <a:t>-band </a:t>
            </a:r>
          </a:p>
          <a:p>
            <a:r>
              <a:rPr lang="en-GB" sz="1400" dirty="0" smtClean="0">
                <a:solidFill>
                  <a:prstClr val="black"/>
                </a:solidFill>
              </a:rPr>
              <a:t>ILC</a:t>
            </a:r>
          </a:p>
          <a:p>
            <a:r>
              <a:rPr lang="en-GB" sz="1400" dirty="0">
                <a:solidFill>
                  <a:prstClr val="black"/>
                </a:solidFill>
              </a:rPr>
              <a:t>6</a:t>
            </a:r>
            <a:r>
              <a:rPr lang="en-GB" sz="1400" dirty="0" smtClean="0">
                <a:solidFill>
                  <a:prstClr val="black"/>
                </a:solidFill>
              </a:rPr>
              <a:t> beams; 116 kV</a:t>
            </a:r>
          </a:p>
        </p:txBody>
      </p:sp>
      <p:sp>
        <p:nvSpPr>
          <p:cNvPr id="13" name="TextBox 12"/>
          <p:cNvSpPr txBox="1"/>
          <p:nvPr/>
        </p:nvSpPr>
        <p:spPr>
          <a:xfrm>
            <a:off x="4875527" y="3909054"/>
            <a:ext cx="1568414" cy="954107"/>
          </a:xfrm>
          <a:prstGeom prst="rect">
            <a:avLst/>
          </a:prstGeom>
          <a:noFill/>
          <a:ln w="19050">
            <a:solidFill>
              <a:srgbClr val="00B050"/>
            </a:solidFill>
          </a:ln>
        </p:spPr>
        <p:txBody>
          <a:bodyPr wrap="square" rtlCol="0">
            <a:spAutoFit/>
          </a:bodyPr>
          <a:lstStyle/>
          <a:p>
            <a:r>
              <a:rPr lang="en-GB" sz="1400" dirty="0">
                <a:solidFill>
                  <a:prstClr val="black"/>
                </a:solidFill>
              </a:rPr>
              <a:t>L</a:t>
            </a:r>
            <a:r>
              <a:rPr lang="en-GB" sz="1400" dirty="0" smtClean="0">
                <a:solidFill>
                  <a:prstClr val="black"/>
                </a:solidFill>
              </a:rPr>
              <a:t>-band </a:t>
            </a:r>
          </a:p>
          <a:p>
            <a:r>
              <a:rPr lang="en-GB" sz="1400" dirty="0" smtClean="0">
                <a:solidFill>
                  <a:prstClr val="black"/>
                </a:solidFill>
              </a:rPr>
              <a:t>CLIC</a:t>
            </a:r>
          </a:p>
          <a:p>
            <a:r>
              <a:rPr lang="en-GB" sz="1400" dirty="0" smtClean="0">
                <a:solidFill>
                  <a:prstClr val="black"/>
                </a:solidFill>
              </a:rPr>
              <a:t>6-10 beams; ~160 kV</a:t>
            </a:r>
          </a:p>
        </p:txBody>
      </p:sp>
      <p:sp>
        <p:nvSpPr>
          <p:cNvPr id="14" name="TextBox 13"/>
          <p:cNvSpPr txBox="1"/>
          <p:nvPr/>
        </p:nvSpPr>
        <p:spPr>
          <a:xfrm>
            <a:off x="5048096" y="1933500"/>
            <a:ext cx="1395847" cy="523220"/>
          </a:xfrm>
          <a:prstGeom prst="rect">
            <a:avLst/>
          </a:prstGeom>
          <a:noFill/>
          <a:ln>
            <a:solidFill>
              <a:srgbClr val="0000FF"/>
            </a:solidFill>
          </a:ln>
        </p:spPr>
        <p:txBody>
          <a:bodyPr wrap="square" rtlCol="0">
            <a:spAutoFit/>
          </a:bodyPr>
          <a:lstStyle/>
          <a:p>
            <a:r>
              <a:rPr lang="en-GB" sz="1400" dirty="0" smtClean="0">
                <a:solidFill>
                  <a:prstClr val="black"/>
                </a:solidFill>
              </a:rPr>
              <a:t>L-band. CLIC.</a:t>
            </a:r>
          </a:p>
          <a:p>
            <a:r>
              <a:rPr lang="en-GB" sz="1400" b="1" dirty="0" smtClean="0">
                <a:solidFill>
                  <a:prstClr val="black"/>
                </a:solidFill>
              </a:rPr>
              <a:t>40 beams; 60 kV</a:t>
            </a:r>
          </a:p>
        </p:txBody>
      </p:sp>
      <p:sp>
        <p:nvSpPr>
          <p:cNvPr id="15" name="TextBox 14"/>
          <p:cNvSpPr txBox="1"/>
          <p:nvPr/>
        </p:nvSpPr>
        <p:spPr>
          <a:xfrm>
            <a:off x="1608644" y="1394891"/>
            <a:ext cx="1927599" cy="738664"/>
          </a:xfrm>
          <a:prstGeom prst="rect">
            <a:avLst/>
          </a:prstGeom>
          <a:noFill/>
          <a:ln w="19050">
            <a:solidFill>
              <a:srgbClr val="FFC000"/>
            </a:solidFill>
            <a:prstDash val="solid"/>
          </a:ln>
        </p:spPr>
        <p:txBody>
          <a:bodyPr wrap="square" rtlCol="0">
            <a:spAutoFit/>
          </a:bodyPr>
          <a:lstStyle/>
          <a:p>
            <a:r>
              <a:rPr lang="en-GB" sz="1400" dirty="0" smtClean="0">
                <a:solidFill>
                  <a:prstClr val="black"/>
                </a:solidFill>
              </a:rPr>
              <a:t>L-band, CW/long pulse </a:t>
            </a:r>
          </a:p>
          <a:p>
            <a:r>
              <a:rPr lang="en-GB" sz="1400" dirty="0" smtClean="0">
                <a:solidFill>
                  <a:prstClr val="black"/>
                </a:solidFill>
              </a:rPr>
              <a:t>FCC, ESS</a:t>
            </a:r>
          </a:p>
          <a:p>
            <a:r>
              <a:rPr lang="en-GB" sz="1400" dirty="0" smtClean="0">
                <a:solidFill>
                  <a:prstClr val="black"/>
                </a:solidFill>
              </a:rPr>
              <a:t>&lt;20 beams; &lt;50 kV</a:t>
            </a:r>
          </a:p>
        </p:txBody>
      </p:sp>
      <p:sp>
        <p:nvSpPr>
          <p:cNvPr id="16" name="Rectangle 15"/>
          <p:cNvSpPr/>
          <p:nvPr/>
        </p:nvSpPr>
        <p:spPr>
          <a:xfrm>
            <a:off x="142618" y="764706"/>
            <a:ext cx="8893878" cy="461665"/>
          </a:xfrm>
          <a:prstGeom prst="rect">
            <a:avLst/>
          </a:prstGeom>
        </p:spPr>
        <p:txBody>
          <a:bodyPr wrap="square">
            <a:spAutoFit/>
          </a:bodyPr>
          <a:lstStyle/>
          <a:p>
            <a:r>
              <a:rPr lang="en-GB" sz="2400" dirty="0" smtClean="0">
                <a:solidFill>
                  <a:prstClr val="black"/>
                </a:solidFill>
              </a:rPr>
              <a:t>Roadmap </a:t>
            </a:r>
            <a:r>
              <a:rPr lang="en-GB" sz="2400" dirty="0">
                <a:solidFill>
                  <a:prstClr val="black"/>
                </a:solidFill>
              </a:rPr>
              <a:t>for </a:t>
            </a:r>
            <a:r>
              <a:rPr lang="en-GB" sz="2400" dirty="0" smtClean="0">
                <a:solidFill>
                  <a:prstClr val="black"/>
                </a:solidFill>
              </a:rPr>
              <a:t>high-efficiency high RF power klystron development</a:t>
            </a:r>
            <a:endParaRPr lang="en-GB" sz="2400" dirty="0">
              <a:solidFill>
                <a:prstClr val="black"/>
              </a:solidFill>
            </a:endParaRPr>
          </a:p>
        </p:txBody>
      </p:sp>
      <p:sp>
        <p:nvSpPr>
          <p:cNvPr id="17" name="Rounded Rectangle 16"/>
          <p:cNvSpPr/>
          <p:nvPr/>
        </p:nvSpPr>
        <p:spPr>
          <a:xfrm>
            <a:off x="5115394" y="3044869"/>
            <a:ext cx="1074482" cy="561166"/>
          </a:xfrm>
          <a:prstGeom prst="roundRect">
            <a:avLst/>
          </a:prstGeom>
          <a:solidFill>
            <a:schemeClr val="accent4">
              <a:lumMod val="20000"/>
              <a:lumOff val="80000"/>
            </a:schemeClr>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18" name="TextBox 17"/>
          <p:cNvSpPr txBox="1"/>
          <p:nvPr/>
        </p:nvSpPr>
        <p:spPr>
          <a:xfrm>
            <a:off x="5128969" y="3033071"/>
            <a:ext cx="1027439" cy="584775"/>
          </a:xfrm>
          <a:prstGeom prst="rect">
            <a:avLst/>
          </a:prstGeom>
          <a:noFill/>
        </p:spPr>
        <p:txBody>
          <a:bodyPr wrap="square" rtlCol="0">
            <a:spAutoFit/>
          </a:bodyPr>
          <a:lstStyle/>
          <a:p>
            <a:r>
              <a:rPr lang="en-GB" sz="1600" dirty="0" smtClean="0">
                <a:solidFill>
                  <a:prstClr val="black"/>
                </a:solidFill>
              </a:rPr>
              <a:t>X-band</a:t>
            </a:r>
          </a:p>
          <a:p>
            <a:r>
              <a:rPr lang="en-GB" sz="1600" dirty="0" smtClean="0">
                <a:solidFill>
                  <a:prstClr val="black"/>
                </a:solidFill>
              </a:rPr>
              <a:t>Kladistron</a:t>
            </a:r>
            <a:endParaRPr lang="en-GB" sz="1600" dirty="0">
              <a:solidFill>
                <a:prstClr val="black"/>
              </a:solidFill>
            </a:endParaRPr>
          </a:p>
        </p:txBody>
      </p:sp>
      <p:sp>
        <p:nvSpPr>
          <p:cNvPr id="19" name="TextBox 18"/>
          <p:cNvSpPr txBox="1"/>
          <p:nvPr/>
        </p:nvSpPr>
        <p:spPr>
          <a:xfrm>
            <a:off x="3599880" y="2950231"/>
            <a:ext cx="853823" cy="338554"/>
          </a:xfrm>
          <a:prstGeom prst="rect">
            <a:avLst/>
          </a:prstGeom>
          <a:solidFill>
            <a:schemeClr val="accent3">
              <a:lumMod val="60000"/>
              <a:lumOff val="40000"/>
            </a:schemeClr>
          </a:solidFill>
          <a:ln>
            <a:noFill/>
          </a:ln>
        </p:spPr>
        <p:txBody>
          <a:bodyPr wrap="none" rtlCol="0">
            <a:spAutoFit/>
          </a:bodyPr>
          <a:lstStyle/>
          <a:p>
            <a:r>
              <a:rPr lang="en-GB" sz="1600" dirty="0" smtClean="0">
                <a:solidFill>
                  <a:prstClr val="white"/>
                </a:solidFill>
              </a:rPr>
              <a:t>1.0 year</a:t>
            </a:r>
            <a:endParaRPr lang="en-GB" sz="1600" dirty="0">
              <a:solidFill>
                <a:prstClr val="white"/>
              </a:solidFill>
            </a:endParaRPr>
          </a:p>
        </p:txBody>
      </p:sp>
      <p:sp>
        <p:nvSpPr>
          <p:cNvPr id="20" name="TextBox 19"/>
          <p:cNvSpPr txBox="1"/>
          <p:nvPr/>
        </p:nvSpPr>
        <p:spPr>
          <a:xfrm>
            <a:off x="5728597" y="1594946"/>
            <a:ext cx="774956" cy="338554"/>
          </a:xfrm>
          <a:prstGeom prst="rect">
            <a:avLst/>
          </a:prstGeom>
          <a:solidFill>
            <a:schemeClr val="accent1">
              <a:lumMod val="40000"/>
              <a:lumOff val="60000"/>
            </a:schemeClr>
          </a:solidFill>
          <a:ln>
            <a:noFill/>
          </a:ln>
        </p:spPr>
        <p:txBody>
          <a:bodyPr wrap="none" rtlCol="0">
            <a:spAutoFit/>
          </a:bodyPr>
          <a:lstStyle/>
          <a:p>
            <a:r>
              <a:rPr lang="en-GB" sz="1600" dirty="0" smtClean="0">
                <a:solidFill>
                  <a:prstClr val="white"/>
                </a:solidFill>
              </a:rPr>
              <a:t>3 years</a:t>
            </a:r>
            <a:endParaRPr lang="en-GB" sz="1600" dirty="0">
              <a:solidFill>
                <a:prstClr val="white"/>
              </a:solidFill>
            </a:endParaRPr>
          </a:p>
        </p:txBody>
      </p:sp>
      <p:sp>
        <p:nvSpPr>
          <p:cNvPr id="21" name="TextBox 20"/>
          <p:cNvSpPr txBox="1"/>
          <p:nvPr/>
        </p:nvSpPr>
        <p:spPr>
          <a:xfrm>
            <a:off x="5663250" y="4653085"/>
            <a:ext cx="853823" cy="338554"/>
          </a:xfrm>
          <a:prstGeom prst="rect">
            <a:avLst/>
          </a:prstGeom>
          <a:solidFill>
            <a:schemeClr val="accent3">
              <a:lumMod val="60000"/>
              <a:lumOff val="40000"/>
            </a:schemeClr>
          </a:solidFill>
          <a:ln>
            <a:noFill/>
          </a:ln>
        </p:spPr>
        <p:txBody>
          <a:bodyPr wrap="none" rtlCol="0">
            <a:spAutoFit/>
          </a:bodyPr>
          <a:lstStyle/>
          <a:p>
            <a:r>
              <a:rPr lang="en-GB" sz="1600" dirty="0" smtClean="0">
                <a:solidFill>
                  <a:prstClr val="white"/>
                </a:solidFill>
              </a:rPr>
              <a:t>1.0 year</a:t>
            </a:r>
            <a:endParaRPr lang="en-GB" sz="1600" dirty="0">
              <a:solidFill>
                <a:prstClr val="white"/>
              </a:solidFill>
            </a:endParaRPr>
          </a:p>
        </p:txBody>
      </p:sp>
      <p:sp>
        <p:nvSpPr>
          <p:cNvPr id="22" name="TextBox 21"/>
          <p:cNvSpPr txBox="1"/>
          <p:nvPr/>
        </p:nvSpPr>
        <p:spPr>
          <a:xfrm>
            <a:off x="4201389" y="4944057"/>
            <a:ext cx="647228" cy="338554"/>
          </a:xfrm>
          <a:prstGeom prst="rect">
            <a:avLst/>
          </a:prstGeom>
          <a:solidFill>
            <a:schemeClr val="accent3">
              <a:lumMod val="60000"/>
              <a:lumOff val="40000"/>
            </a:schemeClr>
          </a:solidFill>
          <a:ln>
            <a:noFill/>
          </a:ln>
        </p:spPr>
        <p:txBody>
          <a:bodyPr wrap="none" rtlCol="0">
            <a:spAutoFit/>
          </a:bodyPr>
          <a:lstStyle/>
          <a:p>
            <a:r>
              <a:rPr lang="en-GB" sz="1600" dirty="0" smtClean="0">
                <a:solidFill>
                  <a:prstClr val="white"/>
                </a:solidFill>
              </a:rPr>
              <a:t>Exists</a:t>
            </a:r>
            <a:endParaRPr lang="en-GB" sz="1600" dirty="0">
              <a:solidFill>
                <a:prstClr val="white"/>
              </a:solidFill>
            </a:endParaRPr>
          </a:p>
        </p:txBody>
      </p:sp>
      <p:sp>
        <p:nvSpPr>
          <p:cNvPr id="23" name="TextBox 22"/>
          <p:cNvSpPr txBox="1"/>
          <p:nvPr/>
        </p:nvSpPr>
        <p:spPr>
          <a:xfrm>
            <a:off x="3536241" y="1594946"/>
            <a:ext cx="774956" cy="338554"/>
          </a:xfrm>
          <a:prstGeom prst="rect">
            <a:avLst/>
          </a:prstGeom>
          <a:solidFill>
            <a:schemeClr val="accent6">
              <a:lumMod val="40000"/>
              <a:lumOff val="60000"/>
            </a:schemeClr>
          </a:solidFill>
          <a:ln>
            <a:noFill/>
          </a:ln>
        </p:spPr>
        <p:txBody>
          <a:bodyPr wrap="none" rtlCol="0">
            <a:spAutoFit/>
          </a:bodyPr>
          <a:lstStyle/>
          <a:p>
            <a:r>
              <a:rPr lang="en-GB" sz="1600" dirty="0" smtClean="0">
                <a:solidFill>
                  <a:prstClr val="white"/>
                </a:solidFill>
              </a:rPr>
              <a:t>3 years</a:t>
            </a:r>
            <a:endParaRPr lang="en-GB" sz="1600" dirty="0">
              <a:solidFill>
                <a:prstClr val="white"/>
              </a:solidFill>
            </a:endParaRPr>
          </a:p>
        </p:txBody>
      </p:sp>
      <p:sp>
        <p:nvSpPr>
          <p:cNvPr id="24" name="TextBox 23"/>
          <p:cNvSpPr txBox="1"/>
          <p:nvPr/>
        </p:nvSpPr>
        <p:spPr>
          <a:xfrm>
            <a:off x="5594857" y="5719391"/>
            <a:ext cx="364202" cy="307777"/>
          </a:xfrm>
          <a:prstGeom prst="rect">
            <a:avLst/>
          </a:prstGeom>
          <a:noFill/>
        </p:spPr>
        <p:txBody>
          <a:bodyPr wrap="none" rtlCol="0">
            <a:spAutoFit/>
          </a:bodyPr>
          <a:lstStyle/>
          <a:p>
            <a:r>
              <a:rPr lang="en-GB" sz="1400" dirty="0" smtClean="0">
                <a:solidFill>
                  <a:prstClr val="black"/>
                </a:solidFill>
                <a:latin typeface="Times New Roman" panose="02020603050405020304" pitchFamily="18" charset="0"/>
                <a:cs typeface="Times New Roman" panose="02020603050405020304" pitchFamily="18" charset="0"/>
              </a:rPr>
              <a:t>20</a:t>
            </a:r>
            <a:endParaRPr lang="en-GB" sz="1400" dirty="0">
              <a:solidFill>
                <a:prstClr val="black"/>
              </a:solidFill>
              <a:latin typeface="Times New Roman" panose="02020603050405020304" pitchFamily="18" charset="0"/>
              <a:cs typeface="Times New Roman" panose="02020603050405020304" pitchFamily="18" charset="0"/>
            </a:endParaRPr>
          </a:p>
        </p:txBody>
      </p:sp>
      <p:sp>
        <p:nvSpPr>
          <p:cNvPr id="25" name="TextBox 24"/>
          <p:cNvSpPr txBox="1"/>
          <p:nvPr/>
        </p:nvSpPr>
        <p:spPr>
          <a:xfrm>
            <a:off x="6615074" y="5717902"/>
            <a:ext cx="364202" cy="307777"/>
          </a:xfrm>
          <a:prstGeom prst="rect">
            <a:avLst/>
          </a:prstGeom>
          <a:noFill/>
        </p:spPr>
        <p:txBody>
          <a:bodyPr wrap="none" rtlCol="0">
            <a:spAutoFit/>
          </a:bodyPr>
          <a:lstStyle/>
          <a:p>
            <a:r>
              <a:rPr lang="en-GB" sz="1400" dirty="0">
                <a:solidFill>
                  <a:prstClr val="black"/>
                </a:solidFill>
                <a:latin typeface="Times New Roman" panose="02020603050405020304" pitchFamily="18" charset="0"/>
                <a:cs typeface="Times New Roman" panose="02020603050405020304" pitchFamily="18" charset="0"/>
              </a:rPr>
              <a:t>4</a:t>
            </a:r>
            <a:r>
              <a:rPr lang="en-GB" sz="1400" dirty="0" smtClean="0">
                <a:solidFill>
                  <a:prstClr val="black"/>
                </a:solidFill>
                <a:latin typeface="Times New Roman" panose="02020603050405020304" pitchFamily="18" charset="0"/>
                <a:cs typeface="Times New Roman" panose="02020603050405020304" pitchFamily="18" charset="0"/>
              </a:rPr>
              <a:t>0</a:t>
            </a:r>
            <a:endParaRPr lang="en-GB" sz="1400" dirty="0">
              <a:solidFill>
                <a:prstClr val="black"/>
              </a:solidFill>
              <a:latin typeface="Times New Roman" panose="02020603050405020304" pitchFamily="18" charset="0"/>
              <a:cs typeface="Times New Roman" panose="02020603050405020304" pitchFamily="18" charset="0"/>
            </a:endParaRPr>
          </a:p>
        </p:txBody>
      </p:sp>
      <p:sp>
        <p:nvSpPr>
          <p:cNvPr id="26" name="TextBox 25"/>
          <p:cNvSpPr txBox="1"/>
          <p:nvPr/>
        </p:nvSpPr>
        <p:spPr>
          <a:xfrm>
            <a:off x="3841626" y="5719391"/>
            <a:ext cx="274434" cy="307777"/>
          </a:xfrm>
          <a:prstGeom prst="rect">
            <a:avLst/>
          </a:prstGeom>
          <a:noFill/>
        </p:spPr>
        <p:txBody>
          <a:bodyPr wrap="none" rtlCol="0">
            <a:spAutoFit/>
          </a:bodyPr>
          <a:lstStyle/>
          <a:p>
            <a:r>
              <a:rPr lang="en-GB" sz="1400" dirty="0" smtClean="0">
                <a:solidFill>
                  <a:prstClr val="black"/>
                </a:solidFill>
                <a:latin typeface="Times New Roman" panose="02020603050405020304" pitchFamily="18" charset="0"/>
                <a:cs typeface="Times New Roman" panose="02020603050405020304" pitchFamily="18" charset="0"/>
              </a:rPr>
              <a:t>6</a:t>
            </a:r>
            <a:endParaRPr lang="en-GB" sz="1400" dirty="0">
              <a:solidFill>
                <a:prstClr val="black"/>
              </a:solidFill>
              <a:latin typeface="Times New Roman" panose="02020603050405020304" pitchFamily="18" charset="0"/>
              <a:cs typeface="Times New Roman" panose="02020603050405020304" pitchFamily="18" charset="0"/>
            </a:endParaRPr>
          </a:p>
        </p:txBody>
      </p:sp>
      <p:sp>
        <p:nvSpPr>
          <p:cNvPr id="27" name="TextBox 26"/>
          <p:cNvSpPr txBox="1"/>
          <p:nvPr/>
        </p:nvSpPr>
        <p:spPr>
          <a:xfrm>
            <a:off x="2206863" y="5714048"/>
            <a:ext cx="274434" cy="307777"/>
          </a:xfrm>
          <a:prstGeom prst="rect">
            <a:avLst/>
          </a:prstGeom>
          <a:noFill/>
        </p:spPr>
        <p:txBody>
          <a:bodyPr wrap="none" rtlCol="0">
            <a:spAutoFit/>
          </a:bodyPr>
          <a:lstStyle/>
          <a:p>
            <a:r>
              <a:rPr lang="en-GB" sz="1400" dirty="0" smtClean="0">
                <a:solidFill>
                  <a:prstClr val="black"/>
                </a:solidFill>
                <a:latin typeface="Times New Roman" panose="02020603050405020304" pitchFamily="18" charset="0"/>
                <a:cs typeface="Times New Roman" panose="02020603050405020304" pitchFamily="18" charset="0"/>
              </a:rPr>
              <a:t>2</a:t>
            </a:r>
            <a:endParaRPr lang="en-GB" sz="1400" dirty="0">
              <a:solidFill>
                <a:prstClr val="black"/>
              </a:solidFill>
              <a:latin typeface="Times New Roman" panose="02020603050405020304" pitchFamily="18" charset="0"/>
              <a:cs typeface="Times New Roman" panose="02020603050405020304" pitchFamily="18" charset="0"/>
            </a:endParaRPr>
          </a:p>
        </p:txBody>
      </p:sp>
      <p:sp>
        <p:nvSpPr>
          <p:cNvPr id="28" name="Oval 27"/>
          <p:cNvSpPr/>
          <p:nvPr/>
        </p:nvSpPr>
        <p:spPr>
          <a:xfrm>
            <a:off x="4915988" y="3365149"/>
            <a:ext cx="199407" cy="216024"/>
          </a:xfrm>
          <a:prstGeom prst="ellipse">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sp>
        <p:nvSpPr>
          <p:cNvPr id="31" name="TextBox 30"/>
          <p:cNvSpPr txBox="1"/>
          <p:nvPr/>
        </p:nvSpPr>
        <p:spPr>
          <a:xfrm>
            <a:off x="6783169" y="1379285"/>
            <a:ext cx="1344391" cy="646331"/>
          </a:xfrm>
          <a:prstGeom prst="rect">
            <a:avLst/>
          </a:prstGeom>
          <a:noFill/>
        </p:spPr>
        <p:txBody>
          <a:bodyPr wrap="square" rtlCol="0">
            <a:spAutoFit/>
          </a:bodyPr>
          <a:lstStyle/>
          <a:p>
            <a:r>
              <a:rPr lang="en-GB" sz="1200" dirty="0" smtClean="0">
                <a:solidFill>
                  <a:prstClr val="black"/>
                </a:solidFill>
              </a:rPr>
              <a:t>Optionally – gun with controlled electrode (2.5 kV)  </a:t>
            </a:r>
            <a:endParaRPr lang="en-GB" sz="1200" dirty="0">
              <a:solidFill>
                <a:prstClr val="black"/>
              </a:solidFill>
            </a:endParaRPr>
          </a:p>
        </p:txBody>
      </p:sp>
      <p:sp>
        <p:nvSpPr>
          <p:cNvPr id="32" name="Rectangle 31"/>
          <p:cNvSpPr/>
          <p:nvPr/>
        </p:nvSpPr>
        <p:spPr>
          <a:xfrm>
            <a:off x="6783170" y="1379278"/>
            <a:ext cx="1192821" cy="1632634"/>
          </a:xfrm>
          <a:prstGeom prst="rect">
            <a:avLst/>
          </a:prstGeom>
          <a:noFill/>
          <a:ln w="127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endParaRPr>
          </a:p>
        </p:txBody>
      </p:sp>
      <p:cxnSp>
        <p:nvCxnSpPr>
          <p:cNvPr id="33" name="Straight Arrow Connector 32"/>
          <p:cNvCxnSpPr/>
          <p:nvPr/>
        </p:nvCxnSpPr>
        <p:spPr>
          <a:xfrm flipH="1" flipV="1">
            <a:off x="6431931" y="2348221"/>
            <a:ext cx="339226" cy="1"/>
          </a:xfrm>
          <a:prstGeom prst="straightConnector1">
            <a:avLst/>
          </a:prstGeom>
          <a:ln w="28575">
            <a:solidFill>
              <a:schemeClr val="accent2">
                <a:lumMod val="60000"/>
                <a:lumOff val="40000"/>
              </a:schemeClr>
            </a:solidFill>
            <a:tailEnd type="arrow"/>
          </a:ln>
        </p:spPr>
        <p:style>
          <a:lnRef idx="1">
            <a:schemeClr val="accent1"/>
          </a:lnRef>
          <a:fillRef idx="0">
            <a:schemeClr val="accent1"/>
          </a:fillRef>
          <a:effectRef idx="0">
            <a:schemeClr val="accent1"/>
          </a:effectRef>
          <a:fontRef idx="minor">
            <a:schemeClr val="tx1"/>
          </a:fontRef>
        </p:style>
      </p:cxnSp>
      <p:pic>
        <p:nvPicPr>
          <p:cNvPr id="34"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64729" y="2007935"/>
            <a:ext cx="1029703" cy="922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7923295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57&quot;/&gt;&lt;/object&gt;&lt;object type=&quot;3&quot; unique_id=&quot;10005&quot;&gt;&lt;property id=&quot;20148&quot; value=&quot;5&quot;/&gt;&lt;property id=&quot;20300&quot; value=&quot;Slide 2&quot;/&gt;&lt;property id=&quot;20307&quot; value=&quot;260&quot;/&gt;&lt;/object&gt;&lt;object type=&quot;3&quot; unique_id=&quot;10006&quot;&gt;&lt;property id=&quot;20148&quot; value=&quot;5&quot;/&gt;&lt;property id=&quot;20300&quot; value=&quot;Slide 3&quot;/&gt;&lt;property id=&quot;20307&quot; value=&quot;261&quot;/&gt;&lt;/object&gt;&lt;object type=&quot;3&quot; unique_id=&quot;10007&quot;&gt;&lt;property id=&quot;20148&quot; value=&quot;5&quot;/&gt;&lt;property id=&quot;20300&quot; value=&quot;Slide 4&quot;/&gt;&lt;property id=&quot;20307&quot; value=&quot;279&quot;/&gt;&lt;/object&gt;&lt;object type=&quot;3&quot; unique_id=&quot;10008&quot;&gt;&lt;property id=&quot;20148&quot; value=&quot;5&quot;/&gt;&lt;property id=&quot;20300&quot; value=&quot;Slide 5&quot;/&gt;&lt;property id=&quot;20307&quot; value=&quot;278&quot;/&gt;&lt;/object&gt;&lt;object type=&quot;3&quot; unique_id=&quot;10009&quot;&gt;&lt;property id=&quot;20148&quot; value=&quot;5&quot;/&gt;&lt;property id=&quot;20300&quot; value=&quot;Slide 6&quot;/&gt;&lt;property id=&quot;20307&quot; value=&quot;256&quot;/&gt;&lt;/object&gt;&lt;object type=&quot;3&quot; unique_id=&quot;10010&quot;&gt;&lt;property id=&quot;20148&quot; value=&quot;5&quot;/&gt;&lt;property id=&quot;20300&quot; value=&quot;Slide 7&quot;/&gt;&lt;property id=&quot;20307&quot; value=&quot;259&quot;/&gt;&lt;/object&gt;&lt;object type=&quot;3&quot; unique_id=&quot;10011&quot;&gt;&lt;property id=&quot;20148&quot; value=&quot;5&quot;/&gt;&lt;property id=&quot;20300&quot; value=&quot;Slide 8&quot;/&gt;&lt;property id=&quot;20307&quot; value=&quot;267&quot;/&gt;&lt;/object&gt;&lt;object type=&quot;3&quot; unique_id=&quot;10012&quot;&gt;&lt;property id=&quot;20148&quot; value=&quot;5&quot;/&gt;&lt;property id=&quot;20300&quot; value=&quot;Slide 9&quot;/&gt;&lt;property id=&quot;20307&quot; value=&quot;281&quot;/&gt;&lt;/object&gt;&lt;object type=&quot;3&quot; unique_id=&quot;10013&quot;&gt;&lt;property id=&quot;20148&quot; value=&quot;5&quot;/&gt;&lt;property id=&quot;20300&quot; value=&quot;Slide 10&quot;/&gt;&lt;property id=&quot;20307&quot; value=&quot;262&quot;/&gt;&lt;/object&gt;&lt;object type=&quot;3&quot; unique_id=&quot;10014&quot;&gt;&lt;property id=&quot;20148&quot; value=&quot;5&quot;/&gt;&lt;property id=&quot;20300&quot; value=&quot;Slide 11 - &amp;quot;Basics on Hadrontherapy:&amp;quot;&quot;/&gt;&lt;property id=&quot;20307&quot; value=&quot;280&quot;/&gt;&lt;/object&gt;&lt;object type=&quot;3&quot; unique_id=&quot;10015&quot;&gt;&lt;property id=&quot;20148&quot; value=&quot;5&quot;/&gt;&lt;property id=&quot;20300&quot; value=&quot;Slide 12&quot;/&gt;&lt;property id=&quot;20307&quot; value=&quot;274&quot;/&gt;&lt;/object&gt;&lt;object type=&quot;3&quot; unique_id=&quot;10016&quot;&gt;&lt;property id=&quot;20148&quot; value=&quot;5&quot;/&gt;&lt;property id=&quot;20300&quot; value=&quot;Slide 13&quot;/&gt;&lt;property id=&quot;20307&quot; value=&quot;275&quot;/&gt;&lt;/object&gt;&lt;object type=&quot;3&quot; unique_id=&quot;10017&quot;&gt;&lt;property id=&quot;20148&quot; value=&quot;5&quot;/&gt;&lt;property id=&quot;20300&quot; value=&quot;Slide 14&quot;/&gt;&lt;property id=&quot;20307&quot; value=&quot;276&quot;/&gt;&lt;/object&gt;&lt;object type=&quot;3&quot; unique_id=&quot;10018&quot;&gt;&lt;property id=&quot;20148&quot; value=&quot;5&quot;/&gt;&lt;property id=&quot;20300&quot; value=&quot;Slide 15 - &amp;quot;Target project - TULIP&amp;quot;&quot;/&gt;&lt;property id=&quot;20307&quot; value=&quot;263&quot;/&gt;&lt;/object&gt;&lt;object type=&quot;3&quot; unique_id=&quot;10019&quot;&gt;&lt;property id=&quot;20148&quot; value=&quot;5&quot;/&gt;&lt;property id=&quot;20300&quot; value=&quot;Slide 16&quot;/&gt;&lt;property id=&quot;20307&quot; value=&quot;265&quot;/&gt;&lt;/object&gt;&lt;object type=&quot;3&quot; unique_id=&quot;10020&quot;&gt;&lt;property id=&quot;20148&quot; value=&quot;5&quot;/&gt;&lt;property id=&quot;20300&quot; value=&quot;Slide 17&quot;/&gt;&lt;property id=&quot;20307&quot; value=&quot;277&quot;/&gt;&lt;/object&gt;&lt;object type=&quot;3&quot; unique_id=&quot;10021&quot;&gt;&lt;property id=&quot;20148&quot; value=&quot;5&quot;/&gt;&lt;property id=&quot;20300&quot; value=&quot;Slide 18&quot;/&gt;&lt;property id=&quot;20307&quot; value=&quot;258&quot;/&gt;&lt;/object&gt;&lt;object type=&quot;3&quot; unique_id=&quot;10022&quot;&gt;&lt;property id=&quot;20148&quot; value=&quot;5&quot;/&gt;&lt;property id=&quot;20300&quot; value=&quot;Slide 19&quot;/&gt;&lt;property id=&quot;20307&quot; value=&quot;269&quot;/&gt;&lt;/object&gt;&lt;object type=&quot;3&quot; unique_id=&quot;10023&quot;&gt;&lt;property id=&quot;20148&quot; value=&quot;5&quot;/&gt;&lt;property id=&quot;20300&quot; value=&quot;Slide 20&quot;/&gt;&lt;property id=&quot;20307&quot; value=&quot;270&quot;/&gt;&lt;/object&gt;&lt;object type=&quot;3&quot; unique_id=&quot;10024&quot;&gt;&lt;property id=&quot;20148&quot; value=&quot;5&quot;/&gt;&lt;property id=&quot;20300&quot; value=&quot;Slide 21&quot;/&gt;&lt;property id=&quot;20307&quot; value=&quot;271&quot;/&gt;&lt;/object&gt;&lt;object type=&quot;3&quot; unique_id=&quot;10025&quot;&gt;&lt;property id=&quot;20148&quot; value=&quot;5&quot;/&gt;&lt;property id=&quot;20300&quot; value=&quot;Slide 22&quot;/&gt;&lt;property id=&quot;20307&quot; value=&quot;272&quot;/&gt;&lt;/object&gt;&lt;object type=&quot;3&quot; unique_id=&quot;10026&quot;&gt;&lt;property id=&quot;20148&quot; value=&quot;5&quot;/&gt;&lt;property id=&quot;20300&quot; value=&quot;Slide 24&quot;/&gt;&lt;property id=&quot;20307&quot; value=&quot;268&quot;/&gt;&lt;/object&gt;&lt;object type=&quot;3&quot; unique_id=&quot;10252&quot;&gt;&lt;property id=&quot;20148&quot; value=&quot;5&quot;/&gt;&lt;property id=&quot;20300&quot; value=&quot;Slide 23&quot;/&gt;&lt;property id=&quot;20307&quot; value=&quot;282&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_MyCL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MyCLIC" id="{DE2D0CF0-0F31-459E-AD45-62244A54EAFC}" vid="{1C1CB8AD-3ED7-40CB-99BE-0116F4C72FB7}"/>
    </a:ext>
  </a:extLst>
</a:theme>
</file>

<file path=ppt/theme/theme1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name="2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6.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7.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9.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lnRef>
        <a:fillRef idx="1">
          <a:schemeClr val="lt1"/>
        </a:fillRef>
        <a:effectRef idx="0">
          <a:schemeClr val="accent1"/>
        </a:effectRef>
        <a:fontRef idx="minor">
          <a:schemeClr val="dk1"/>
        </a:fontRef>
      </a:style>
    </a:sp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0.xml><?xml version="1.0" encoding="utf-8"?>
<a:theme xmlns:a="http://schemas.openxmlformats.org/drawingml/2006/main" name="8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1.xml><?xml version="1.0" encoding="utf-8"?>
<a:theme xmlns:a="http://schemas.openxmlformats.org/drawingml/2006/main" name="PersonalThemeJ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2.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10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4.xml><?xml version="1.0" encoding="utf-8"?>
<a:theme xmlns:a="http://schemas.openxmlformats.org/drawingml/2006/main" name="1_PersonalThemeJ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Lucida Sans Unicode"/>
        <a:ea typeface=""/>
        <a:cs typeface=""/>
      </a:majorFont>
      <a:minorFont>
        <a:latin typeface="Lucida Sans Unicod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2400" b="1"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2400" b="1"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E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6.xml><?xml version="1.0" encoding="utf-8"?>
<a:theme xmlns:a="http://schemas.openxmlformats.org/drawingml/2006/main" name="1_CE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7.xml><?xml version="1.0" encoding="utf-8"?>
<a:theme xmlns:a="http://schemas.openxmlformats.org/drawingml/2006/main" name="Электронная паутина">
  <a:themeElements>
    <a:clrScheme name="">
      <a:dk1>
        <a:srgbClr val="FFFFFF"/>
      </a:dk1>
      <a:lt1>
        <a:srgbClr val="FFFFFF"/>
      </a:lt1>
      <a:dk2>
        <a:srgbClr val="FFCC00"/>
      </a:dk2>
      <a:lt2>
        <a:srgbClr val="000044"/>
      </a:lt2>
      <a:accent1>
        <a:srgbClr val="9CE157"/>
      </a:accent1>
      <a:accent2>
        <a:srgbClr val="2663A0"/>
      </a:accent2>
      <a:accent3>
        <a:srgbClr val="FFFFFF"/>
      </a:accent3>
      <a:accent4>
        <a:srgbClr val="DADADA"/>
      </a:accent4>
      <a:accent5>
        <a:srgbClr val="CBEEB4"/>
      </a:accent5>
      <a:accent6>
        <a:srgbClr val="215991"/>
      </a:accent6>
      <a:hlink>
        <a:srgbClr val="F98D43"/>
      </a:hlink>
      <a:folHlink>
        <a:srgbClr val="CC3300"/>
      </a:folHlink>
    </a:clrScheme>
    <a:fontScheme name="Электронная паутина">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Электронная паутина 1">
        <a:dk1>
          <a:srgbClr val="000066"/>
        </a:dk1>
        <a:lt1>
          <a:srgbClr val="9CC2E8"/>
        </a:lt1>
        <a:dk2>
          <a:srgbClr val="4D4D4D"/>
        </a:dk2>
        <a:lt2>
          <a:srgbClr val="7DAFE1"/>
        </a:lt2>
        <a:accent1>
          <a:srgbClr val="26D2E4"/>
        </a:accent1>
        <a:accent2>
          <a:srgbClr val="D0E2F4"/>
        </a:accent2>
        <a:accent3>
          <a:srgbClr val="CBDDF2"/>
        </a:accent3>
        <a:accent4>
          <a:srgbClr val="000056"/>
        </a:accent4>
        <a:accent5>
          <a:srgbClr val="ACE5EF"/>
        </a:accent5>
        <a:accent6>
          <a:srgbClr val="BCCDDD"/>
        </a:accent6>
        <a:hlink>
          <a:srgbClr val="003366"/>
        </a:hlink>
        <a:folHlink>
          <a:srgbClr val="666699"/>
        </a:folHlink>
      </a:clrScheme>
      <a:clrMap bg1="lt1" tx1="dk1" bg2="lt2" tx2="dk2" accent1="accent1" accent2="accent2" accent3="accent3" accent4="accent4" accent5="accent5" accent6="accent6" hlink="hlink" folHlink="folHlink"/>
    </a:extraClrScheme>
    <a:extraClrScheme>
      <a:clrScheme name="Электронная паутина 2">
        <a:dk1>
          <a:srgbClr val="000000"/>
        </a:dk1>
        <a:lt1>
          <a:srgbClr val="EAEAEA"/>
        </a:lt1>
        <a:dk2>
          <a:srgbClr val="333333"/>
        </a:dk2>
        <a:lt2>
          <a:srgbClr val="DDDDDD"/>
        </a:lt2>
        <a:accent1>
          <a:srgbClr val="C0C0C0"/>
        </a:accent1>
        <a:accent2>
          <a:srgbClr val="FFFFFF"/>
        </a:accent2>
        <a:accent3>
          <a:srgbClr val="F3F3F3"/>
        </a:accent3>
        <a:accent4>
          <a:srgbClr val="000000"/>
        </a:accent4>
        <a:accent5>
          <a:srgbClr val="DCDCDC"/>
        </a:accent5>
        <a:accent6>
          <a:srgbClr val="E7E7E7"/>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Электронная паутина 3">
        <a:dk1>
          <a:srgbClr val="002E2D"/>
        </a:dk1>
        <a:lt1>
          <a:srgbClr val="FFFFFF"/>
        </a:lt1>
        <a:dk2>
          <a:srgbClr val="005250"/>
        </a:dk2>
        <a:lt2>
          <a:srgbClr val="FFCC00"/>
        </a:lt2>
        <a:accent1>
          <a:srgbClr val="9CE157"/>
        </a:accent1>
        <a:accent2>
          <a:srgbClr val="00817E"/>
        </a:accent2>
        <a:accent3>
          <a:srgbClr val="AAB3B3"/>
        </a:accent3>
        <a:accent4>
          <a:srgbClr val="DADADA"/>
        </a:accent4>
        <a:accent5>
          <a:srgbClr val="CBEEB4"/>
        </a:accent5>
        <a:accent6>
          <a:srgbClr val="007472"/>
        </a:accent6>
        <a:hlink>
          <a:srgbClr val="FFFF99"/>
        </a:hlink>
        <a:folHlink>
          <a:srgbClr val="CCCC00"/>
        </a:folHlink>
      </a:clrScheme>
      <a:clrMap bg1="dk2" tx1="lt1" bg2="dk1" tx2="lt2" accent1="accent1" accent2="accent2" accent3="accent3" accent4="accent4" accent5="accent5" accent6="accent6" hlink="hlink" folHlink="folHlink"/>
    </a:extraClrScheme>
    <a:extraClrScheme>
      <a:clrScheme name="Электронная паутина 4">
        <a:dk1>
          <a:srgbClr val="291A4C"/>
        </a:dk1>
        <a:lt1>
          <a:srgbClr val="FFFFFF"/>
        </a:lt1>
        <a:dk2>
          <a:srgbClr val="3B256B"/>
        </a:dk2>
        <a:lt2>
          <a:srgbClr val="FFCC00"/>
        </a:lt2>
        <a:accent1>
          <a:srgbClr val="6EBFCA"/>
        </a:accent1>
        <a:accent2>
          <a:srgbClr val="56369C"/>
        </a:accent2>
        <a:accent3>
          <a:srgbClr val="AFACBA"/>
        </a:accent3>
        <a:accent4>
          <a:srgbClr val="DADADA"/>
        </a:accent4>
        <a:accent5>
          <a:srgbClr val="BADCE1"/>
        </a:accent5>
        <a:accent6>
          <a:srgbClr val="4D308D"/>
        </a:accent6>
        <a:hlink>
          <a:srgbClr val="CCCCFF"/>
        </a:hlink>
        <a:folHlink>
          <a:srgbClr val="666699"/>
        </a:folHlink>
      </a:clrScheme>
      <a:clrMap bg1="dk2" tx1="lt1" bg2="dk1" tx2="lt2" accent1="accent1" accent2="accent2" accent3="accent3" accent4="accent4" accent5="accent5" accent6="accent6" hlink="hlink" folHlink="folHlink"/>
    </a:extraClrScheme>
    <a:extraClrScheme>
      <a:clrScheme name="Электронная паутина 5">
        <a:dk1>
          <a:srgbClr val="511D30"/>
        </a:dk1>
        <a:lt1>
          <a:srgbClr val="FFFFFF"/>
        </a:lt1>
        <a:dk2>
          <a:srgbClr val="6D2740"/>
        </a:dk2>
        <a:lt2>
          <a:srgbClr val="FDD409"/>
        </a:lt2>
        <a:accent1>
          <a:srgbClr val="FDB83B"/>
        </a:accent1>
        <a:accent2>
          <a:srgbClr val="9D395D"/>
        </a:accent2>
        <a:accent3>
          <a:srgbClr val="BAACAF"/>
        </a:accent3>
        <a:accent4>
          <a:srgbClr val="DADADA"/>
        </a:accent4>
        <a:accent5>
          <a:srgbClr val="FED8AF"/>
        </a:accent5>
        <a:accent6>
          <a:srgbClr val="8E3353"/>
        </a:accent6>
        <a:hlink>
          <a:srgbClr val="FF99CC"/>
        </a:hlink>
        <a:folHlink>
          <a:srgbClr val="D60093"/>
        </a:folHlink>
      </a:clrScheme>
      <a:clrMap bg1="dk2" tx1="lt1" bg2="dk1" tx2="lt2" accent1="accent1" accent2="accent2" accent3="accent3" accent4="accent4" accent5="accent5" accent6="accent6" hlink="hlink" folHlink="folHlink"/>
    </a:extraClrScheme>
    <a:extraClrScheme>
      <a:clrScheme name="Электронная паутина 6">
        <a:dk1>
          <a:srgbClr val="000044"/>
        </a:dk1>
        <a:lt1>
          <a:srgbClr val="FFFFFF"/>
        </a:lt1>
        <a:dk2>
          <a:srgbClr val="000066"/>
        </a:dk2>
        <a:lt2>
          <a:srgbClr val="FFCC00"/>
        </a:lt2>
        <a:accent1>
          <a:srgbClr val="9CE157"/>
        </a:accent1>
        <a:accent2>
          <a:srgbClr val="2663A0"/>
        </a:accent2>
        <a:accent3>
          <a:srgbClr val="AAAAB8"/>
        </a:accent3>
        <a:accent4>
          <a:srgbClr val="DADADA"/>
        </a:accent4>
        <a:accent5>
          <a:srgbClr val="CBEEB4"/>
        </a:accent5>
        <a:accent6>
          <a:srgbClr val="215991"/>
        </a:accent6>
        <a:hlink>
          <a:srgbClr val="F98D43"/>
        </a:hlink>
        <a:folHlink>
          <a:srgbClr val="CC330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_Электронная паутина">
  <a:themeElements>
    <a:clrScheme name="">
      <a:dk1>
        <a:srgbClr val="FFFFFF"/>
      </a:dk1>
      <a:lt1>
        <a:srgbClr val="FFFFFF"/>
      </a:lt1>
      <a:dk2>
        <a:srgbClr val="FFCC00"/>
      </a:dk2>
      <a:lt2>
        <a:srgbClr val="000044"/>
      </a:lt2>
      <a:accent1>
        <a:srgbClr val="9CE157"/>
      </a:accent1>
      <a:accent2>
        <a:srgbClr val="2663A0"/>
      </a:accent2>
      <a:accent3>
        <a:srgbClr val="FFFFFF"/>
      </a:accent3>
      <a:accent4>
        <a:srgbClr val="DADADA"/>
      </a:accent4>
      <a:accent5>
        <a:srgbClr val="CBEEB4"/>
      </a:accent5>
      <a:accent6>
        <a:srgbClr val="215991"/>
      </a:accent6>
      <a:hlink>
        <a:srgbClr val="F98D43"/>
      </a:hlink>
      <a:folHlink>
        <a:srgbClr val="CC3300"/>
      </a:folHlink>
    </a:clrScheme>
    <a:fontScheme name="Электронная паутина">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noFill/>
          <a:prstDash val="solid"/>
          <a:round/>
          <a:headEnd type="none" w="med" len="med"/>
          <a:tailEnd type="none" w="med" len="med"/>
        </a:ln>
        <a:effectLst/>
        <a:scene3d>
          <a:camera prst="legacyObliqueTopRight"/>
          <a:lightRig rig="legacyFlat3" dir="b"/>
        </a:scene3d>
        <a:sp3d extrusionH="430200" prstMaterial="legacyMatte">
          <a:bevelT w="13500" h="13500" prst="angle"/>
          <a:bevelB w="13500" h="13500" prst="angle"/>
          <a:extrusionClr>
            <a:schemeClr val="accent1"/>
          </a:extrusionClr>
        </a:sp3d>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Электронная паутина 1">
        <a:dk1>
          <a:srgbClr val="000066"/>
        </a:dk1>
        <a:lt1>
          <a:srgbClr val="9CC2E8"/>
        </a:lt1>
        <a:dk2>
          <a:srgbClr val="4D4D4D"/>
        </a:dk2>
        <a:lt2>
          <a:srgbClr val="7DAFE1"/>
        </a:lt2>
        <a:accent1>
          <a:srgbClr val="26D2E4"/>
        </a:accent1>
        <a:accent2>
          <a:srgbClr val="D0E2F4"/>
        </a:accent2>
        <a:accent3>
          <a:srgbClr val="CBDDF2"/>
        </a:accent3>
        <a:accent4>
          <a:srgbClr val="000056"/>
        </a:accent4>
        <a:accent5>
          <a:srgbClr val="ACE5EF"/>
        </a:accent5>
        <a:accent6>
          <a:srgbClr val="BCCDDD"/>
        </a:accent6>
        <a:hlink>
          <a:srgbClr val="003366"/>
        </a:hlink>
        <a:folHlink>
          <a:srgbClr val="666699"/>
        </a:folHlink>
      </a:clrScheme>
      <a:clrMap bg1="lt1" tx1="dk1" bg2="lt2" tx2="dk2" accent1="accent1" accent2="accent2" accent3="accent3" accent4="accent4" accent5="accent5" accent6="accent6" hlink="hlink" folHlink="folHlink"/>
    </a:extraClrScheme>
    <a:extraClrScheme>
      <a:clrScheme name="Электронная паутина 2">
        <a:dk1>
          <a:srgbClr val="000000"/>
        </a:dk1>
        <a:lt1>
          <a:srgbClr val="EAEAEA"/>
        </a:lt1>
        <a:dk2>
          <a:srgbClr val="333333"/>
        </a:dk2>
        <a:lt2>
          <a:srgbClr val="DDDDDD"/>
        </a:lt2>
        <a:accent1>
          <a:srgbClr val="C0C0C0"/>
        </a:accent1>
        <a:accent2>
          <a:srgbClr val="FFFFFF"/>
        </a:accent2>
        <a:accent3>
          <a:srgbClr val="F3F3F3"/>
        </a:accent3>
        <a:accent4>
          <a:srgbClr val="000000"/>
        </a:accent4>
        <a:accent5>
          <a:srgbClr val="DCDCDC"/>
        </a:accent5>
        <a:accent6>
          <a:srgbClr val="E7E7E7"/>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Электронная паутина 3">
        <a:dk1>
          <a:srgbClr val="002E2D"/>
        </a:dk1>
        <a:lt1>
          <a:srgbClr val="FFFFFF"/>
        </a:lt1>
        <a:dk2>
          <a:srgbClr val="005250"/>
        </a:dk2>
        <a:lt2>
          <a:srgbClr val="FFCC00"/>
        </a:lt2>
        <a:accent1>
          <a:srgbClr val="9CE157"/>
        </a:accent1>
        <a:accent2>
          <a:srgbClr val="00817E"/>
        </a:accent2>
        <a:accent3>
          <a:srgbClr val="AAB3B3"/>
        </a:accent3>
        <a:accent4>
          <a:srgbClr val="DADADA"/>
        </a:accent4>
        <a:accent5>
          <a:srgbClr val="CBEEB4"/>
        </a:accent5>
        <a:accent6>
          <a:srgbClr val="007472"/>
        </a:accent6>
        <a:hlink>
          <a:srgbClr val="FFFF99"/>
        </a:hlink>
        <a:folHlink>
          <a:srgbClr val="CCCC00"/>
        </a:folHlink>
      </a:clrScheme>
      <a:clrMap bg1="dk2" tx1="lt1" bg2="dk1" tx2="lt2" accent1="accent1" accent2="accent2" accent3="accent3" accent4="accent4" accent5="accent5" accent6="accent6" hlink="hlink" folHlink="folHlink"/>
    </a:extraClrScheme>
    <a:extraClrScheme>
      <a:clrScheme name="Электронная паутина 4">
        <a:dk1>
          <a:srgbClr val="291A4C"/>
        </a:dk1>
        <a:lt1>
          <a:srgbClr val="FFFFFF"/>
        </a:lt1>
        <a:dk2>
          <a:srgbClr val="3B256B"/>
        </a:dk2>
        <a:lt2>
          <a:srgbClr val="FFCC00"/>
        </a:lt2>
        <a:accent1>
          <a:srgbClr val="6EBFCA"/>
        </a:accent1>
        <a:accent2>
          <a:srgbClr val="56369C"/>
        </a:accent2>
        <a:accent3>
          <a:srgbClr val="AFACBA"/>
        </a:accent3>
        <a:accent4>
          <a:srgbClr val="DADADA"/>
        </a:accent4>
        <a:accent5>
          <a:srgbClr val="BADCE1"/>
        </a:accent5>
        <a:accent6>
          <a:srgbClr val="4D308D"/>
        </a:accent6>
        <a:hlink>
          <a:srgbClr val="CCCCFF"/>
        </a:hlink>
        <a:folHlink>
          <a:srgbClr val="666699"/>
        </a:folHlink>
      </a:clrScheme>
      <a:clrMap bg1="dk2" tx1="lt1" bg2="dk1" tx2="lt2" accent1="accent1" accent2="accent2" accent3="accent3" accent4="accent4" accent5="accent5" accent6="accent6" hlink="hlink" folHlink="folHlink"/>
    </a:extraClrScheme>
    <a:extraClrScheme>
      <a:clrScheme name="Электронная паутина 5">
        <a:dk1>
          <a:srgbClr val="511D30"/>
        </a:dk1>
        <a:lt1>
          <a:srgbClr val="FFFFFF"/>
        </a:lt1>
        <a:dk2>
          <a:srgbClr val="6D2740"/>
        </a:dk2>
        <a:lt2>
          <a:srgbClr val="FDD409"/>
        </a:lt2>
        <a:accent1>
          <a:srgbClr val="FDB83B"/>
        </a:accent1>
        <a:accent2>
          <a:srgbClr val="9D395D"/>
        </a:accent2>
        <a:accent3>
          <a:srgbClr val="BAACAF"/>
        </a:accent3>
        <a:accent4>
          <a:srgbClr val="DADADA"/>
        </a:accent4>
        <a:accent5>
          <a:srgbClr val="FED8AF"/>
        </a:accent5>
        <a:accent6>
          <a:srgbClr val="8E3353"/>
        </a:accent6>
        <a:hlink>
          <a:srgbClr val="FF99CC"/>
        </a:hlink>
        <a:folHlink>
          <a:srgbClr val="D60093"/>
        </a:folHlink>
      </a:clrScheme>
      <a:clrMap bg1="dk2" tx1="lt1" bg2="dk1" tx2="lt2" accent1="accent1" accent2="accent2" accent3="accent3" accent4="accent4" accent5="accent5" accent6="accent6" hlink="hlink" folHlink="folHlink"/>
    </a:extraClrScheme>
    <a:extraClrScheme>
      <a:clrScheme name="Электронная паутина 6">
        <a:dk1>
          <a:srgbClr val="000044"/>
        </a:dk1>
        <a:lt1>
          <a:srgbClr val="FFFFFF"/>
        </a:lt1>
        <a:dk2>
          <a:srgbClr val="000066"/>
        </a:dk2>
        <a:lt2>
          <a:srgbClr val="FFCC00"/>
        </a:lt2>
        <a:accent1>
          <a:srgbClr val="9CE157"/>
        </a:accent1>
        <a:accent2>
          <a:srgbClr val="2663A0"/>
        </a:accent2>
        <a:accent3>
          <a:srgbClr val="AAAAB8"/>
        </a:accent3>
        <a:accent4>
          <a:srgbClr val="DADADA"/>
        </a:accent4>
        <a:accent5>
          <a:srgbClr val="CBEEB4"/>
        </a:accent5>
        <a:accent6>
          <a:srgbClr val="215991"/>
        </a:accent6>
        <a:hlink>
          <a:srgbClr val="F98D43"/>
        </a:hlink>
        <a:folHlink>
          <a:srgbClr val="CC330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MyCLI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MyCLIC" id="{DE2D0CF0-0F31-459E-AD45-62244A54EAFC}" vid="{1C1CB8AD-3ED7-40CB-99BE-0116F4C72FB7}"/>
    </a:ext>
  </a:extLst>
</a:theme>
</file>

<file path=docProps/app.xml><?xml version="1.0" encoding="utf-8"?>
<Properties xmlns="http://schemas.openxmlformats.org/officeDocument/2006/extended-properties" xmlns:vt="http://schemas.openxmlformats.org/officeDocument/2006/docPropsVTypes">
  <TotalTime>5037</TotalTime>
  <Words>2406</Words>
  <Application>Microsoft Office PowerPoint</Application>
  <PresentationFormat>On-screen Show (4:3)</PresentationFormat>
  <Paragraphs>416</Paragraphs>
  <Slides>37</Slides>
  <Notes>8</Notes>
  <HiddenSlides>0</HiddenSlides>
  <MMClips>0</MMClips>
  <ScaleCrop>false</ScaleCrop>
  <HeadingPairs>
    <vt:vector size="6" baseType="variant">
      <vt:variant>
        <vt:lpstr>Theme</vt:lpstr>
      </vt:variant>
      <vt:variant>
        <vt:i4>24</vt:i4>
      </vt:variant>
      <vt:variant>
        <vt:lpstr>Embedded OLE Servers</vt:lpstr>
      </vt:variant>
      <vt:variant>
        <vt:i4>2</vt:i4>
      </vt:variant>
      <vt:variant>
        <vt:lpstr>Slide Titles</vt:lpstr>
      </vt:variant>
      <vt:variant>
        <vt:i4>37</vt:i4>
      </vt:variant>
    </vt:vector>
  </HeadingPairs>
  <TitlesOfParts>
    <vt:vector size="63" baseType="lpstr">
      <vt:lpstr>Office Theme</vt:lpstr>
      <vt:lpstr>Custom Design</vt:lpstr>
      <vt:lpstr>2_Default Design</vt:lpstr>
      <vt:lpstr>1_Office Theme</vt:lpstr>
      <vt:lpstr>CEA</vt:lpstr>
      <vt:lpstr>1_CEA</vt:lpstr>
      <vt:lpstr>Электронная паутина</vt:lpstr>
      <vt:lpstr>1_Электронная паутина</vt:lpstr>
      <vt:lpstr>MyCLIC</vt:lpstr>
      <vt:lpstr>1_MyCLIC</vt:lpstr>
      <vt:lpstr>2_Office Theme</vt:lpstr>
      <vt:lpstr>Office 主题</vt:lpstr>
      <vt:lpstr>1_Office 主题</vt:lpstr>
      <vt:lpstr>2_Office 主题</vt:lpstr>
      <vt:lpstr>4_Office Theme</vt:lpstr>
      <vt:lpstr>3_Office Theme</vt:lpstr>
      <vt:lpstr>5_Office Theme</vt:lpstr>
      <vt:lpstr>6_Office Theme</vt:lpstr>
      <vt:lpstr>7_Office Theme</vt:lpstr>
      <vt:lpstr>8_Office Theme</vt:lpstr>
      <vt:lpstr>PersonalThemeJGN</vt:lpstr>
      <vt:lpstr>9_Office Theme</vt:lpstr>
      <vt:lpstr>10_Office Theme</vt:lpstr>
      <vt:lpstr>1_PersonalThemeJGN</vt:lpstr>
      <vt:lpstr>Точечный рисунок</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Comparison 10 cavities/20 cavities</vt:lpstr>
      <vt:lpstr>Changing the length?</vt:lpstr>
      <vt:lpstr>Methods to get high efficiency</vt:lpstr>
      <vt:lpstr>Appearance of klystron</vt:lpstr>
      <vt:lpstr>Xbox1 in b. 2013</vt:lpstr>
      <vt:lpstr>Xbox2 in b. 150</vt:lpstr>
      <vt:lpstr>Xbox3 in b. 150</vt:lpstr>
      <vt:lpstr>Test schedule for next two years</vt:lpstr>
      <vt:lpstr>Xbox-1: TD26CC#1 conditioning history</vt:lpstr>
      <vt:lpstr>Comparison of conditioning evolution</vt:lpstr>
      <vt:lpstr>PowerPoint Presentation</vt:lpstr>
      <vt:lpstr>Fabrication</vt:lpstr>
      <vt:lpstr>Results</vt:lpstr>
      <vt:lpstr>T24_THU_#1 fab/test flow</vt:lpstr>
      <vt:lpstr>Normalized Gradient plot</vt:lpstr>
      <vt:lpstr>Compare with other T24 testing results (2)</vt:lpstr>
      <vt:lpstr>PowerPoint Presentation</vt:lpstr>
      <vt:lpstr>PowerPoint Presentation</vt:lpstr>
      <vt:lpstr>Direct wakefield measurement in FACET</vt:lpstr>
      <vt:lpstr>Final results</vt:lpstr>
      <vt:lpstr>PowerPoint Presentation</vt:lpstr>
      <vt:lpstr>PowerPoint Presentation</vt:lpstr>
      <vt:lpstr>PowerPoint Presentation</vt:lpstr>
      <vt:lpstr>Xband accelerating structures review 24-25.11.2014</vt:lpstr>
      <vt:lpstr>Participants</vt:lpstr>
      <vt:lpstr>Baseline manufacturing flow</vt:lpstr>
      <vt:lpstr>Discussion on surface treatment</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Wuensch</dc:creator>
  <cp:lastModifiedBy>Walter Wuensch</cp:lastModifiedBy>
  <cp:revision>448</cp:revision>
  <dcterms:created xsi:type="dcterms:W3CDTF">2012-08-08T08:01:29Z</dcterms:created>
  <dcterms:modified xsi:type="dcterms:W3CDTF">2015-01-28T16:41:58Z</dcterms:modified>
</cp:coreProperties>
</file>