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8" r:id="rId2"/>
    <p:sldId id="257" r:id="rId3"/>
    <p:sldId id="260" r:id="rId4"/>
    <p:sldId id="259" r:id="rId5"/>
    <p:sldId id="262" r:id="rId6"/>
    <p:sldId id="263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3A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50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41526D-B901-49AE-BEDB-FAEF421FB519}" type="datetimeFigureOut">
              <a:rPr lang="en-US" smtClean="0"/>
              <a:t>11/14/2014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48B8A3-5402-4514-AF40-BA81F512AB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96916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41526D-B901-49AE-BEDB-FAEF421FB519}" type="datetimeFigureOut">
              <a:rPr lang="en-US" smtClean="0"/>
              <a:t>11/14/2014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48B8A3-5402-4514-AF40-BA81F512AB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48406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41526D-B901-49AE-BEDB-FAEF421FB519}" type="datetimeFigureOut">
              <a:rPr lang="en-US" smtClean="0"/>
              <a:t>11/14/2014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48B8A3-5402-4514-AF40-BA81F512AB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60154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17-18 November 2014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WCSFSS 2014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48B8A3-5402-4514-AF40-BA81F512AB12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58200" y="6172200"/>
            <a:ext cx="496126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152797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41526D-B901-49AE-BEDB-FAEF421FB519}" type="datetimeFigureOut">
              <a:rPr lang="en-US" smtClean="0"/>
              <a:t>11/14/2014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48B8A3-5402-4514-AF40-BA81F512AB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51479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41526D-B901-49AE-BEDB-FAEF421FB519}" type="datetimeFigureOut">
              <a:rPr lang="en-US" smtClean="0"/>
              <a:t>11/14/2014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48B8A3-5402-4514-AF40-BA81F512AB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43650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41526D-B901-49AE-BEDB-FAEF421FB519}" type="datetimeFigureOut">
              <a:rPr lang="en-US" smtClean="0"/>
              <a:t>11/14/2014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48B8A3-5402-4514-AF40-BA81F512AB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6528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41526D-B901-49AE-BEDB-FAEF421FB519}" type="datetimeFigureOut">
              <a:rPr lang="en-US" smtClean="0"/>
              <a:t>11/14/2014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48B8A3-5402-4514-AF40-BA81F512AB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5565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41526D-B901-49AE-BEDB-FAEF421FB519}" type="datetimeFigureOut">
              <a:rPr lang="en-US" smtClean="0"/>
              <a:t>11/14/2014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48B8A3-5402-4514-AF40-BA81F512AB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86040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41526D-B901-49AE-BEDB-FAEF421FB519}" type="datetimeFigureOut">
              <a:rPr lang="en-US" smtClean="0"/>
              <a:t>11/14/2014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48B8A3-5402-4514-AF40-BA81F512AB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14513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41526D-B901-49AE-BEDB-FAEF421FB519}" type="datetimeFigureOut">
              <a:rPr lang="en-US" smtClean="0"/>
              <a:t>11/14/2014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48B8A3-5402-4514-AF40-BA81F512AB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96434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53A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41526D-B901-49AE-BEDB-FAEF421FB519}" type="datetimeFigureOut">
              <a:rPr lang="en-US" smtClean="0"/>
              <a:t>11/14/2014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48B8A3-5402-4514-AF40-BA81F512AB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343204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hyperlink" Target="https://indico.cern.ch/event/336753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mmm.cern.ch/owa/redir.aspx?C=6oBakITJM0mHNYlDeZ6pb_v64V_sodEIBeFVKsQufbZ7IljOT8qTwKrch9GqvvlHljjAecidPUA.&amp;URL=http://information-technology.web.cern.ch/book/eduroam-visitors-cern" TargetMode="External"/><Relationship Id="rId2" Type="http://schemas.openxmlformats.org/officeDocument/2006/relationships/hyperlink" Target="https://indico.cern.ch/event/336753/page/2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network.cern.ch/sc/fcgi/sc.fcgi?Action=VisitorRegistration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275" y="0"/>
            <a:ext cx="9123725" cy="68051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590800" y="3048000"/>
            <a:ext cx="184731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9600" b="1" dirty="0">
              <a:solidFill>
                <a:srgbClr val="FFC000"/>
              </a:solidFill>
              <a:latin typeface="Comic Sans MS" panose="030F0702030302020204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362200" y="2602302"/>
            <a:ext cx="4786888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0" b="1" dirty="0" smtClean="0">
                <a:solidFill>
                  <a:srgbClr val="FFC000"/>
                </a:solidFill>
                <a:latin typeface="Comic Sans MS" panose="030F0702030302020204" pitchFamily="66" charset="0"/>
              </a:rPr>
              <a:t>Welcome!</a:t>
            </a:r>
            <a:endParaRPr lang="en-US" sz="8000" b="1" dirty="0">
              <a:solidFill>
                <a:srgbClr val="FFC000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1790810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1193"/>
    </mc:Choice>
    <mc:Fallback>
      <p:transition spd="slow" advTm="11193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128932"/>
            <a:ext cx="9034463" cy="65766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9993533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2755"/>
    </mc:Choice>
    <mc:Fallback>
      <p:transition spd="slow" advTm="12755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8755"/>
            <a:ext cx="6001302" cy="1143000"/>
          </a:xfrm>
        </p:spPr>
        <p:txBody>
          <a:bodyPr/>
          <a:lstStyle/>
          <a:p>
            <a:r>
              <a:rPr lang="en-US" dirty="0" smtClean="0"/>
              <a:t>Lunch and reception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792" y="1380226"/>
            <a:ext cx="5075208" cy="5020574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For those with lunch tickets</a:t>
            </a:r>
          </a:p>
          <a:p>
            <a:pPr lvl="1"/>
            <a:r>
              <a:rPr lang="en-US" dirty="0" smtClean="0"/>
              <a:t>Restaurant #2</a:t>
            </a:r>
          </a:p>
          <a:p>
            <a:pPr lvl="2"/>
            <a:r>
              <a:rPr lang="en-US" dirty="0" smtClean="0"/>
              <a:t>Cross the street</a:t>
            </a:r>
          </a:p>
          <a:p>
            <a:pPr lvl="1"/>
            <a:r>
              <a:rPr lang="en-US" dirty="0" smtClean="0"/>
              <a:t>Use the ticket to pay</a:t>
            </a:r>
          </a:p>
          <a:p>
            <a:pPr lvl="2"/>
            <a:r>
              <a:rPr lang="en-US" dirty="0" smtClean="0"/>
              <a:t>Upper floor: canteen</a:t>
            </a:r>
          </a:p>
          <a:p>
            <a:pPr lvl="2"/>
            <a:r>
              <a:rPr lang="en-US" dirty="0" smtClean="0"/>
              <a:t>Ground floor: sandwiches, refreshments and coffee machines</a:t>
            </a:r>
          </a:p>
          <a:p>
            <a:pPr lvl="1"/>
            <a:r>
              <a:rPr lang="en-US" dirty="0" smtClean="0"/>
              <a:t>You will get a token for the coffee machines</a:t>
            </a:r>
          </a:p>
          <a:p>
            <a:pPr marL="457200" lvl="1" indent="0">
              <a:buNone/>
            </a:pPr>
            <a:endParaRPr lang="en-US" dirty="0" smtClean="0"/>
          </a:p>
          <a:p>
            <a:r>
              <a:rPr lang="en-US" dirty="0" smtClean="0"/>
              <a:t>Reception:</a:t>
            </a:r>
          </a:p>
          <a:p>
            <a:pPr lvl="1"/>
            <a:r>
              <a:rPr lang="en-US" dirty="0" smtClean="0"/>
              <a:t>Restaurant #1</a:t>
            </a:r>
          </a:p>
          <a:p>
            <a:pPr lvl="2"/>
            <a:r>
              <a:rPr lang="en-US" dirty="0" smtClean="0"/>
              <a:t>Next to the Hostel area</a:t>
            </a:r>
          </a:p>
          <a:p>
            <a:pPr lvl="1"/>
            <a:r>
              <a:rPr lang="en-US" dirty="0" smtClean="0"/>
              <a:t>19:30</a:t>
            </a:r>
          </a:p>
          <a:p>
            <a:pPr lvl="1"/>
            <a:endParaRPr lang="en-US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07926" y="990600"/>
            <a:ext cx="2943775" cy="21429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9800" y="3733800"/>
            <a:ext cx="2943775" cy="21429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5-Point Star 9"/>
          <p:cNvSpPr/>
          <p:nvPr/>
        </p:nvSpPr>
        <p:spPr>
          <a:xfrm>
            <a:off x="6007926" y="2062065"/>
            <a:ext cx="381000" cy="304800"/>
          </a:xfrm>
          <a:prstGeom prst="star5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5-Point Star 10"/>
          <p:cNvSpPr/>
          <p:nvPr/>
        </p:nvSpPr>
        <p:spPr>
          <a:xfrm>
            <a:off x="8179291" y="4953000"/>
            <a:ext cx="381000" cy="304800"/>
          </a:xfrm>
          <a:prstGeom prst="star5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985660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1665"/>
    </mc:Choice>
    <mc:Fallback>
      <p:transition spd="slow" advTm="11665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8755"/>
            <a:ext cx="6001302" cy="1143000"/>
          </a:xfrm>
        </p:spPr>
        <p:txBody>
          <a:bodyPr/>
          <a:lstStyle/>
          <a:p>
            <a:r>
              <a:rPr lang="en-US" dirty="0" smtClean="0"/>
              <a:t>ATLAS visit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792" y="1380226"/>
            <a:ext cx="5151408" cy="5020574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You will be “guided” by one of us</a:t>
            </a:r>
          </a:p>
          <a:p>
            <a:pPr lvl="1"/>
            <a:r>
              <a:rPr lang="en-US" dirty="0" smtClean="0"/>
              <a:t>Walking down next to CERN Globe (meeting point)</a:t>
            </a:r>
          </a:p>
          <a:p>
            <a:pPr lvl="1"/>
            <a:r>
              <a:rPr lang="en-US" dirty="0" smtClean="0"/>
              <a:t>Please note: &gt;16yrs; no pregnant ladies; no pacemakers holders; flat closed shoes</a:t>
            </a:r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r>
              <a:rPr lang="en-US" dirty="0"/>
              <a:t>Y</a:t>
            </a:r>
            <a:r>
              <a:rPr lang="en-US" dirty="0" smtClean="0"/>
              <a:t>ou will not have the time for a “regular” lunch</a:t>
            </a:r>
          </a:p>
          <a:p>
            <a:pPr lvl="1"/>
            <a:r>
              <a:rPr lang="en-US" dirty="0" smtClean="0"/>
              <a:t>You can use your lunch ticket to buy a sandwich and a drink</a:t>
            </a:r>
          </a:p>
          <a:p>
            <a:pPr lvl="1"/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07928" y="4800600"/>
            <a:ext cx="2926522" cy="190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01302" y="2617266"/>
            <a:ext cx="2933148" cy="19547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07927" y="304800"/>
            <a:ext cx="2943775" cy="21429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5-Point Star 3"/>
          <p:cNvSpPr/>
          <p:nvPr/>
        </p:nvSpPr>
        <p:spPr>
          <a:xfrm>
            <a:off x="8548418" y="632604"/>
            <a:ext cx="381000" cy="304800"/>
          </a:xfrm>
          <a:prstGeom prst="star5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612369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1687"/>
    </mc:Choice>
    <mc:Fallback>
      <p:transition spd="slow" advTm="11687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14400"/>
          </a:xfrm>
        </p:spPr>
        <p:txBody>
          <a:bodyPr/>
          <a:lstStyle/>
          <a:p>
            <a:r>
              <a:rPr lang="en-US" dirty="0" smtClean="0"/>
              <a:t>Speakers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219200"/>
            <a:ext cx="8839200" cy="53340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Please upload your </a:t>
            </a:r>
            <a:br>
              <a:rPr lang="en-US" dirty="0" smtClean="0"/>
            </a:br>
            <a:r>
              <a:rPr lang="en-US" dirty="0" smtClean="0"/>
              <a:t>talk on the conference</a:t>
            </a:r>
            <a:br>
              <a:rPr lang="en-US" dirty="0" smtClean="0"/>
            </a:br>
            <a:r>
              <a:rPr lang="en-US" dirty="0" smtClean="0"/>
              <a:t>site before your </a:t>
            </a:r>
            <a:br>
              <a:rPr lang="en-US" dirty="0" smtClean="0"/>
            </a:br>
            <a:r>
              <a:rPr lang="en-US" dirty="0" smtClean="0"/>
              <a:t>session starts…</a:t>
            </a:r>
          </a:p>
          <a:p>
            <a:pPr lvl="1"/>
            <a:r>
              <a:rPr lang="en-US" dirty="0" smtClean="0"/>
              <a:t>Really tight schedule!</a:t>
            </a:r>
          </a:p>
          <a:p>
            <a:r>
              <a:rPr lang="en-US" dirty="0" smtClean="0"/>
              <a:t>Most of the talks </a:t>
            </a:r>
            <a:br>
              <a:rPr lang="en-US" dirty="0" smtClean="0"/>
            </a:br>
            <a:r>
              <a:rPr lang="en-US" dirty="0" smtClean="0"/>
              <a:t>will be:</a:t>
            </a:r>
          </a:p>
          <a:p>
            <a:pPr lvl="1"/>
            <a:r>
              <a:rPr lang="en-US" dirty="0" smtClean="0"/>
              <a:t>Webcast in real time</a:t>
            </a:r>
          </a:p>
          <a:p>
            <a:pPr lvl="1"/>
            <a:r>
              <a:rPr lang="en-US" dirty="0" smtClean="0"/>
              <a:t>Recorded for offline access</a:t>
            </a:r>
          </a:p>
          <a:p>
            <a:r>
              <a:rPr lang="en-US" dirty="0" smtClean="0"/>
              <a:t>One-stop site for all info, presentations:</a:t>
            </a:r>
          </a:p>
          <a:p>
            <a:pPr lvl="1"/>
            <a:r>
              <a:rPr lang="en-US" dirty="0" smtClean="0">
                <a:hlinkClick r:id="rId2"/>
              </a:rPr>
              <a:t>https://indico.cern.ch/event/336753/</a:t>
            </a:r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7200" y="1676400"/>
            <a:ext cx="4770372" cy="285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068632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2353"/>
    </mc:Choice>
    <mc:Fallback>
      <p:transition spd="slow" advTm="12353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Everyone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Wi-Fi</a:t>
            </a:r>
          </a:p>
          <a:p>
            <a:pPr lvl="1"/>
            <a:r>
              <a:rPr lang="en-US" dirty="0" smtClean="0">
                <a:hlinkClick r:id="rId2"/>
              </a:rPr>
              <a:t>https://indico.cern.ch/event/336753/page/2</a:t>
            </a:r>
            <a:endParaRPr lang="en-US" dirty="0" smtClean="0"/>
          </a:p>
          <a:p>
            <a:pPr lvl="1"/>
            <a:r>
              <a:rPr lang="en-US" dirty="0" err="1" smtClean="0"/>
              <a:t>EduRoam</a:t>
            </a:r>
            <a:r>
              <a:rPr lang="en-US" dirty="0" smtClean="0"/>
              <a:t>:</a:t>
            </a:r>
            <a:r>
              <a:rPr lang="en-US" dirty="0"/>
              <a:t> </a:t>
            </a:r>
            <a:endParaRPr lang="en-US" dirty="0" smtClean="0"/>
          </a:p>
          <a:p>
            <a:pPr lvl="2"/>
            <a:r>
              <a:rPr lang="en-US" dirty="0" smtClean="0">
                <a:hlinkClick r:id="rId3"/>
              </a:rPr>
              <a:t>http://information-technology.web.cern.ch/book/eduroam-visitors-cern </a:t>
            </a:r>
            <a:endParaRPr lang="en-US" dirty="0" smtClean="0"/>
          </a:p>
          <a:p>
            <a:pPr lvl="1"/>
            <a:r>
              <a:rPr lang="en-US" dirty="0" smtClean="0"/>
              <a:t>Alternatively register your MAC address in advance:</a:t>
            </a:r>
          </a:p>
          <a:p>
            <a:pPr lvl="2"/>
            <a:r>
              <a:rPr lang="en-US" dirty="0" smtClean="0">
                <a:hlinkClick r:id="rId4"/>
              </a:rPr>
              <a:t>https://network.cern.ch/sc/fcgi/sc.fcgi?Action=VisitorRegistration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Receipts:</a:t>
            </a:r>
          </a:p>
          <a:p>
            <a:pPr lvl="1"/>
            <a:r>
              <a:rPr lang="en-US" dirty="0" smtClean="0"/>
              <a:t>Contact Massimo</a:t>
            </a:r>
          </a:p>
          <a:p>
            <a:pPr marL="457200" lvl="1" indent="0">
              <a:buNone/>
            </a:pPr>
            <a:endParaRPr lang="en-US" dirty="0" smtClean="0"/>
          </a:p>
          <a:p>
            <a:r>
              <a:rPr lang="en-US" dirty="0" smtClean="0"/>
              <a:t>Otherwise…</a:t>
            </a:r>
          </a:p>
          <a:p>
            <a:pPr lvl="1"/>
            <a:r>
              <a:rPr lang="en-US" dirty="0" smtClean="0"/>
              <a:t>Do not hesitate to ask us…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115097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601"/>
    </mc:Choice>
    <mc:Fallback>
      <p:transition spd="slow" advTm="1601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Adjacency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163</TotalTime>
  <Words>143</Words>
  <Application>Microsoft Office PowerPoint</Application>
  <PresentationFormat>On-screen Show (4:3)</PresentationFormat>
  <Paragraphs>42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PowerPoint Presentation</vt:lpstr>
      <vt:lpstr>PowerPoint Presentation</vt:lpstr>
      <vt:lpstr>Lunch and reception</vt:lpstr>
      <vt:lpstr>ATLAS visit</vt:lpstr>
      <vt:lpstr>Speakers</vt:lpstr>
      <vt:lpstr>Everyone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Massimo Lamanna</dc:creator>
  <cp:lastModifiedBy>Massimo Lamanna</cp:lastModifiedBy>
  <cp:revision>10</cp:revision>
  <dcterms:created xsi:type="dcterms:W3CDTF">2014-11-14T13:43:50Z</dcterms:created>
  <dcterms:modified xsi:type="dcterms:W3CDTF">2014-11-14T16:31:25Z</dcterms:modified>
</cp:coreProperties>
</file>