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6.xml" ContentType="application/vnd.openxmlformats-officedocument.drawingml.chartshapes+xml"/>
  <Override PartName="/ppt/charts/chart9.xml" ContentType="application/vnd.openxmlformats-officedocument.drawingml.chart+xml"/>
  <Override PartName="/ppt/drawings/drawing7.xml" ContentType="application/vnd.openxmlformats-officedocument.drawingml.chartshapes+xml"/>
  <Override PartName="/ppt/charts/chart10.xml" ContentType="application/vnd.openxmlformats-officedocument.drawingml.chart+xml"/>
  <Override PartName="/ppt/drawings/drawing8.xml" ContentType="application/vnd.openxmlformats-officedocument.drawingml.chartshapes+xml"/>
  <Override PartName="/ppt/charts/chart11.xml" ContentType="application/vnd.openxmlformats-officedocument.drawingml.chart+xml"/>
  <Override PartName="/ppt/drawings/drawing9.xml" ContentType="application/vnd.openxmlformats-officedocument.drawingml.chartshapes+xml"/>
  <Override PartName="/ppt/charts/chart12.xml" ContentType="application/vnd.openxmlformats-officedocument.drawingml.chart+xml"/>
  <Override PartName="/ppt/drawings/drawing10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317" r:id="rId3"/>
    <p:sldId id="288" r:id="rId4"/>
    <p:sldId id="330" r:id="rId5"/>
    <p:sldId id="331" r:id="rId6"/>
    <p:sldId id="325" r:id="rId7"/>
    <p:sldId id="335" r:id="rId8"/>
    <p:sldId id="326" r:id="rId9"/>
    <p:sldId id="332" r:id="rId10"/>
    <p:sldId id="333" r:id="rId11"/>
    <p:sldId id="334" r:id="rId12"/>
    <p:sldId id="322" r:id="rId13"/>
    <p:sldId id="292" r:id="rId14"/>
    <p:sldId id="328" r:id="rId15"/>
    <p:sldId id="329" r:id="rId16"/>
    <p:sldId id="323" r:id="rId17"/>
    <p:sldId id="278" r:id="rId18"/>
    <p:sldId id="280" r:id="rId19"/>
    <p:sldId id="281" r:id="rId20"/>
    <p:sldId id="282" r:id="rId21"/>
    <p:sldId id="29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34A5873-A60C-4A6B-A5FF-227255C63BAB}">
          <p14:sldIdLst>
            <p14:sldId id="256"/>
            <p14:sldId id="317"/>
            <p14:sldId id="288"/>
            <p14:sldId id="330"/>
            <p14:sldId id="331"/>
            <p14:sldId id="325"/>
            <p14:sldId id="335"/>
            <p14:sldId id="326"/>
            <p14:sldId id="332"/>
            <p14:sldId id="333"/>
            <p14:sldId id="334"/>
            <p14:sldId id="322"/>
          </p14:sldIdLst>
        </p14:section>
        <p14:section name="Backup Slides" id="{FDC530D0-5B0F-4175-A42D-B0D78941A65E}">
          <p14:sldIdLst>
            <p14:sldId id="292"/>
            <p14:sldId id="328"/>
            <p14:sldId id="329"/>
            <p14:sldId id="323"/>
            <p14:sldId id="278"/>
            <p14:sldId id="280"/>
            <p14:sldId id="281"/>
            <p14:sldId id="282"/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6A8B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34" autoAdjust="0"/>
    <p:restoredTop sz="89426" autoAdjust="0"/>
  </p:normalViewPr>
  <p:slideViewPr>
    <p:cSldViewPr snapToGrid="0" snapToObjects="1">
      <p:cViewPr>
        <p:scale>
          <a:sx n="66" d="100"/>
          <a:sy n="66" d="100"/>
        </p:scale>
        <p:origin x="-1530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8" d="100"/>
          <a:sy n="98" d="100"/>
        </p:scale>
        <p:origin x="-349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H:\Documents\RadLengthCalcHP.TC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C:\users\sawtooth\My%20Documents\matScan0deg720.xlsx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C:\users\sawtooth\Application%20Data\Microsoft\Excel\matScan0deg720%20(version%201).xlsb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file:///C:\users\sawtooth\My%20Documents\matScan1deg720ILD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H:\Documents\RadLengthCalcHP.TC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H:\Documents\RadLengthCalcHP.TC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H:\Documents\RadLengthCalcHP.TC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H:\Documents\RadLengthCalcHP.TC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timingResp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timingResp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H:\Documents\RadLengthCalcHP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H:\Documents\RadLengthCalcH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NLC!$I$81:$I$87</c:f>
              <c:numCache>
                <c:formatCode>General</c:formatCode>
                <c:ptCount val="7"/>
                <c:pt idx="0">
                  <c:v>4.2612500000000004</c:v>
                </c:pt>
                <c:pt idx="1">
                  <c:v>3.4164500000000002</c:v>
                </c:pt>
                <c:pt idx="2">
                  <c:v>3.3665500000000002</c:v>
                </c:pt>
                <c:pt idx="3">
                  <c:v>3.3879899999999998</c:v>
                </c:pt>
                <c:pt idx="4">
                  <c:v>3.5198399999999999</c:v>
                </c:pt>
                <c:pt idx="5">
                  <c:v>3.64933</c:v>
                </c:pt>
                <c:pt idx="6">
                  <c:v>3.7859799999999999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19050">
                <a:solidFill>
                  <a:schemeClr val="accent6">
                    <a:lumMod val="50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NLC!$I$73:$I$79</c:f>
              <c:numCache>
                <c:formatCode>General</c:formatCode>
                <c:ptCount val="7"/>
                <c:pt idx="0" formatCode="0.000">
                  <c:v>4.3451500000000003</c:v>
                </c:pt>
                <c:pt idx="1">
                  <c:v>3.4510299999999998</c:v>
                </c:pt>
                <c:pt idx="2">
                  <c:v>3.2734100000000002</c:v>
                </c:pt>
                <c:pt idx="3">
                  <c:v>3.3655900000000001</c:v>
                </c:pt>
                <c:pt idx="4">
                  <c:v>3.3014800000000002</c:v>
                </c:pt>
                <c:pt idx="5">
                  <c:v>3.41791</c:v>
                </c:pt>
                <c:pt idx="6">
                  <c:v>3.5154200000000002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19050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NLC!$I$58:$I$64</c:f>
              <c:numCache>
                <c:formatCode>General</c:formatCode>
                <c:ptCount val="7"/>
                <c:pt idx="0">
                  <c:v>4.4689199999999998</c:v>
                </c:pt>
                <c:pt idx="1">
                  <c:v>3.72194</c:v>
                </c:pt>
                <c:pt idx="2">
                  <c:v>3.72201</c:v>
                </c:pt>
                <c:pt idx="3">
                  <c:v>3.8994599999999999</c:v>
                </c:pt>
                <c:pt idx="4">
                  <c:v>4.2312200000000004</c:v>
                </c:pt>
                <c:pt idx="5">
                  <c:v>4.3733000000000004</c:v>
                </c:pt>
                <c:pt idx="6">
                  <c:v>4.7099200000000003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NLC!$D$66</c:f>
              <c:strCache>
                <c:ptCount val="1"/>
                <c:pt idx="0">
                  <c:v>16Fe 70L HP TC 10 ns 7.93 λΙ</c:v>
                </c:pt>
              </c:strCache>
            </c:strRef>
          </c:tx>
          <c:spPr>
            <a:ln w="19050">
              <a:solidFill>
                <a:schemeClr val="accent1"/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1"/>
              </a:solidFill>
              <a:ln w="19050"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plus>
            <c:minus>
              <c:numRef>
                <c:f>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minus>
            <c:spPr>
              <a:ln w="28575">
                <a:solidFill>
                  <a:schemeClr val="accent1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NLC!$B$66:$B$72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NLC!$I$66:$I$72</c:f>
              <c:numCache>
                <c:formatCode>General</c:formatCode>
                <c:ptCount val="7"/>
                <c:pt idx="0">
                  <c:v>4.3845200000000002</c:v>
                </c:pt>
                <c:pt idx="1">
                  <c:v>3.7048700000000001</c:v>
                </c:pt>
                <c:pt idx="2">
                  <c:v>3.67082</c:v>
                </c:pt>
                <c:pt idx="3">
                  <c:v>3.7824</c:v>
                </c:pt>
                <c:pt idx="4">
                  <c:v>3.8984200000000002</c:v>
                </c:pt>
                <c:pt idx="5">
                  <c:v>4.4076300000000002</c:v>
                </c:pt>
                <c:pt idx="6">
                  <c:v>4.40909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28575">
              <a:solidFill>
                <a:srgbClr val="FF0000"/>
              </a:solidFill>
              <a:prstDash val="sysDot"/>
            </a:ln>
          </c:spPr>
          <c:marker>
            <c:symbol val="diamond"/>
            <c:size val="8"/>
            <c:spPr>
              <a:solidFill>
                <a:srgbClr val="FF0000"/>
              </a:solidFill>
              <a:ln w="28575">
                <a:solidFill>
                  <a:srgbClr val="FF0000"/>
                </a:solidFill>
                <a:prstDash val="sysDot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plus>
            <c:min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minus>
            <c:spPr>
              <a:ln w="19050">
                <a:solidFill>
                  <a:srgbClr val="FF000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NLC!$I$89:$I$95</c:f>
              <c:numCache>
                <c:formatCode>General</c:formatCode>
                <c:ptCount val="7"/>
                <c:pt idx="0">
                  <c:v>4.4180799999999998</c:v>
                </c:pt>
                <c:pt idx="1">
                  <c:v>3.6087899999999999</c:v>
                </c:pt>
                <c:pt idx="2">
                  <c:v>3.5223499999999999</c:v>
                </c:pt>
                <c:pt idx="3">
                  <c:v>3.5820799999999999</c:v>
                </c:pt>
                <c:pt idx="4">
                  <c:v>3.5672299999999999</c:v>
                </c:pt>
                <c:pt idx="5">
                  <c:v>3.9984899999999999</c:v>
                </c:pt>
                <c:pt idx="6">
                  <c:v>4.2070400000000001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NLC!$D$97</c:f>
              <c:strCache>
                <c:ptCount val="1"/>
                <c:pt idx="0">
                  <c:v>10W 75L HP TC 10 ns 7.40 λΙ</c:v>
                </c:pt>
              </c:strCache>
            </c:strRef>
          </c:tx>
          <c:spPr>
            <a:ln w="28575">
              <a:solidFill>
                <a:schemeClr val="accent4"/>
              </a:solidFill>
            </a:ln>
          </c:spPr>
          <c:marker>
            <c:symbol val="square"/>
            <c:size val="8"/>
            <c:spPr>
              <a:noFill/>
              <a:ln w="28575">
                <a:solidFill>
                  <a:schemeClr val="accent4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NLC!$K$97:$K$103</c:f>
                <c:numCache>
                  <c:formatCode>General</c:formatCode>
                  <c:ptCount val="7"/>
                  <c:pt idx="0">
                    <c:v>5.8184399999999997E-2</c:v>
                  </c:pt>
                  <c:pt idx="1">
                    <c:v>5.0263200000000001E-2</c:v>
                  </c:pt>
                  <c:pt idx="2">
                    <c:v>6.0505799999999998E-2</c:v>
                  </c:pt>
                  <c:pt idx="3">
                    <c:v>5.6097300000000003E-2</c:v>
                  </c:pt>
                  <c:pt idx="4">
                    <c:v>0.20063300000000001</c:v>
                  </c:pt>
                  <c:pt idx="5">
                    <c:v>0.22246299999999999</c:v>
                  </c:pt>
                  <c:pt idx="6">
                    <c:v>0.27707799999999999</c:v>
                  </c:pt>
                </c:numCache>
              </c:numRef>
            </c:plus>
            <c:minus>
              <c:numRef>
                <c:f>NLC!$K$97:$K$103</c:f>
                <c:numCache>
                  <c:formatCode>General</c:formatCode>
                  <c:ptCount val="7"/>
                  <c:pt idx="0">
                    <c:v>5.8184399999999997E-2</c:v>
                  </c:pt>
                  <c:pt idx="1">
                    <c:v>5.0263200000000001E-2</c:v>
                  </c:pt>
                  <c:pt idx="2">
                    <c:v>6.0505799999999998E-2</c:v>
                  </c:pt>
                  <c:pt idx="3">
                    <c:v>5.6097300000000003E-2</c:v>
                  </c:pt>
                  <c:pt idx="4">
                    <c:v>0.20063300000000001</c:v>
                  </c:pt>
                  <c:pt idx="5">
                    <c:v>0.22246299999999999</c:v>
                  </c:pt>
                  <c:pt idx="6">
                    <c:v>0.27707799999999999</c:v>
                  </c:pt>
                </c:numCache>
              </c:numRef>
            </c:minus>
            <c:spPr>
              <a:ln w="19050">
                <a:solidFill>
                  <a:srgbClr val="7030A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NLC!$B$97:$B$103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NLC!$I$97:$I$103</c:f>
              <c:numCache>
                <c:formatCode>General</c:formatCode>
                <c:ptCount val="7"/>
                <c:pt idx="0">
                  <c:v>4.5275600000000003</c:v>
                </c:pt>
                <c:pt idx="1">
                  <c:v>3.9215</c:v>
                </c:pt>
                <c:pt idx="2">
                  <c:v>4.18147</c:v>
                </c:pt>
                <c:pt idx="3">
                  <c:v>4.3903100000000004</c:v>
                </c:pt>
                <c:pt idx="4">
                  <c:v>5.0557800000000004</c:v>
                </c:pt>
                <c:pt idx="5">
                  <c:v>5.41275</c:v>
                </c:pt>
                <c:pt idx="6">
                  <c:v>5.4998399999999998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NLC!$D$105</c:f>
              <c:strCache>
                <c:ptCount val="1"/>
                <c:pt idx="0">
                  <c:v>16Fe 70L HP TC 100 ns 7.93 λΙ</c:v>
                </c:pt>
              </c:strCache>
            </c:strRef>
          </c:tx>
          <c:spPr>
            <a:ln w="19050">
              <a:solidFill>
                <a:schemeClr val="accent3">
                  <a:lumMod val="75000"/>
                </a:schemeClr>
              </a:solidFill>
              <a:prstDash val="dash"/>
            </a:ln>
          </c:spPr>
          <c:marker>
            <c:symbol val="triangle"/>
            <c:size val="8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NLC!$K$105:$K$111</c:f>
                <c:numCache>
                  <c:formatCode>General</c:formatCode>
                  <c:ptCount val="7"/>
                  <c:pt idx="0">
                    <c:v>5.4851400000000002E-2</c:v>
                  </c:pt>
                  <c:pt idx="1">
                    <c:v>4.5896100000000002E-2</c:v>
                  </c:pt>
                  <c:pt idx="2">
                    <c:v>4.4530199999999999E-2</c:v>
                  </c:pt>
                  <c:pt idx="3">
                    <c:v>4.4686499999999997E-2</c:v>
                  </c:pt>
                  <c:pt idx="4">
                    <c:v>0.13872399999999999</c:v>
                  </c:pt>
                  <c:pt idx="5">
                    <c:v>0.159831</c:v>
                  </c:pt>
                  <c:pt idx="6">
                    <c:v>0.16311</c:v>
                  </c:pt>
                </c:numCache>
              </c:numRef>
            </c:plus>
            <c:minus>
              <c:numRef>
                <c:f>NLC!$K$105:$K$111</c:f>
                <c:numCache>
                  <c:formatCode>General</c:formatCode>
                  <c:ptCount val="7"/>
                  <c:pt idx="0">
                    <c:v>5.4851400000000002E-2</c:v>
                  </c:pt>
                  <c:pt idx="1">
                    <c:v>4.5896100000000002E-2</c:v>
                  </c:pt>
                  <c:pt idx="2">
                    <c:v>4.4530199999999999E-2</c:v>
                  </c:pt>
                  <c:pt idx="3">
                    <c:v>4.4686499999999997E-2</c:v>
                  </c:pt>
                  <c:pt idx="4">
                    <c:v>0.13872399999999999</c:v>
                  </c:pt>
                  <c:pt idx="5">
                    <c:v>0.159831</c:v>
                  </c:pt>
                  <c:pt idx="6">
                    <c:v>0.16311</c:v>
                  </c:pt>
                </c:numCache>
              </c:numRef>
            </c:minus>
            <c:spPr>
              <a:ln w="28575">
                <a:solidFill>
                  <a:schemeClr val="accent3">
                    <a:lumMod val="75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NLC!$B$105:$B$111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NLC!$I$105:$I$111</c:f>
              <c:numCache>
                <c:formatCode>General</c:formatCode>
                <c:ptCount val="7"/>
                <c:pt idx="0">
                  <c:v>4.2682000000000002</c:v>
                </c:pt>
                <c:pt idx="1">
                  <c:v>3.5807799999999999</c:v>
                </c:pt>
                <c:pt idx="2">
                  <c:v>3.4961199999999999</c:v>
                </c:pt>
                <c:pt idx="3">
                  <c:v>3.4972699999999999</c:v>
                </c:pt>
                <c:pt idx="4">
                  <c:v>3.49573</c:v>
                </c:pt>
                <c:pt idx="5">
                  <c:v>3.9345699999999999</c:v>
                </c:pt>
                <c:pt idx="6">
                  <c:v>4.0548400000000004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375424"/>
        <c:axId val="108393600"/>
      </c:scatterChart>
      <c:valAx>
        <c:axId val="108375424"/>
        <c:scaling>
          <c:logBase val="10"/>
          <c:orientation val="minMax"/>
          <c:max val="4000"/>
          <c:min val="10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8393600"/>
        <c:crosses val="autoZero"/>
        <c:crossBetween val="midCat"/>
      </c:valAx>
      <c:valAx>
        <c:axId val="108393600"/>
        <c:scaling>
          <c:orientation val="minMax"/>
          <c:max val="6"/>
          <c:min val="3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8375424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11811084508973206"/>
          <c:y val="4.3385826771653514E-2"/>
          <c:w val="0.38732979234106951"/>
          <c:h val="0.33870695127699901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/>
      <c:radarChart>
        <c:radarStyle val="marker"/>
        <c:varyColors val="0"/>
        <c:ser>
          <c:idx val="1"/>
          <c:order val="0"/>
          <c:tx>
            <c:v>Hcal λΙ</c:v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[matScan0deg720.xlsx]Sheet1!$G$7:$G$726</c:f>
              <c:numCache>
                <c:formatCode>General</c:formatCode>
                <c:ptCount val="720"/>
                <c:pt idx="0">
                  <c:v>7.4626334468044</c:v>
                </c:pt>
                <c:pt idx="1">
                  <c:v>7.4629176118393001</c:v>
                </c:pt>
                <c:pt idx="2">
                  <c:v>7.4637702151597001</c:v>
                </c:pt>
                <c:pt idx="3">
                  <c:v>7.4651915815120002</c:v>
                </c:pt>
                <c:pt idx="4">
                  <c:v>7.4671822524760998</c:v>
                </c:pt>
                <c:pt idx="5">
                  <c:v>7.4697429869683996</c:v>
                </c:pt>
                <c:pt idx="6">
                  <c:v>7.4728747619489999</c:v>
                </c:pt>
                <c:pt idx="7">
                  <c:v>7.4765787733313998</c:v>
                </c:pt>
                <c:pt idx="8">
                  <c:v>7.4808564370986002</c:v>
                </c:pt>
                <c:pt idx="9">
                  <c:v>7.4857093906265</c:v>
                </c:pt>
                <c:pt idx="10">
                  <c:v>7.4911394942167</c:v>
                </c:pt>
                <c:pt idx="11">
                  <c:v>7.4971488328425</c:v>
                </c:pt>
                <c:pt idx="12">
                  <c:v>7.5037397181093999</c:v>
                </c:pt>
                <c:pt idx="13">
                  <c:v>7.5109146904352997</c:v>
                </c:pt>
                <c:pt idx="14">
                  <c:v>7.5186765214531999</c:v>
                </c:pt>
                <c:pt idx="15">
                  <c:v>7.5270282166409999</c:v>
                </c:pt>
                <c:pt idx="16">
                  <c:v>7.5359730181827</c:v>
                </c:pt>
                <c:pt idx="17">
                  <c:v>7.5455144080672003</c:v>
                </c:pt>
                <c:pt idx="18">
                  <c:v>7.5556561114285001</c:v>
                </c:pt>
                <c:pt idx="19">
                  <c:v>7.5664021001351998</c:v>
                </c:pt>
                <c:pt idx="20">
                  <c:v>7.5777565966338001</c:v>
                </c:pt>
                <c:pt idx="21">
                  <c:v>7.5897240780555002</c:v>
                </c:pt>
                <c:pt idx="22">
                  <c:v>7.6023092805908004</c:v>
                </c:pt>
                <c:pt idx="23">
                  <c:v>7.6155172041426997</c:v>
                </c:pt>
                <c:pt idx="24">
                  <c:v>7.6293531172655999</c:v>
                </c:pt>
                <c:pt idx="25">
                  <c:v>7.6438225623999996</c:v>
                </c:pt>
                <c:pt idx="26">
                  <c:v>7.6589313614116996</c:v>
                </c:pt>
                <c:pt idx="27">
                  <c:v>7.6746856214478001</c:v>
                </c:pt>
                <c:pt idx="28">
                  <c:v>7.6910917411190001</c:v>
                </c:pt>
                <c:pt idx="29">
                  <c:v>7.7081564170211001</c:v>
                </c:pt>
                <c:pt idx="30">
                  <c:v>1.7972835925492E-3</c:v>
                </c:pt>
                <c:pt idx="31">
                  <c:v>7.7081564170211001</c:v>
                </c:pt>
                <c:pt idx="32">
                  <c:v>7.6910917411188997</c:v>
                </c:pt>
                <c:pt idx="33">
                  <c:v>7.6746856214478001</c:v>
                </c:pt>
                <c:pt idx="34">
                  <c:v>7.6589313614118</c:v>
                </c:pt>
                <c:pt idx="35">
                  <c:v>7.6438225623999996</c:v>
                </c:pt>
                <c:pt idx="36">
                  <c:v>7.6293531172655999</c:v>
                </c:pt>
                <c:pt idx="37">
                  <c:v>7.6155172041426997</c:v>
                </c:pt>
                <c:pt idx="38">
                  <c:v>7.6023092805908004</c:v>
                </c:pt>
                <c:pt idx="39">
                  <c:v>7.5897240780553998</c:v>
                </c:pt>
                <c:pt idx="40">
                  <c:v>7.5777565966338001</c:v>
                </c:pt>
                <c:pt idx="41">
                  <c:v>7.5664021001351998</c:v>
                </c:pt>
                <c:pt idx="42">
                  <c:v>7.5556561114283998</c:v>
                </c:pt>
                <c:pt idx="43">
                  <c:v>7.5455144080670999</c:v>
                </c:pt>
                <c:pt idx="44">
                  <c:v>7.5359730181827</c:v>
                </c:pt>
                <c:pt idx="45">
                  <c:v>7.5270282166409004</c:v>
                </c:pt>
                <c:pt idx="46">
                  <c:v>7.5186765214531999</c:v>
                </c:pt>
                <c:pt idx="47">
                  <c:v>7.5109146904354001</c:v>
                </c:pt>
                <c:pt idx="48">
                  <c:v>7.5037397181093999</c:v>
                </c:pt>
                <c:pt idx="49">
                  <c:v>7.4971488328425</c:v>
                </c:pt>
                <c:pt idx="50">
                  <c:v>7.4911394942167</c:v>
                </c:pt>
                <c:pt idx="51">
                  <c:v>7.4857093906265</c:v>
                </c:pt>
                <c:pt idx="52">
                  <c:v>7.4808564370986002</c:v>
                </c:pt>
                <c:pt idx="53">
                  <c:v>7.4765787733315001</c:v>
                </c:pt>
                <c:pt idx="54">
                  <c:v>7.4728747619489999</c:v>
                </c:pt>
                <c:pt idx="55">
                  <c:v>7.4697429869683996</c:v>
                </c:pt>
                <c:pt idx="56">
                  <c:v>7.4671822524760998</c:v>
                </c:pt>
                <c:pt idx="57">
                  <c:v>7.4651915815120002</c:v>
                </c:pt>
                <c:pt idx="58">
                  <c:v>7.4637702151597001</c:v>
                </c:pt>
                <c:pt idx="59">
                  <c:v>7.4629176118393996</c:v>
                </c:pt>
                <c:pt idx="60">
                  <c:v>7.4626334468044</c:v>
                </c:pt>
                <c:pt idx="61">
                  <c:v>7.4629176118393996</c:v>
                </c:pt>
                <c:pt idx="62">
                  <c:v>7.4637702151597001</c:v>
                </c:pt>
                <c:pt idx="63">
                  <c:v>7.4651915815120997</c:v>
                </c:pt>
                <c:pt idx="64">
                  <c:v>7.4671822524760998</c:v>
                </c:pt>
                <c:pt idx="65">
                  <c:v>7.4697429869683996</c:v>
                </c:pt>
                <c:pt idx="66">
                  <c:v>7.4728747619489999</c:v>
                </c:pt>
                <c:pt idx="67">
                  <c:v>7.4765787733315001</c:v>
                </c:pt>
                <c:pt idx="68">
                  <c:v>7.4808564370986002</c:v>
                </c:pt>
                <c:pt idx="69">
                  <c:v>7.4857093906263996</c:v>
                </c:pt>
                <c:pt idx="70">
                  <c:v>7.4911394942167</c:v>
                </c:pt>
                <c:pt idx="71">
                  <c:v>7.4971488328425</c:v>
                </c:pt>
                <c:pt idx="72">
                  <c:v>7.5037397181095002</c:v>
                </c:pt>
                <c:pt idx="73">
                  <c:v>7.5109146904354001</c:v>
                </c:pt>
                <c:pt idx="74">
                  <c:v>7.5186765214531999</c:v>
                </c:pt>
                <c:pt idx="75">
                  <c:v>7.5270282166409999</c:v>
                </c:pt>
                <c:pt idx="76">
                  <c:v>7.5359730181825997</c:v>
                </c:pt>
                <c:pt idx="77">
                  <c:v>7.5455144080670999</c:v>
                </c:pt>
                <c:pt idx="78">
                  <c:v>7.5556561114283998</c:v>
                </c:pt>
                <c:pt idx="79">
                  <c:v>7.5664021001351998</c:v>
                </c:pt>
                <c:pt idx="80">
                  <c:v>7.5777565966338001</c:v>
                </c:pt>
                <c:pt idx="81">
                  <c:v>7.5897240780553998</c:v>
                </c:pt>
                <c:pt idx="82">
                  <c:v>7.6023092805907</c:v>
                </c:pt>
                <c:pt idx="83">
                  <c:v>7.6155172041426002</c:v>
                </c:pt>
                <c:pt idx="84">
                  <c:v>7.6293531172655999</c:v>
                </c:pt>
                <c:pt idx="85">
                  <c:v>7.6438225623999996</c:v>
                </c:pt>
                <c:pt idx="86">
                  <c:v>7.6589313614116001</c:v>
                </c:pt>
                <c:pt idx="87">
                  <c:v>7.6746856214476997</c:v>
                </c:pt>
                <c:pt idx="88">
                  <c:v>7.6910917411188997</c:v>
                </c:pt>
                <c:pt idx="89">
                  <c:v>7.7081564170211996</c:v>
                </c:pt>
                <c:pt idx="90">
                  <c:v>2.2161587539630001</c:v>
                </c:pt>
                <c:pt idx="91">
                  <c:v>7.7081564170211996</c:v>
                </c:pt>
                <c:pt idx="92">
                  <c:v>7.6910917411188997</c:v>
                </c:pt>
                <c:pt idx="93">
                  <c:v>7.6746856214478001</c:v>
                </c:pt>
                <c:pt idx="94">
                  <c:v>7.6589313614116001</c:v>
                </c:pt>
                <c:pt idx="95">
                  <c:v>7.6438225623999001</c:v>
                </c:pt>
                <c:pt idx="96">
                  <c:v>7.6293531172655999</c:v>
                </c:pt>
                <c:pt idx="97">
                  <c:v>7.6155172041426002</c:v>
                </c:pt>
                <c:pt idx="98">
                  <c:v>7.6023092805907</c:v>
                </c:pt>
                <c:pt idx="99">
                  <c:v>7.5897240780553998</c:v>
                </c:pt>
                <c:pt idx="100">
                  <c:v>7.5777565966338001</c:v>
                </c:pt>
                <c:pt idx="101">
                  <c:v>7.5664021001351998</c:v>
                </c:pt>
                <c:pt idx="102">
                  <c:v>7.5556561114285001</c:v>
                </c:pt>
                <c:pt idx="103">
                  <c:v>7.5455144080670999</c:v>
                </c:pt>
                <c:pt idx="104">
                  <c:v>7.5359730181825997</c:v>
                </c:pt>
                <c:pt idx="105">
                  <c:v>7.5270282166409999</c:v>
                </c:pt>
                <c:pt idx="106">
                  <c:v>7.5186765214531999</c:v>
                </c:pt>
                <c:pt idx="107">
                  <c:v>7.5109146904354001</c:v>
                </c:pt>
                <c:pt idx="108">
                  <c:v>7.5037397181095002</c:v>
                </c:pt>
                <c:pt idx="109">
                  <c:v>7.4971488328425</c:v>
                </c:pt>
                <c:pt idx="110">
                  <c:v>7.4911394942167</c:v>
                </c:pt>
                <c:pt idx="111">
                  <c:v>7.4857093906263996</c:v>
                </c:pt>
                <c:pt idx="112">
                  <c:v>7.4808564370986002</c:v>
                </c:pt>
                <c:pt idx="113">
                  <c:v>7.4765787733315001</c:v>
                </c:pt>
                <c:pt idx="114">
                  <c:v>7.4728747619489999</c:v>
                </c:pt>
                <c:pt idx="115">
                  <c:v>7.4697429869683996</c:v>
                </c:pt>
                <c:pt idx="116">
                  <c:v>7.4671822524760998</c:v>
                </c:pt>
                <c:pt idx="117">
                  <c:v>7.4651915815120997</c:v>
                </c:pt>
                <c:pt idx="118">
                  <c:v>7.4637702151597001</c:v>
                </c:pt>
                <c:pt idx="119">
                  <c:v>7.4629176118393996</c:v>
                </c:pt>
                <c:pt idx="120">
                  <c:v>7.4626334468044</c:v>
                </c:pt>
                <c:pt idx="121">
                  <c:v>7.4629176118395</c:v>
                </c:pt>
                <c:pt idx="122">
                  <c:v>7.4637702151597001</c:v>
                </c:pt>
                <c:pt idx="123">
                  <c:v>7.4651915815120997</c:v>
                </c:pt>
                <c:pt idx="124">
                  <c:v>7.4671822524760998</c:v>
                </c:pt>
                <c:pt idx="125">
                  <c:v>7.4697429869683996</c:v>
                </c:pt>
                <c:pt idx="126">
                  <c:v>7.4728747619489999</c:v>
                </c:pt>
                <c:pt idx="127">
                  <c:v>7.4765787733315001</c:v>
                </c:pt>
                <c:pt idx="128">
                  <c:v>7.4808564370986002</c:v>
                </c:pt>
                <c:pt idx="129">
                  <c:v>7.4857093906265</c:v>
                </c:pt>
                <c:pt idx="130">
                  <c:v>7.4911394942167</c:v>
                </c:pt>
                <c:pt idx="131">
                  <c:v>7.4971488328425</c:v>
                </c:pt>
                <c:pt idx="132">
                  <c:v>7.5037397181093999</c:v>
                </c:pt>
                <c:pt idx="133">
                  <c:v>7.5109146904354001</c:v>
                </c:pt>
                <c:pt idx="134">
                  <c:v>7.5186765214531999</c:v>
                </c:pt>
                <c:pt idx="135">
                  <c:v>7.5270282166409004</c:v>
                </c:pt>
                <c:pt idx="136">
                  <c:v>7.5359730181827</c:v>
                </c:pt>
                <c:pt idx="137">
                  <c:v>7.5455144080672003</c:v>
                </c:pt>
                <c:pt idx="138">
                  <c:v>7.5556561114283998</c:v>
                </c:pt>
                <c:pt idx="139">
                  <c:v>7.5664021001351998</c:v>
                </c:pt>
                <c:pt idx="140">
                  <c:v>7.5777565966338001</c:v>
                </c:pt>
                <c:pt idx="141">
                  <c:v>7.5897240780553998</c:v>
                </c:pt>
                <c:pt idx="142">
                  <c:v>7.6023092805908004</c:v>
                </c:pt>
                <c:pt idx="143">
                  <c:v>7.6155172041426997</c:v>
                </c:pt>
                <c:pt idx="144">
                  <c:v>7.6293531172655999</c:v>
                </c:pt>
                <c:pt idx="145">
                  <c:v>7.6438225623999996</c:v>
                </c:pt>
                <c:pt idx="146">
                  <c:v>7.6589313614118</c:v>
                </c:pt>
                <c:pt idx="147">
                  <c:v>7.6746856214478001</c:v>
                </c:pt>
                <c:pt idx="148">
                  <c:v>7.6910917411188997</c:v>
                </c:pt>
                <c:pt idx="149">
                  <c:v>7.7081564170211001</c:v>
                </c:pt>
                <c:pt idx="150">
                  <c:v>1.7972835925492E-3</c:v>
                </c:pt>
                <c:pt idx="151">
                  <c:v>7.7081564170211001</c:v>
                </c:pt>
                <c:pt idx="152">
                  <c:v>7.6910917411190001</c:v>
                </c:pt>
                <c:pt idx="153">
                  <c:v>7.6746856214478001</c:v>
                </c:pt>
                <c:pt idx="154">
                  <c:v>7.6589313614116996</c:v>
                </c:pt>
                <c:pt idx="155">
                  <c:v>7.6438225623999996</c:v>
                </c:pt>
                <c:pt idx="156">
                  <c:v>7.6293531172655999</c:v>
                </c:pt>
                <c:pt idx="157">
                  <c:v>7.6155172041426997</c:v>
                </c:pt>
                <c:pt idx="158">
                  <c:v>7.6023092805908004</c:v>
                </c:pt>
                <c:pt idx="159">
                  <c:v>7.5897240780553998</c:v>
                </c:pt>
                <c:pt idx="160">
                  <c:v>7.5777565966338001</c:v>
                </c:pt>
                <c:pt idx="161">
                  <c:v>7.5664021001351998</c:v>
                </c:pt>
                <c:pt idx="162">
                  <c:v>7.5556561114285001</c:v>
                </c:pt>
                <c:pt idx="163">
                  <c:v>7.5455144080672003</c:v>
                </c:pt>
                <c:pt idx="164">
                  <c:v>7.5359730181827</c:v>
                </c:pt>
                <c:pt idx="165">
                  <c:v>7.5270282166409999</c:v>
                </c:pt>
                <c:pt idx="166">
                  <c:v>7.5186765214531999</c:v>
                </c:pt>
                <c:pt idx="167">
                  <c:v>7.5109146904352997</c:v>
                </c:pt>
                <c:pt idx="168">
                  <c:v>7.5037397181093999</c:v>
                </c:pt>
                <c:pt idx="169">
                  <c:v>7.4971488328425</c:v>
                </c:pt>
                <c:pt idx="170">
                  <c:v>7.4911394942167</c:v>
                </c:pt>
                <c:pt idx="171">
                  <c:v>7.4857093906265</c:v>
                </c:pt>
                <c:pt idx="172">
                  <c:v>7.4808564370986002</c:v>
                </c:pt>
                <c:pt idx="173">
                  <c:v>7.4765787733313998</c:v>
                </c:pt>
                <c:pt idx="174">
                  <c:v>7.4728747619489999</c:v>
                </c:pt>
                <c:pt idx="175">
                  <c:v>7.4697429869683996</c:v>
                </c:pt>
                <c:pt idx="176">
                  <c:v>7.4671822524760998</c:v>
                </c:pt>
                <c:pt idx="177">
                  <c:v>7.4651915815120002</c:v>
                </c:pt>
                <c:pt idx="178">
                  <c:v>7.4637702151598004</c:v>
                </c:pt>
                <c:pt idx="179">
                  <c:v>7.4629176118393001</c:v>
                </c:pt>
                <c:pt idx="180">
                  <c:v>7.4626334468044</c:v>
                </c:pt>
                <c:pt idx="181">
                  <c:v>7.4629176118393001</c:v>
                </c:pt>
                <c:pt idx="182">
                  <c:v>7.4637702151597001</c:v>
                </c:pt>
                <c:pt idx="183">
                  <c:v>7.4651915815120002</c:v>
                </c:pt>
                <c:pt idx="184">
                  <c:v>7.4671822524760998</c:v>
                </c:pt>
                <c:pt idx="185">
                  <c:v>7.4697429869683996</c:v>
                </c:pt>
                <c:pt idx="186">
                  <c:v>7.4728747619489999</c:v>
                </c:pt>
                <c:pt idx="187">
                  <c:v>7.4765787733313998</c:v>
                </c:pt>
                <c:pt idx="188">
                  <c:v>7.4808564370986002</c:v>
                </c:pt>
                <c:pt idx="189">
                  <c:v>7.4857093906265</c:v>
                </c:pt>
                <c:pt idx="190">
                  <c:v>7.4911394942167</c:v>
                </c:pt>
                <c:pt idx="191">
                  <c:v>7.4971488328425</c:v>
                </c:pt>
                <c:pt idx="192">
                  <c:v>7.5037397181093999</c:v>
                </c:pt>
                <c:pt idx="193">
                  <c:v>7.5109146904352997</c:v>
                </c:pt>
                <c:pt idx="194">
                  <c:v>7.5186765214531999</c:v>
                </c:pt>
                <c:pt idx="195">
                  <c:v>7.5270282166409999</c:v>
                </c:pt>
                <c:pt idx="196">
                  <c:v>7.5359730181827</c:v>
                </c:pt>
                <c:pt idx="197">
                  <c:v>7.5455144080672003</c:v>
                </c:pt>
                <c:pt idx="198">
                  <c:v>7.5556561114285001</c:v>
                </c:pt>
                <c:pt idx="199">
                  <c:v>7.5664021001351998</c:v>
                </c:pt>
                <c:pt idx="200">
                  <c:v>7.5777565966338001</c:v>
                </c:pt>
                <c:pt idx="201">
                  <c:v>7.5897240780553998</c:v>
                </c:pt>
                <c:pt idx="202">
                  <c:v>7.6023092805908004</c:v>
                </c:pt>
                <c:pt idx="203">
                  <c:v>7.6155172041426997</c:v>
                </c:pt>
                <c:pt idx="204">
                  <c:v>7.6293531172655999</c:v>
                </c:pt>
                <c:pt idx="205">
                  <c:v>7.6438225623999996</c:v>
                </c:pt>
                <c:pt idx="206">
                  <c:v>7.6589313614116996</c:v>
                </c:pt>
                <c:pt idx="207">
                  <c:v>7.6746856214478001</c:v>
                </c:pt>
                <c:pt idx="208">
                  <c:v>7.6910917411190001</c:v>
                </c:pt>
                <c:pt idx="209">
                  <c:v>7.7081564170211001</c:v>
                </c:pt>
                <c:pt idx="210">
                  <c:v>1.7972835925492E-3</c:v>
                </c:pt>
                <c:pt idx="211">
                  <c:v>7.7081564170211001</c:v>
                </c:pt>
                <c:pt idx="212">
                  <c:v>7.6910917411188997</c:v>
                </c:pt>
                <c:pt idx="213">
                  <c:v>7.6746856214478001</c:v>
                </c:pt>
                <c:pt idx="214">
                  <c:v>7.6589313614118</c:v>
                </c:pt>
                <c:pt idx="215">
                  <c:v>7.6438225623999996</c:v>
                </c:pt>
                <c:pt idx="216">
                  <c:v>7.6293531172655999</c:v>
                </c:pt>
                <c:pt idx="217">
                  <c:v>7.6155172041426997</c:v>
                </c:pt>
                <c:pt idx="218">
                  <c:v>7.6023092805907</c:v>
                </c:pt>
                <c:pt idx="219">
                  <c:v>7.5897240780553998</c:v>
                </c:pt>
                <c:pt idx="220">
                  <c:v>7.5777565966338001</c:v>
                </c:pt>
                <c:pt idx="221">
                  <c:v>7.5664021001351998</c:v>
                </c:pt>
                <c:pt idx="222">
                  <c:v>7.5556561114283998</c:v>
                </c:pt>
                <c:pt idx="223">
                  <c:v>7.5455144080670999</c:v>
                </c:pt>
                <c:pt idx="224">
                  <c:v>7.5359730181827</c:v>
                </c:pt>
                <c:pt idx="225">
                  <c:v>7.5270282166409004</c:v>
                </c:pt>
                <c:pt idx="226">
                  <c:v>7.5186765214531999</c:v>
                </c:pt>
                <c:pt idx="227">
                  <c:v>7.5109146904354001</c:v>
                </c:pt>
                <c:pt idx="228">
                  <c:v>7.5037397181093999</c:v>
                </c:pt>
                <c:pt idx="229">
                  <c:v>7.4971488328425</c:v>
                </c:pt>
                <c:pt idx="230">
                  <c:v>7.4911394942167</c:v>
                </c:pt>
                <c:pt idx="231">
                  <c:v>7.4857093906265</c:v>
                </c:pt>
                <c:pt idx="232">
                  <c:v>7.4808564370986002</c:v>
                </c:pt>
                <c:pt idx="233">
                  <c:v>7.4765787733315001</c:v>
                </c:pt>
                <c:pt idx="234">
                  <c:v>7.4728747619489999</c:v>
                </c:pt>
                <c:pt idx="235">
                  <c:v>7.4697429869683996</c:v>
                </c:pt>
                <c:pt idx="236">
                  <c:v>7.4671822524760998</c:v>
                </c:pt>
                <c:pt idx="237">
                  <c:v>7.4651915815120997</c:v>
                </c:pt>
                <c:pt idx="238">
                  <c:v>7.4637702151597001</c:v>
                </c:pt>
                <c:pt idx="239">
                  <c:v>7.4629176118393996</c:v>
                </c:pt>
                <c:pt idx="240">
                  <c:v>7.4626334468044</c:v>
                </c:pt>
                <c:pt idx="241">
                  <c:v>7.4629176118393996</c:v>
                </c:pt>
                <c:pt idx="242">
                  <c:v>7.4637702151597001</c:v>
                </c:pt>
                <c:pt idx="243">
                  <c:v>7.4651915815120997</c:v>
                </c:pt>
                <c:pt idx="244">
                  <c:v>7.4671822524760998</c:v>
                </c:pt>
                <c:pt idx="245">
                  <c:v>7.4697429869683001</c:v>
                </c:pt>
                <c:pt idx="246">
                  <c:v>7.4728747619489999</c:v>
                </c:pt>
                <c:pt idx="247">
                  <c:v>7.4765787733315001</c:v>
                </c:pt>
                <c:pt idx="248">
                  <c:v>7.4808564370986002</c:v>
                </c:pt>
                <c:pt idx="249">
                  <c:v>7.4857093906263996</c:v>
                </c:pt>
                <c:pt idx="250">
                  <c:v>7.4911394942167</c:v>
                </c:pt>
                <c:pt idx="251">
                  <c:v>7.4971488328425</c:v>
                </c:pt>
                <c:pt idx="252">
                  <c:v>7.5037397181095002</c:v>
                </c:pt>
                <c:pt idx="253">
                  <c:v>7.5109146904354001</c:v>
                </c:pt>
                <c:pt idx="254">
                  <c:v>7.5186765214533002</c:v>
                </c:pt>
                <c:pt idx="255">
                  <c:v>7.5270282166409999</c:v>
                </c:pt>
                <c:pt idx="256">
                  <c:v>7.5359730181825997</c:v>
                </c:pt>
                <c:pt idx="257">
                  <c:v>7.5455144080670999</c:v>
                </c:pt>
                <c:pt idx="258">
                  <c:v>7.5556561114285001</c:v>
                </c:pt>
                <c:pt idx="259">
                  <c:v>7.5664021001351998</c:v>
                </c:pt>
                <c:pt idx="260">
                  <c:v>7.5777565966338001</c:v>
                </c:pt>
                <c:pt idx="261">
                  <c:v>7.5897240780553998</c:v>
                </c:pt>
                <c:pt idx="262">
                  <c:v>7.6023092805907</c:v>
                </c:pt>
                <c:pt idx="263">
                  <c:v>7.6155172041426002</c:v>
                </c:pt>
                <c:pt idx="264">
                  <c:v>7.6293531172655999</c:v>
                </c:pt>
                <c:pt idx="265">
                  <c:v>7.6438225623999001</c:v>
                </c:pt>
                <c:pt idx="266">
                  <c:v>7.6589313614116001</c:v>
                </c:pt>
                <c:pt idx="267">
                  <c:v>7.6746856214478001</c:v>
                </c:pt>
                <c:pt idx="268">
                  <c:v>7.6910917411188997</c:v>
                </c:pt>
                <c:pt idx="269">
                  <c:v>7.7081564170211996</c:v>
                </c:pt>
                <c:pt idx="270">
                  <c:v>1.7972835925492E-3</c:v>
                </c:pt>
                <c:pt idx="271">
                  <c:v>7.7081564170211001</c:v>
                </c:pt>
                <c:pt idx="272">
                  <c:v>7.6910917411188997</c:v>
                </c:pt>
                <c:pt idx="273">
                  <c:v>7.6746856214478001</c:v>
                </c:pt>
                <c:pt idx="274">
                  <c:v>7.6589313614116001</c:v>
                </c:pt>
                <c:pt idx="275">
                  <c:v>7.6438225623999996</c:v>
                </c:pt>
                <c:pt idx="276">
                  <c:v>7.6293531172655999</c:v>
                </c:pt>
                <c:pt idx="277">
                  <c:v>7.6155172041426002</c:v>
                </c:pt>
                <c:pt idx="278">
                  <c:v>7.6023092805907</c:v>
                </c:pt>
                <c:pt idx="279">
                  <c:v>7.5897240780553998</c:v>
                </c:pt>
                <c:pt idx="280">
                  <c:v>7.5777565966338001</c:v>
                </c:pt>
                <c:pt idx="281">
                  <c:v>7.5664021001351998</c:v>
                </c:pt>
                <c:pt idx="282">
                  <c:v>7.5556561114285001</c:v>
                </c:pt>
                <c:pt idx="283">
                  <c:v>7.5455144080670999</c:v>
                </c:pt>
                <c:pt idx="284">
                  <c:v>7.5359730181825997</c:v>
                </c:pt>
                <c:pt idx="285">
                  <c:v>7.5270282166409999</c:v>
                </c:pt>
                <c:pt idx="286">
                  <c:v>7.5186765214533002</c:v>
                </c:pt>
                <c:pt idx="287">
                  <c:v>7.5109146904354001</c:v>
                </c:pt>
                <c:pt idx="288">
                  <c:v>7.5037397181095002</c:v>
                </c:pt>
                <c:pt idx="289">
                  <c:v>7.4971488328425</c:v>
                </c:pt>
                <c:pt idx="290">
                  <c:v>7.4911394942167</c:v>
                </c:pt>
                <c:pt idx="291">
                  <c:v>7.4857093906263996</c:v>
                </c:pt>
                <c:pt idx="292">
                  <c:v>7.4808564370986002</c:v>
                </c:pt>
                <c:pt idx="293">
                  <c:v>7.4765787733315001</c:v>
                </c:pt>
                <c:pt idx="294">
                  <c:v>7.4728747619489999</c:v>
                </c:pt>
                <c:pt idx="295">
                  <c:v>7.4697429869683996</c:v>
                </c:pt>
                <c:pt idx="296">
                  <c:v>7.4671822524760998</c:v>
                </c:pt>
                <c:pt idx="297">
                  <c:v>7.4651915815120997</c:v>
                </c:pt>
                <c:pt idx="298">
                  <c:v>7.4637702151597001</c:v>
                </c:pt>
                <c:pt idx="299">
                  <c:v>7.4629176118393996</c:v>
                </c:pt>
                <c:pt idx="300">
                  <c:v>7.4626334468044</c:v>
                </c:pt>
                <c:pt idx="301">
                  <c:v>7.4629176118393996</c:v>
                </c:pt>
                <c:pt idx="302">
                  <c:v>7.4637702151597001</c:v>
                </c:pt>
                <c:pt idx="303">
                  <c:v>7.4651915815120002</c:v>
                </c:pt>
                <c:pt idx="304">
                  <c:v>7.4671822524760998</c:v>
                </c:pt>
                <c:pt idx="305">
                  <c:v>7.4697429869683996</c:v>
                </c:pt>
                <c:pt idx="306">
                  <c:v>7.4728747619489999</c:v>
                </c:pt>
                <c:pt idx="307">
                  <c:v>7.4765787733315001</c:v>
                </c:pt>
                <c:pt idx="308">
                  <c:v>7.4808564370986002</c:v>
                </c:pt>
                <c:pt idx="309">
                  <c:v>7.4857093906265</c:v>
                </c:pt>
                <c:pt idx="310">
                  <c:v>7.4911394942167</c:v>
                </c:pt>
                <c:pt idx="311">
                  <c:v>7.4971488328425</c:v>
                </c:pt>
                <c:pt idx="312">
                  <c:v>7.5037397181093999</c:v>
                </c:pt>
                <c:pt idx="313">
                  <c:v>7.5109146904354001</c:v>
                </c:pt>
                <c:pt idx="314">
                  <c:v>7.5186765214531999</c:v>
                </c:pt>
                <c:pt idx="315">
                  <c:v>7.5270282166409004</c:v>
                </c:pt>
                <c:pt idx="316">
                  <c:v>7.5359730181825997</c:v>
                </c:pt>
                <c:pt idx="317">
                  <c:v>7.5455144080672003</c:v>
                </c:pt>
                <c:pt idx="318">
                  <c:v>7.5556561114283998</c:v>
                </c:pt>
                <c:pt idx="319">
                  <c:v>7.5664021001351998</c:v>
                </c:pt>
                <c:pt idx="320">
                  <c:v>7.5777565966338001</c:v>
                </c:pt>
                <c:pt idx="321">
                  <c:v>7.5897240780553998</c:v>
                </c:pt>
                <c:pt idx="322">
                  <c:v>7.6023092805908004</c:v>
                </c:pt>
                <c:pt idx="323">
                  <c:v>7.6155172041426002</c:v>
                </c:pt>
                <c:pt idx="324">
                  <c:v>7.6293531172655999</c:v>
                </c:pt>
                <c:pt idx="325">
                  <c:v>7.6438225623999996</c:v>
                </c:pt>
                <c:pt idx="326">
                  <c:v>7.6589313614118</c:v>
                </c:pt>
                <c:pt idx="327">
                  <c:v>7.6746856214478001</c:v>
                </c:pt>
                <c:pt idx="328">
                  <c:v>7.6910917411188997</c:v>
                </c:pt>
                <c:pt idx="329">
                  <c:v>7.7081564170211001</c:v>
                </c:pt>
                <c:pt idx="330">
                  <c:v>1.7972835925492E-3</c:v>
                </c:pt>
                <c:pt idx="331">
                  <c:v>7.7081564170211001</c:v>
                </c:pt>
                <c:pt idx="332">
                  <c:v>7.6910917411190001</c:v>
                </c:pt>
                <c:pt idx="333">
                  <c:v>7.6746856214478001</c:v>
                </c:pt>
                <c:pt idx="334">
                  <c:v>7.6589313614116996</c:v>
                </c:pt>
                <c:pt idx="335">
                  <c:v>7.6438225623999996</c:v>
                </c:pt>
                <c:pt idx="336">
                  <c:v>7.6293531172657003</c:v>
                </c:pt>
                <c:pt idx="337">
                  <c:v>7.6155172041426997</c:v>
                </c:pt>
                <c:pt idx="338">
                  <c:v>7.6023092805908004</c:v>
                </c:pt>
                <c:pt idx="339">
                  <c:v>7.5897240780555002</c:v>
                </c:pt>
                <c:pt idx="340">
                  <c:v>7.5777565966338001</c:v>
                </c:pt>
                <c:pt idx="341">
                  <c:v>7.5664021001351998</c:v>
                </c:pt>
                <c:pt idx="342">
                  <c:v>7.5556561114285001</c:v>
                </c:pt>
                <c:pt idx="343">
                  <c:v>7.5455144080672003</c:v>
                </c:pt>
                <c:pt idx="344">
                  <c:v>7.5359730181827</c:v>
                </c:pt>
                <c:pt idx="345">
                  <c:v>7.5270282166409999</c:v>
                </c:pt>
                <c:pt idx="346">
                  <c:v>7.5186765214531999</c:v>
                </c:pt>
                <c:pt idx="347">
                  <c:v>7.5109146904352997</c:v>
                </c:pt>
                <c:pt idx="348">
                  <c:v>7.5037397181093999</c:v>
                </c:pt>
                <c:pt idx="349">
                  <c:v>7.4971488328425</c:v>
                </c:pt>
                <c:pt idx="350">
                  <c:v>7.4911394942167</c:v>
                </c:pt>
                <c:pt idx="351">
                  <c:v>7.4857093906265</c:v>
                </c:pt>
                <c:pt idx="352">
                  <c:v>7.4808564370986002</c:v>
                </c:pt>
                <c:pt idx="353">
                  <c:v>7.4765787733313998</c:v>
                </c:pt>
                <c:pt idx="354">
                  <c:v>7.4728747619489999</c:v>
                </c:pt>
                <c:pt idx="355">
                  <c:v>7.4697429869683996</c:v>
                </c:pt>
                <c:pt idx="356">
                  <c:v>7.4671822524760998</c:v>
                </c:pt>
                <c:pt idx="357">
                  <c:v>7.4651915815120002</c:v>
                </c:pt>
                <c:pt idx="358">
                  <c:v>7.4637702151597001</c:v>
                </c:pt>
                <c:pt idx="359">
                  <c:v>7.4629176118393001</c:v>
                </c:pt>
                <c:pt idx="360">
                  <c:v>7.4626334468044</c:v>
                </c:pt>
                <c:pt idx="361">
                  <c:v>7.4629176118393001</c:v>
                </c:pt>
                <c:pt idx="362">
                  <c:v>7.4637702151597001</c:v>
                </c:pt>
                <c:pt idx="363">
                  <c:v>7.4651915815120002</c:v>
                </c:pt>
                <c:pt idx="364">
                  <c:v>7.4671822524760998</c:v>
                </c:pt>
                <c:pt idx="365">
                  <c:v>7.4697429869683996</c:v>
                </c:pt>
                <c:pt idx="366">
                  <c:v>7.4728747619489999</c:v>
                </c:pt>
                <c:pt idx="367">
                  <c:v>7.4765787733313998</c:v>
                </c:pt>
                <c:pt idx="368">
                  <c:v>7.4808564370986002</c:v>
                </c:pt>
                <c:pt idx="369">
                  <c:v>7.4857093906265</c:v>
                </c:pt>
                <c:pt idx="370">
                  <c:v>7.4911394942167</c:v>
                </c:pt>
                <c:pt idx="371">
                  <c:v>7.4971488328425</c:v>
                </c:pt>
                <c:pt idx="372">
                  <c:v>7.5037397181093999</c:v>
                </c:pt>
                <c:pt idx="373">
                  <c:v>7.5109146904352997</c:v>
                </c:pt>
                <c:pt idx="374">
                  <c:v>7.5186765214531999</c:v>
                </c:pt>
                <c:pt idx="375">
                  <c:v>7.5270282166409999</c:v>
                </c:pt>
                <c:pt idx="376">
                  <c:v>7.5359730181827</c:v>
                </c:pt>
                <c:pt idx="377">
                  <c:v>7.5455144080672003</c:v>
                </c:pt>
                <c:pt idx="378">
                  <c:v>7.5556561114285001</c:v>
                </c:pt>
                <c:pt idx="379">
                  <c:v>7.5664021001351003</c:v>
                </c:pt>
                <c:pt idx="380">
                  <c:v>7.5777565966338001</c:v>
                </c:pt>
                <c:pt idx="381">
                  <c:v>7.5897240780553998</c:v>
                </c:pt>
                <c:pt idx="382">
                  <c:v>7.6023092805908004</c:v>
                </c:pt>
                <c:pt idx="383">
                  <c:v>7.6155172041426997</c:v>
                </c:pt>
                <c:pt idx="384">
                  <c:v>7.6293531172655999</c:v>
                </c:pt>
                <c:pt idx="385">
                  <c:v>7.6438225623999996</c:v>
                </c:pt>
                <c:pt idx="386">
                  <c:v>7.6589313614116996</c:v>
                </c:pt>
                <c:pt idx="387">
                  <c:v>7.6746856214478001</c:v>
                </c:pt>
                <c:pt idx="388">
                  <c:v>7.6910917411190001</c:v>
                </c:pt>
                <c:pt idx="389">
                  <c:v>7.7081564170211001</c:v>
                </c:pt>
                <c:pt idx="390">
                  <c:v>1.7972835925492E-3</c:v>
                </c:pt>
                <c:pt idx="391">
                  <c:v>7.7081564170211001</c:v>
                </c:pt>
                <c:pt idx="392">
                  <c:v>7.6910917411188997</c:v>
                </c:pt>
                <c:pt idx="393">
                  <c:v>7.6746856214478001</c:v>
                </c:pt>
                <c:pt idx="394">
                  <c:v>7.6589313614118</c:v>
                </c:pt>
                <c:pt idx="395">
                  <c:v>7.6438225623999996</c:v>
                </c:pt>
                <c:pt idx="396">
                  <c:v>7.6293531172655999</c:v>
                </c:pt>
                <c:pt idx="397">
                  <c:v>7.6155172041426997</c:v>
                </c:pt>
                <c:pt idx="398">
                  <c:v>7.6023092805908004</c:v>
                </c:pt>
                <c:pt idx="399">
                  <c:v>7.5897240780553998</c:v>
                </c:pt>
                <c:pt idx="400">
                  <c:v>7.5777565966338001</c:v>
                </c:pt>
                <c:pt idx="401">
                  <c:v>7.5664021001351998</c:v>
                </c:pt>
                <c:pt idx="402">
                  <c:v>7.5556561114283998</c:v>
                </c:pt>
                <c:pt idx="403">
                  <c:v>7.5455144080670999</c:v>
                </c:pt>
                <c:pt idx="404">
                  <c:v>7.5359730181827</c:v>
                </c:pt>
                <c:pt idx="405">
                  <c:v>7.5270282166409004</c:v>
                </c:pt>
                <c:pt idx="406">
                  <c:v>7.5186765214531999</c:v>
                </c:pt>
                <c:pt idx="407">
                  <c:v>7.5109146904354001</c:v>
                </c:pt>
                <c:pt idx="408">
                  <c:v>7.5037397181093999</c:v>
                </c:pt>
                <c:pt idx="409">
                  <c:v>7.4971488328425</c:v>
                </c:pt>
                <c:pt idx="410">
                  <c:v>7.4911394942167</c:v>
                </c:pt>
                <c:pt idx="411">
                  <c:v>7.4857093906265</c:v>
                </c:pt>
                <c:pt idx="412">
                  <c:v>7.4808564370986002</c:v>
                </c:pt>
                <c:pt idx="413">
                  <c:v>7.4765787733315001</c:v>
                </c:pt>
                <c:pt idx="414">
                  <c:v>7.4728747619489999</c:v>
                </c:pt>
                <c:pt idx="415">
                  <c:v>7.4697429869683996</c:v>
                </c:pt>
                <c:pt idx="416">
                  <c:v>7.4671822524760998</c:v>
                </c:pt>
                <c:pt idx="417">
                  <c:v>7.4651915815120002</c:v>
                </c:pt>
                <c:pt idx="418">
                  <c:v>7.4637702151597001</c:v>
                </c:pt>
                <c:pt idx="419">
                  <c:v>7.4629176118393996</c:v>
                </c:pt>
                <c:pt idx="420">
                  <c:v>7.4626334468044</c:v>
                </c:pt>
                <c:pt idx="421">
                  <c:v>7.4629176118393996</c:v>
                </c:pt>
                <c:pt idx="422">
                  <c:v>7.4637702151597001</c:v>
                </c:pt>
                <c:pt idx="423">
                  <c:v>7.4651915815120997</c:v>
                </c:pt>
                <c:pt idx="424">
                  <c:v>7.4671822524760998</c:v>
                </c:pt>
                <c:pt idx="425">
                  <c:v>7.4697429869683996</c:v>
                </c:pt>
                <c:pt idx="426">
                  <c:v>7.4728747619489999</c:v>
                </c:pt>
                <c:pt idx="427">
                  <c:v>7.4765787733315001</c:v>
                </c:pt>
                <c:pt idx="428">
                  <c:v>7.4808564370986002</c:v>
                </c:pt>
                <c:pt idx="429">
                  <c:v>7.4857093906263996</c:v>
                </c:pt>
                <c:pt idx="430">
                  <c:v>7.4911394942167</c:v>
                </c:pt>
                <c:pt idx="431">
                  <c:v>7.4971488328425</c:v>
                </c:pt>
                <c:pt idx="432">
                  <c:v>7.5037397181095002</c:v>
                </c:pt>
                <c:pt idx="433">
                  <c:v>7.5109146904352997</c:v>
                </c:pt>
                <c:pt idx="434">
                  <c:v>7.5186765214533002</c:v>
                </c:pt>
                <c:pt idx="435">
                  <c:v>7.5270282166409999</c:v>
                </c:pt>
                <c:pt idx="436">
                  <c:v>7.5359730181825997</c:v>
                </c:pt>
                <c:pt idx="437">
                  <c:v>7.5455144080670999</c:v>
                </c:pt>
                <c:pt idx="438">
                  <c:v>7.5556561114283998</c:v>
                </c:pt>
                <c:pt idx="439">
                  <c:v>7.5664021001351998</c:v>
                </c:pt>
                <c:pt idx="440">
                  <c:v>7.5777565966338001</c:v>
                </c:pt>
                <c:pt idx="441">
                  <c:v>7.5897240780553998</c:v>
                </c:pt>
                <c:pt idx="442">
                  <c:v>7.6023092805907</c:v>
                </c:pt>
                <c:pt idx="443">
                  <c:v>7.6155172041426002</c:v>
                </c:pt>
                <c:pt idx="444">
                  <c:v>7.6293531172655999</c:v>
                </c:pt>
                <c:pt idx="445">
                  <c:v>7.6438225623999001</c:v>
                </c:pt>
                <c:pt idx="446">
                  <c:v>7.6589313614116001</c:v>
                </c:pt>
                <c:pt idx="447">
                  <c:v>7.6746856214478001</c:v>
                </c:pt>
                <c:pt idx="448">
                  <c:v>7.6910917411188997</c:v>
                </c:pt>
                <c:pt idx="449">
                  <c:v>7.7081564170211996</c:v>
                </c:pt>
                <c:pt idx="450">
                  <c:v>1.7972835925492E-3</c:v>
                </c:pt>
                <c:pt idx="451">
                  <c:v>7.7081564170211001</c:v>
                </c:pt>
                <c:pt idx="452">
                  <c:v>7.6910917411188997</c:v>
                </c:pt>
                <c:pt idx="453">
                  <c:v>7.6746856214478001</c:v>
                </c:pt>
                <c:pt idx="454">
                  <c:v>7.6589313614116001</c:v>
                </c:pt>
                <c:pt idx="455">
                  <c:v>7.6438225623999996</c:v>
                </c:pt>
                <c:pt idx="456">
                  <c:v>7.6293531172655999</c:v>
                </c:pt>
                <c:pt idx="457">
                  <c:v>7.6155172041426002</c:v>
                </c:pt>
                <c:pt idx="458">
                  <c:v>7.6023092805907</c:v>
                </c:pt>
                <c:pt idx="459">
                  <c:v>7.5897240780553998</c:v>
                </c:pt>
                <c:pt idx="460">
                  <c:v>7.5777565966336997</c:v>
                </c:pt>
                <c:pt idx="461">
                  <c:v>7.5664021001351998</c:v>
                </c:pt>
                <c:pt idx="462">
                  <c:v>7.5556561114283998</c:v>
                </c:pt>
                <c:pt idx="463">
                  <c:v>7.5455144080670999</c:v>
                </c:pt>
                <c:pt idx="464">
                  <c:v>7.5359730181825997</c:v>
                </c:pt>
                <c:pt idx="465">
                  <c:v>7.5270282166409999</c:v>
                </c:pt>
                <c:pt idx="466">
                  <c:v>7.5186765214531999</c:v>
                </c:pt>
                <c:pt idx="467">
                  <c:v>7.5109146904354001</c:v>
                </c:pt>
                <c:pt idx="468">
                  <c:v>7.5037397181095002</c:v>
                </c:pt>
                <c:pt idx="469">
                  <c:v>7.4971488328425</c:v>
                </c:pt>
                <c:pt idx="470">
                  <c:v>7.4911394942167</c:v>
                </c:pt>
                <c:pt idx="471">
                  <c:v>7.4857093906263996</c:v>
                </c:pt>
                <c:pt idx="472">
                  <c:v>7.4808564370986002</c:v>
                </c:pt>
                <c:pt idx="473">
                  <c:v>7.4765787733315001</c:v>
                </c:pt>
                <c:pt idx="474">
                  <c:v>7.4728747619489999</c:v>
                </c:pt>
                <c:pt idx="475">
                  <c:v>7.4697429869683001</c:v>
                </c:pt>
                <c:pt idx="476">
                  <c:v>7.4671822524760998</c:v>
                </c:pt>
                <c:pt idx="477">
                  <c:v>7.4651915815120997</c:v>
                </c:pt>
                <c:pt idx="478">
                  <c:v>7.4637702151597001</c:v>
                </c:pt>
                <c:pt idx="479">
                  <c:v>7.4629176118393996</c:v>
                </c:pt>
                <c:pt idx="480">
                  <c:v>7.4626334468044</c:v>
                </c:pt>
                <c:pt idx="481">
                  <c:v>7.4629176118393996</c:v>
                </c:pt>
                <c:pt idx="482">
                  <c:v>7.4637702151597001</c:v>
                </c:pt>
                <c:pt idx="483">
                  <c:v>7.4651915815120002</c:v>
                </c:pt>
                <c:pt idx="484">
                  <c:v>7.4671822524760998</c:v>
                </c:pt>
                <c:pt idx="485">
                  <c:v>7.4697429869683996</c:v>
                </c:pt>
                <c:pt idx="486">
                  <c:v>7.4728747619489999</c:v>
                </c:pt>
                <c:pt idx="487">
                  <c:v>7.4765787733315001</c:v>
                </c:pt>
                <c:pt idx="488">
                  <c:v>7.4808564370986002</c:v>
                </c:pt>
                <c:pt idx="489">
                  <c:v>7.4857093906265</c:v>
                </c:pt>
                <c:pt idx="490">
                  <c:v>7.4911394942167</c:v>
                </c:pt>
                <c:pt idx="491">
                  <c:v>7.4971488328425</c:v>
                </c:pt>
                <c:pt idx="492">
                  <c:v>7.5037397181093999</c:v>
                </c:pt>
                <c:pt idx="493">
                  <c:v>7.5109146904354001</c:v>
                </c:pt>
                <c:pt idx="494">
                  <c:v>7.5186765214531999</c:v>
                </c:pt>
                <c:pt idx="495">
                  <c:v>7.5270282166409004</c:v>
                </c:pt>
                <c:pt idx="496">
                  <c:v>7.5359730181825997</c:v>
                </c:pt>
                <c:pt idx="497">
                  <c:v>7.5455144080670999</c:v>
                </c:pt>
                <c:pt idx="498">
                  <c:v>7.5556561114283998</c:v>
                </c:pt>
                <c:pt idx="499">
                  <c:v>7.5664021001351998</c:v>
                </c:pt>
                <c:pt idx="500">
                  <c:v>7.5777565966338001</c:v>
                </c:pt>
                <c:pt idx="501">
                  <c:v>7.5897240780553998</c:v>
                </c:pt>
                <c:pt idx="502">
                  <c:v>7.6023092805907</c:v>
                </c:pt>
                <c:pt idx="503">
                  <c:v>7.6155172041426002</c:v>
                </c:pt>
                <c:pt idx="504">
                  <c:v>7.6293531172655999</c:v>
                </c:pt>
                <c:pt idx="505">
                  <c:v>7.6438225623999001</c:v>
                </c:pt>
                <c:pt idx="506">
                  <c:v>7.6589313614118</c:v>
                </c:pt>
                <c:pt idx="507">
                  <c:v>7.6746856214478001</c:v>
                </c:pt>
                <c:pt idx="508">
                  <c:v>7.6910917411188997</c:v>
                </c:pt>
                <c:pt idx="509">
                  <c:v>7.7081564170211001</c:v>
                </c:pt>
                <c:pt idx="510">
                  <c:v>1.7972835925492E-3</c:v>
                </c:pt>
                <c:pt idx="511">
                  <c:v>7.7081564170211001</c:v>
                </c:pt>
                <c:pt idx="512">
                  <c:v>7.6910917411190001</c:v>
                </c:pt>
                <c:pt idx="513">
                  <c:v>7.6746856214478001</c:v>
                </c:pt>
                <c:pt idx="514">
                  <c:v>7.6589313614116996</c:v>
                </c:pt>
                <c:pt idx="515">
                  <c:v>7.6438225623999996</c:v>
                </c:pt>
                <c:pt idx="516">
                  <c:v>7.6293531172657003</c:v>
                </c:pt>
                <c:pt idx="517">
                  <c:v>7.6155172041426997</c:v>
                </c:pt>
                <c:pt idx="518">
                  <c:v>7.6023092805908004</c:v>
                </c:pt>
                <c:pt idx="519">
                  <c:v>7.5897240780555002</c:v>
                </c:pt>
                <c:pt idx="520">
                  <c:v>7.5777565966338001</c:v>
                </c:pt>
                <c:pt idx="521">
                  <c:v>7.5664021001351998</c:v>
                </c:pt>
                <c:pt idx="522">
                  <c:v>7.5556561114285001</c:v>
                </c:pt>
                <c:pt idx="523">
                  <c:v>7.5455144080672003</c:v>
                </c:pt>
                <c:pt idx="524">
                  <c:v>7.5359730181827</c:v>
                </c:pt>
                <c:pt idx="525">
                  <c:v>7.5270282166409999</c:v>
                </c:pt>
                <c:pt idx="526">
                  <c:v>7.5186765214531999</c:v>
                </c:pt>
                <c:pt idx="527">
                  <c:v>7.5109146904352997</c:v>
                </c:pt>
                <c:pt idx="528">
                  <c:v>7.5037397181093999</c:v>
                </c:pt>
                <c:pt idx="529">
                  <c:v>7.4971488328425</c:v>
                </c:pt>
                <c:pt idx="530">
                  <c:v>7.4911394942167</c:v>
                </c:pt>
                <c:pt idx="531">
                  <c:v>7.4857093906265</c:v>
                </c:pt>
                <c:pt idx="532">
                  <c:v>7.4808564370986002</c:v>
                </c:pt>
                <c:pt idx="533">
                  <c:v>7.4765787733313998</c:v>
                </c:pt>
                <c:pt idx="534">
                  <c:v>7.4728747619489999</c:v>
                </c:pt>
                <c:pt idx="535">
                  <c:v>7.4697429869683996</c:v>
                </c:pt>
                <c:pt idx="536">
                  <c:v>7.4671822524760998</c:v>
                </c:pt>
                <c:pt idx="537">
                  <c:v>7.4651915815120002</c:v>
                </c:pt>
                <c:pt idx="538">
                  <c:v>7.4637702151598004</c:v>
                </c:pt>
                <c:pt idx="539">
                  <c:v>7.4629176118393001</c:v>
                </c:pt>
                <c:pt idx="540">
                  <c:v>7.4626334468044</c:v>
                </c:pt>
                <c:pt idx="541">
                  <c:v>7.4629176118393001</c:v>
                </c:pt>
                <c:pt idx="542">
                  <c:v>7.4637702151598004</c:v>
                </c:pt>
                <c:pt idx="543">
                  <c:v>7.4651915815120002</c:v>
                </c:pt>
                <c:pt idx="544">
                  <c:v>7.4671822524760998</c:v>
                </c:pt>
                <c:pt idx="545">
                  <c:v>7.4697429869683996</c:v>
                </c:pt>
                <c:pt idx="546">
                  <c:v>7.4728747619489999</c:v>
                </c:pt>
                <c:pt idx="547">
                  <c:v>7.4765787733313998</c:v>
                </c:pt>
                <c:pt idx="548">
                  <c:v>7.4808564370986002</c:v>
                </c:pt>
                <c:pt idx="549">
                  <c:v>7.4857093906265</c:v>
                </c:pt>
                <c:pt idx="550">
                  <c:v>7.4911394942167</c:v>
                </c:pt>
                <c:pt idx="551">
                  <c:v>7.4971488328425</c:v>
                </c:pt>
                <c:pt idx="552">
                  <c:v>7.5037397181093999</c:v>
                </c:pt>
                <c:pt idx="553">
                  <c:v>7.5109146904352997</c:v>
                </c:pt>
                <c:pt idx="554">
                  <c:v>7.5186765214531999</c:v>
                </c:pt>
                <c:pt idx="555">
                  <c:v>7.5270282166409999</c:v>
                </c:pt>
                <c:pt idx="556">
                  <c:v>7.5359730181827</c:v>
                </c:pt>
                <c:pt idx="557">
                  <c:v>7.5455144080672003</c:v>
                </c:pt>
                <c:pt idx="558">
                  <c:v>7.5556561114285001</c:v>
                </c:pt>
                <c:pt idx="559">
                  <c:v>7.5664021001351998</c:v>
                </c:pt>
                <c:pt idx="560">
                  <c:v>7.5777565966338001</c:v>
                </c:pt>
                <c:pt idx="561">
                  <c:v>7.5897240780553998</c:v>
                </c:pt>
                <c:pt idx="562">
                  <c:v>7.6023092805908004</c:v>
                </c:pt>
                <c:pt idx="563">
                  <c:v>7.6155172041426997</c:v>
                </c:pt>
                <c:pt idx="564">
                  <c:v>7.6293531172655999</c:v>
                </c:pt>
                <c:pt idx="565">
                  <c:v>7.6438225623999996</c:v>
                </c:pt>
                <c:pt idx="566">
                  <c:v>7.6589313614116996</c:v>
                </c:pt>
                <c:pt idx="567">
                  <c:v>7.6746856214478001</c:v>
                </c:pt>
                <c:pt idx="568">
                  <c:v>7.6910917411190001</c:v>
                </c:pt>
                <c:pt idx="569">
                  <c:v>7.7081564170211001</c:v>
                </c:pt>
                <c:pt idx="570">
                  <c:v>1.7972835925492E-3</c:v>
                </c:pt>
                <c:pt idx="571">
                  <c:v>7.7081564170211001</c:v>
                </c:pt>
                <c:pt idx="572">
                  <c:v>7.6910917411190001</c:v>
                </c:pt>
                <c:pt idx="573">
                  <c:v>7.6746856214478001</c:v>
                </c:pt>
                <c:pt idx="574">
                  <c:v>7.6589313614118</c:v>
                </c:pt>
                <c:pt idx="575">
                  <c:v>7.6438225623999001</c:v>
                </c:pt>
                <c:pt idx="576">
                  <c:v>7.6293531172655999</c:v>
                </c:pt>
                <c:pt idx="577">
                  <c:v>7.6155172041426997</c:v>
                </c:pt>
                <c:pt idx="578">
                  <c:v>7.6023092805907</c:v>
                </c:pt>
                <c:pt idx="579">
                  <c:v>7.5897240780553998</c:v>
                </c:pt>
                <c:pt idx="580">
                  <c:v>7.5777565966338001</c:v>
                </c:pt>
                <c:pt idx="581">
                  <c:v>7.5664021001351998</c:v>
                </c:pt>
                <c:pt idx="582">
                  <c:v>7.5556561114283998</c:v>
                </c:pt>
                <c:pt idx="583">
                  <c:v>7.5455144080670999</c:v>
                </c:pt>
                <c:pt idx="584">
                  <c:v>7.5359730181827</c:v>
                </c:pt>
                <c:pt idx="585">
                  <c:v>7.5270282166409004</c:v>
                </c:pt>
                <c:pt idx="586">
                  <c:v>7.5186765214531999</c:v>
                </c:pt>
                <c:pt idx="587">
                  <c:v>7.5109146904354001</c:v>
                </c:pt>
                <c:pt idx="588">
                  <c:v>7.5037397181093999</c:v>
                </c:pt>
                <c:pt idx="589">
                  <c:v>7.4971488328425</c:v>
                </c:pt>
                <c:pt idx="590">
                  <c:v>7.4911394942167</c:v>
                </c:pt>
                <c:pt idx="591">
                  <c:v>7.4857093906265</c:v>
                </c:pt>
                <c:pt idx="592">
                  <c:v>7.4808564370986002</c:v>
                </c:pt>
                <c:pt idx="593">
                  <c:v>7.4765787733315001</c:v>
                </c:pt>
                <c:pt idx="594">
                  <c:v>7.4728747619489999</c:v>
                </c:pt>
                <c:pt idx="595">
                  <c:v>7.4697429869683996</c:v>
                </c:pt>
                <c:pt idx="596">
                  <c:v>7.4671822524760998</c:v>
                </c:pt>
                <c:pt idx="597">
                  <c:v>7.4651915815120002</c:v>
                </c:pt>
                <c:pt idx="598">
                  <c:v>7.4637702151597001</c:v>
                </c:pt>
                <c:pt idx="599">
                  <c:v>7.4629176118393996</c:v>
                </c:pt>
                <c:pt idx="600">
                  <c:v>7.4626334468044</c:v>
                </c:pt>
                <c:pt idx="601">
                  <c:v>7.4629176118393996</c:v>
                </c:pt>
                <c:pt idx="602">
                  <c:v>7.4637702151597001</c:v>
                </c:pt>
                <c:pt idx="603">
                  <c:v>7.4651915815120997</c:v>
                </c:pt>
                <c:pt idx="604">
                  <c:v>7.4671822524760998</c:v>
                </c:pt>
                <c:pt idx="605">
                  <c:v>7.4697429869683996</c:v>
                </c:pt>
                <c:pt idx="606">
                  <c:v>7.4728747619489999</c:v>
                </c:pt>
                <c:pt idx="607">
                  <c:v>7.4765787733315001</c:v>
                </c:pt>
                <c:pt idx="608">
                  <c:v>7.4808564370986002</c:v>
                </c:pt>
                <c:pt idx="609">
                  <c:v>7.4857093906263996</c:v>
                </c:pt>
                <c:pt idx="610">
                  <c:v>7.4911394942167</c:v>
                </c:pt>
                <c:pt idx="611">
                  <c:v>7.4971488328425</c:v>
                </c:pt>
                <c:pt idx="612">
                  <c:v>7.5037397181095002</c:v>
                </c:pt>
                <c:pt idx="613">
                  <c:v>7.5109146904354001</c:v>
                </c:pt>
                <c:pt idx="614">
                  <c:v>7.5186765214533002</c:v>
                </c:pt>
                <c:pt idx="615">
                  <c:v>7.5270282166409999</c:v>
                </c:pt>
                <c:pt idx="616">
                  <c:v>7.5359730181825997</c:v>
                </c:pt>
                <c:pt idx="617">
                  <c:v>7.5455144080670999</c:v>
                </c:pt>
                <c:pt idx="618">
                  <c:v>7.5556561114285001</c:v>
                </c:pt>
                <c:pt idx="619">
                  <c:v>7.5664021001351003</c:v>
                </c:pt>
                <c:pt idx="620">
                  <c:v>7.5777565966338001</c:v>
                </c:pt>
                <c:pt idx="621">
                  <c:v>7.5897240780553998</c:v>
                </c:pt>
                <c:pt idx="622">
                  <c:v>7.6023092805907</c:v>
                </c:pt>
                <c:pt idx="623">
                  <c:v>7.6155172041426002</c:v>
                </c:pt>
                <c:pt idx="624">
                  <c:v>7.6293531172655999</c:v>
                </c:pt>
                <c:pt idx="625">
                  <c:v>7.6438225623999996</c:v>
                </c:pt>
                <c:pt idx="626">
                  <c:v>7.6589313614116001</c:v>
                </c:pt>
                <c:pt idx="627">
                  <c:v>7.6746856214476997</c:v>
                </c:pt>
                <c:pt idx="628">
                  <c:v>7.6910917411188997</c:v>
                </c:pt>
                <c:pt idx="629">
                  <c:v>7.7081564170211001</c:v>
                </c:pt>
                <c:pt idx="630">
                  <c:v>1.7972835925492E-3</c:v>
                </c:pt>
                <c:pt idx="631">
                  <c:v>7.7081564170211996</c:v>
                </c:pt>
                <c:pt idx="632">
                  <c:v>7.6910917411188997</c:v>
                </c:pt>
                <c:pt idx="633">
                  <c:v>7.6746856214478001</c:v>
                </c:pt>
                <c:pt idx="634">
                  <c:v>7.6589313614116001</c:v>
                </c:pt>
                <c:pt idx="635">
                  <c:v>7.6438225623999996</c:v>
                </c:pt>
                <c:pt idx="636">
                  <c:v>7.6293531172655999</c:v>
                </c:pt>
                <c:pt idx="637">
                  <c:v>7.6155172041426002</c:v>
                </c:pt>
                <c:pt idx="638">
                  <c:v>7.6023092805907</c:v>
                </c:pt>
                <c:pt idx="639">
                  <c:v>7.5897240780553998</c:v>
                </c:pt>
                <c:pt idx="640">
                  <c:v>7.5777565966336997</c:v>
                </c:pt>
                <c:pt idx="641">
                  <c:v>7.5664021001351998</c:v>
                </c:pt>
                <c:pt idx="642">
                  <c:v>7.5556561114283998</c:v>
                </c:pt>
                <c:pt idx="643">
                  <c:v>7.5455144080670999</c:v>
                </c:pt>
                <c:pt idx="644">
                  <c:v>7.5359730181825997</c:v>
                </c:pt>
                <c:pt idx="645">
                  <c:v>7.5270282166409999</c:v>
                </c:pt>
                <c:pt idx="646">
                  <c:v>7.5186765214531999</c:v>
                </c:pt>
                <c:pt idx="647">
                  <c:v>7.5109146904354001</c:v>
                </c:pt>
                <c:pt idx="648">
                  <c:v>7.5037397181095002</c:v>
                </c:pt>
                <c:pt idx="649">
                  <c:v>7.4971488328425</c:v>
                </c:pt>
                <c:pt idx="650">
                  <c:v>7.4911394942167</c:v>
                </c:pt>
                <c:pt idx="651">
                  <c:v>7.4857093906263996</c:v>
                </c:pt>
                <c:pt idx="652">
                  <c:v>7.4808564370986002</c:v>
                </c:pt>
                <c:pt idx="653">
                  <c:v>7.4765787733315001</c:v>
                </c:pt>
                <c:pt idx="654">
                  <c:v>7.4728747619489999</c:v>
                </c:pt>
                <c:pt idx="655">
                  <c:v>7.4697429869683996</c:v>
                </c:pt>
                <c:pt idx="656">
                  <c:v>7.4671822524760998</c:v>
                </c:pt>
                <c:pt idx="657">
                  <c:v>7.4651915815120997</c:v>
                </c:pt>
                <c:pt idx="658">
                  <c:v>7.4637702151597001</c:v>
                </c:pt>
                <c:pt idx="659">
                  <c:v>7.4629176118393996</c:v>
                </c:pt>
                <c:pt idx="660">
                  <c:v>7.4626334468044</c:v>
                </c:pt>
                <c:pt idx="661">
                  <c:v>7.4629176118393996</c:v>
                </c:pt>
                <c:pt idx="662">
                  <c:v>7.4637702151597001</c:v>
                </c:pt>
                <c:pt idx="663">
                  <c:v>7.4651915815120002</c:v>
                </c:pt>
                <c:pt idx="664">
                  <c:v>7.4671822524760998</c:v>
                </c:pt>
                <c:pt idx="665">
                  <c:v>7.4697429869683996</c:v>
                </c:pt>
                <c:pt idx="666">
                  <c:v>7.4728747619489999</c:v>
                </c:pt>
                <c:pt idx="667">
                  <c:v>7.4765787733315001</c:v>
                </c:pt>
                <c:pt idx="668">
                  <c:v>7.4808564370986002</c:v>
                </c:pt>
                <c:pt idx="669">
                  <c:v>7.4857093906265</c:v>
                </c:pt>
                <c:pt idx="670">
                  <c:v>7.4911394942167</c:v>
                </c:pt>
                <c:pt idx="671">
                  <c:v>7.4971488328425</c:v>
                </c:pt>
                <c:pt idx="672">
                  <c:v>7.5037397181093999</c:v>
                </c:pt>
                <c:pt idx="673">
                  <c:v>7.5109146904354001</c:v>
                </c:pt>
                <c:pt idx="674">
                  <c:v>7.5186765214531999</c:v>
                </c:pt>
                <c:pt idx="675">
                  <c:v>7.5270282166409004</c:v>
                </c:pt>
                <c:pt idx="676">
                  <c:v>7.5359730181825997</c:v>
                </c:pt>
                <c:pt idx="677">
                  <c:v>7.5455144080670999</c:v>
                </c:pt>
                <c:pt idx="678">
                  <c:v>7.5556561114283998</c:v>
                </c:pt>
                <c:pt idx="679">
                  <c:v>7.5664021001351998</c:v>
                </c:pt>
                <c:pt idx="680">
                  <c:v>7.5777565966338001</c:v>
                </c:pt>
                <c:pt idx="681">
                  <c:v>7.5897240780553998</c:v>
                </c:pt>
                <c:pt idx="682">
                  <c:v>7.6023092805908004</c:v>
                </c:pt>
                <c:pt idx="683">
                  <c:v>7.6155172041426002</c:v>
                </c:pt>
                <c:pt idx="684">
                  <c:v>7.6293531172655999</c:v>
                </c:pt>
                <c:pt idx="685">
                  <c:v>7.6438225623999996</c:v>
                </c:pt>
                <c:pt idx="686">
                  <c:v>7.6589313614118</c:v>
                </c:pt>
                <c:pt idx="687">
                  <c:v>7.6746856214478001</c:v>
                </c:pt>
                <c:pt idx="688">
                  <c:v>7.6910917411188997</c:v>
                </c:pt>
                <c:pt idx="689">
                  <c:v>7.7081564170211001</c:v>
                </c:pt>
                <c:pt idx="690">
                  <c:v>1.7972835925492E-3</c:v>
                </c:pt>
                <c:pt idx="691">
                  <c:v>7.7081564170211001</c:v>
                </c:pt>
                <c:pt idx="692">
                  <c:v>7.6910917411190001</c:v>
                </c:pt>
                <c:pt idx="693">
                  <c:v>7.6746856214478001</c:v>
                </c:pt>
                <c:pt idx="694">
                  <c:v>7.6589313614116996</c:v>
                </c:pt>
                <c:pt idx="695">
                  <c:v>7.6438225623999996</c:v>
                </c:pt>
                <c:pt idx="696">
                  <c:v>7.6293531172655999</c:v>
                </c:pt>
                <c:pt idx="697">
                  <c:v>7.6155172041426997</c:v>
                </c:pt>
                <c:pt idx="698">
                  <c:v>7.6023092805908004</c:v>
                </c:pt>
                <c:pt idx="699">
                  <c:v>7.5897240780555002</c:v>
                </c:pt>
                <c:pt idx="700">
                  <c:v>7.5777565966338001</c:v>
                </c:pt>
                <c:pt idx="701">
                  <c:v>7.5664021001351998</c:v>
                </c:pt>
                <c:pt idx="702">
                  <c:v>7.5556561114285001</c:v>
                </c:pt>
                <c:pt idx="703">
                  <c:v>7.5455144080672003</c:v>
                </c:pt>
                <c:pt idx="704">
                  <c:v>7.5359730181827</c:v>
                </c:pt>
                <c:pt idx="705">
                  <c:v>7.5270282166409999</c:v>
                </c:pt>
                <c:pt idx="706">
                  <c:v>7.5186765214531999</c:v>
                </c:pt>
                <c:pt idx="707">
                  <c:v>7.5109146904352997</c:v>
                </c:pt>
                <c:pt idx="708">
                  <c:v>7.5037397181093999</c:v>
                </c:pt>
                <c:pt idx="709">
                  <c:v>7.4971488328425</c:v>
                </c:pt>
                <c:pt idx="710">
                  <c:v>7.4911394942167</c:v>
                </c:pt>
                <c:pt idx="711">
                  <c:v>7.4857093906265</c:v>
                </c:pt>
                <c:pt idx="712">
                  <c:v>7.4808564370986002</c:v>
                </c:pt>
                <c:pt idx="713">
                  <c:v>7.4765787733313998</c:v>
                </c:pt>
                <c:pt idx="714">
                  <c:v>7.4728747619489999</c:v>
                </c:pt>
                <c:pt idx="715">
                  <c:v>7.4697429869683996</c:v>
                </c:pt>
                <c:pt idx="716">
                  <c:v>7.4671822524760998</c:v>
                </c:pt>
                <c:pt idx="717">
                  <c:v>7.4651915815120002</c:v>
                </c:pt>
                <c:pt idx="718">
                  <c:v>7.4637702151597001</c:v>
                </c:pt>
                <c:pt idx="719">
                  <c:v>7.4629176118393001</c:v>
                </c:pt>
              </c:numCache>
            </c:numRef>
          </c:val>
        </c:ser>
        <c:ser>
          <c:idx val="0"/>
          <c:order val="1"/>
          <c:tx>
            <c:v>Hcal X0</c:v>
          </c:tx>
          <c:spPr>
            <a:ln w="28575">
              <a:solidFill>
                <a:srgbClr val="7030A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[matScan0deg720.xlsx]Sheet1!$H$7:$H$726</c:f>
              <c:numCache>
                <c:formatCode>General</c:formatCode>
                <c:ptCount val="720"/>
                <c:pt idx="0">
                  <c:v>3.8350164586900002</c:v>
                </c:pt>
                <c:pt idx="1">
                  <c:v>3.8351624899260002</c:v>
                </c:pt>
                <c:pt idx="2">
                  <c:v>3.8356006392455999</c:v>
                </c:pt>
                <c:pt idx="3">
                  <c:v>3.8363310735343998</c:v>
                </c:pt>
                <c:pt idx="4">
                  <c:v>3.8373540711084</c:v>
                </c:pt>
                <c:pt idx="5">
                  <c:v>3.8386700219713998</c:v>
                </c:pt>
                <c:pt idx="6">
                  <c:v>3.8402794281791999</c:v>
                </c:pt>
                <c:pt idx="7">
                  <c:v>3.8421829043065996</c:v>
                </c:pt>
                <c:pt idx="8">
                  <c:v>3.8443811780217998</c:v>
                </c:pt>
                <c:pt idx="9">
                  <c:v>3.8468750907651996</c:v>
                </c:pt>
                <c:pt idx="10">
                  <c:v>3.8496655985384001</c:v>
                </c:pt>
                <c:pt idx="11">
                  <c:v>3.8527537728002001</c:v>
                </c:pt>
                <c:pt idx="12">
                  <c:v>3.8561408014751999</c:v>
                </c:pt>
                <c:pt idx="13">
                  <c:v>3.8598279900738</c:v>
                </c:pt>
                <c:pt idx="14">
                  <c:v>3.8638167629266</c:v>
                </c:pt>
                <c:pt idx="15">
                  <c:v>3.8681086645364</c:v>
                </c:pt>
                <c:pt idx="16">
                  <c:v>3.8727053610479998</c:v>
                </c:pt>
                <c:pt idx="17">
                  <c:v>3.8776086418409998</c:v>
                </c:pt>
                <c:pt idx="18">
                  <c:v>3.8828204212467998</c:v>
                </c:pt>
                <c:pt idx="19">
                  <c:v>3.8883427403915998</c:v>
                </c:pt>
                <c:pt idx="20">
                  <c:v>3.8941777691738002</c:v>
                </c:pt>
                <c:pt idx="21">
                  <c:v>3.9003278083722002</c:v>
                </c:pt>
                <c:pt idx="22">
                  <c:v>3.9067952918955999</c:v>
                </c:pt>
                <c:pt idx="23">
                  <c:v>3.9135827891736001</c:v>
                </c:pt>
                <c:pt idx="24">
                  <c:v>3.9206930076944002</c:v>
                </c:pt>
                <c:pt idx="25">
                  <c:v>3.9281287956952</c:v>
                </c:pt>
                <c:pt idx="26">
                  <c:v>3.9358931450087997</c:v>
                </c:pt>
                <c:pt idx="27">
                  <c:v>3.9439891940730001</c:v>
                </c:pt>
                <c:pt idx="28">
                  <c:v>3.9524202311072001</c:v>
                </c:pt>
                <c:pt idx="29">
                  <c:v>3.9611896974642002</c:v>
                </c:pt>
                <c:pt idx="30">
                  <c:v>8.3930751654099996E-5</c:v>
                </c:pt>
                <c:pt idx="31">
                  <c:v>3.9611896974642002</c:v>
                </c:pt>
                <c:pt idx="32">
                  <c:v>3.9524202311072001</c:v>
                </c:pt>
                <c:pt idx="33">
                  <c:v>3.9439891940730001</c:v>
                </c:pt>
                <c:pt idx="34">
                  <c:v>3.935893145009</c:v>
                </c:pt>
                <c:pt idx="35">
                  <c:v>3.9281287956952</c:v>
                </c:pt>
                <c:pt idx="36">
                  <c:v>3.9206930076944002</c:v>
                </c:pt>
                <c:pt idx="37">
                  <c:v>3.9135827891736001</c:v>
                </c:pt>
                <c:pt idx="38">
                  <c:v>3.9067952918955999</c:v>
                </c:pt>
                <c:pt idx="39">
                  <c:v>3.9003278083719999</c:v>
                </c:pt>
                <c:pt idx="40">
                  <c:v>3.8941777691738002</c:v>
                </c:pt>
                <c:pt idx="41">
                  <c:v>3.8883427403915998</c:v>
                </c:pt>
                <c:pt idx="42">
                  <c:v>3.8828204212466</c:v>
                </c:pt>
                <c:pt idx="43">
                  <c:v>3.8776086418409998</c:v>
                </c:pt>
                <c:pt idx="44">
                  <c:v>3.8727053610479998</c:v>
                </c:pt>
                <c:pt idx="45">
                  <c:v>3.8681086645364</c:v>
                </c:pt>
                <c:pt idx="46">
                  <c:v>3.8638167629266</c:v>
                </c:pt>
                <c:pt idx="47">
                  <c:v>3.8598279900738</c:v>
                </c:pt>
                <c:pt idx="48">
                  <c:v>3.8561408014751999</c:v>
                </c:pt>
                <c:pt idx="49">
                  <c:v>3.8527537728002001</c:v>
                </c:pt>
                <c:pt idx="50">
                  <c:v>3.8496655985384001</c:v>
                </c:pt>
                <c:pt idx="51">
                  <c:v>3.8468750907651996</c:v>
                </c:pt>
                <c:pt idx="52">
                  <c:v>3.8443811780217998</c:v>
                </c:pt>
                <c:pt idx="53">
                  <c:v>3.8421829043067999</c:v>
                </c:pt>
                <c:pt idx="54">
                  <c:v>3.8402794281791999</c:v>
                </c:pt>
                <c:pt idx="55">
                  <c:v>3.8386700219713998</c:v>
                </c:pt>
                <c:pt idx="56">
                  <c:v>3.8373540711084</c:v>
                </c:pt>
                <c:pt idx="57">
                  <c:v>3.8363310735343998</c:v>
                </c:pt>
                <c:pt idx="58">
                  <c:v>3.8356006392455999</c:v>
                </c:pt>
                <c:pt idx="59">
                  <c:v>3.8351624899261996</c:v>
                </c:pt>
                <c:pt idx="60">
                  <c:v>3.8350164586900002</c:v>
                </c:pt>
                <c:pt idx="61">
                  <c:v>3.8351624899261996</c:v>
                </c:pt>
                <c:pt idx="62">
                  <c:v>3.8356006392455999</c:v>
                </c:pt>
                <c:pt idx="63">
                  <c:v>3.8363310735343998</c:v>
                </c:pt>
                <c:pt idx="64">
                  <c:v>3.8373540711084</c:v>
                </c:pt>
                <c:pt idx="65">
                  <c:v>3.8386700219713998</c:v>
                </c:pt>
                <c:pt idx="66">
                  <c:v>3.840279428179</c:v>
                </c:pt>
                <c:pt idx="67">
                  <c:v>3.8421829043065996</c:v>
                </c:pt>
                <c:pt idx="68">
                  <c:v>3.8443811780217998</c:v>
                </c:pt>
                <c:pt idx="69">
                  <c:v>3.8468750907651996</c:v>
                </c:pt>
                <c:pt idx="70">
                  <c:v>3.8496655985384001</c:v>
                </c:pt>
                <c:pt idx="71">
                  <c:v>3.8527537728002001</c:v>
                </c:pt>
                <c:pt idx="72">
                  <c:v>3.8561408014751999</c:v>
                </c:pt>
                <c:pt idx="73">
                  <c:v>3.8598279900738</c:v>
                </c:pt>
                <c:pt idx="74">
                  <c:v>3.8638167629266</c:v>
                </c:pt>
                <c:pt idx="75">
                  <c:v>3.8681086645364</c:v>
                </c:pt>
                <c:pt idx="76">
                  <c:v>3.8727053610477999</c:v>
                </c:pt>
                <c:pt idx="77">
                  <c:v>3.8776086418409998</c:v>
                </c:pt>
                <c:pt idx="78">
                  <c:v>3.8828204212466</c:v>
                </c:pt>
                <c:pt idx="79">
                  <c:v>3.8883427403915998</c:v>
                </c:pt>
                <c:pt idx="80">
                  <c:v>3.8941777691738002</c:v>
                </c:pt>
                <c:pt idx="81">
                  <c:v>3.9003278083719999</c:v>
                </c:pt>
                <c:pt idx="82">
                  <c:v>3.9067952918955999</c:v>
                </c:pt>
                <c:pt idx="83">
                  <c:v>3.9135827891736001</c:v>
                </c:pt>
                <c:pt idx="84">
                  <c:v>3.9206930076944002</c:v>
                </c:pt>
                <c:pt idx="85">
                  <c:v>3.9281287956952</c:v>
                </c:pt>
                <c:pt idx="86">
                  <c:v>3.9358931450087997</c:v>
                </c:pt>
                <c:pt idx="87">
                  <c:v>3.9439891940730001</c:v>
                </c:pt>
                <c:pt idx="88">
                  <c:v>3.9524202311072001</c:v>
                </c:pt>
                <c:pt idx="89">
                  <c:v>3.9611896974642002</c:v>
                </c:pt>
                <c:pt idx="90">
                  <c:v>0.42715129788806006</c:v>
                </c:pt>
                <c:pt idx="91">
                  <c:v>3.9611896974642002</c:v>
                </c:pt>
                <c:pt idx="92">
                  <c:v>3.9524202311072001</c:v>
                </c:pt>
                <c:pt idx="93">
                  <c:v>3.9439891940730001</c:v>
                </c:pt>
                <c:pt idx="94">
                  <c:v>3.9358931450087997</c:v>
                </c:pt>
                <c:pt idx="95">
                  <c:v>3.9281287956952</c:v>
                </c:pt>
                <c:pt idx="96">
                  <c:v>3.9206930076944002</c:v>
                </c:pt>
                <c:pt idx="97">
                  <c:v>3.9135827891736001</c:v>
                </c:pt>
                <c:pt idx="98">
                  <c:v>3.9067952918955999</c:v>
                </c:pt>
                <c:pt idx="99">
                  <c:v>3.9003278083719999</c:v>
                </c:pt>
                <c:pt idx="100">
                  <c:v>3.8941777691738002</c:v>
                </c:pt>
                <c:pt idx="101">
                  <c:v>3.8883427403915998</c:v>
                </c:pt>
                <c:pt idx="102">
                  <c:v>3.8828204212466</c:v>
                </c:pt>
                <c:pt idx="103">
                  <c:v>3.8776086418409998</c:v>
                </c:pt>
                <c:pt idx="104">
                  <c:v>3.8727053610477999</c:v>
                </c:pt>
                <c:pt idx="105">
                  <c:v>3.8681086645364</c:v>
                </c:pt>
                <c:pt idx="106">
                  <c:v>3.8638167629266</c:v>
                </c:pt>
                <c:pt idx="107">
                  <c:v>3.8598279900738</c:v>
                </c:pt>
                <c:pt idx="108">
                  <c:v>3.8561408014751999</c:v>
                </c:pt>
                <c:pt idx="109">
                  <c:v>3.8527537728002001</c:v>
                </c:pt>
                <c:pt idx="110">
                  <c:v>3.8496655985384001</c:v>
                </c:pt>
                <c:pt idx="111">
                  <c:v>3.8468750907651996</c:v>
                </c:pt>
                <c:pt idx="112">
                  <c:v>3.8443811780217998</c:v>
                </c:pt>
                <c:pt idx="113">
                  <c:v>3.8421829043065996</c:v>
                </c:pt>
                <c:pt idx="114">
                  <c:v>3.8402794281791999</c:v>
                </c:pt>
                <c:pt idx="115">
                  <c:v>3.8386700219713998</c:v>
                </c:pt>
                <c:pt idx="116">
                  <c:v>3.8373540711084</c:v>
                </c:pt>
                <c:pt idx="117">
                  <c:v>3.8363310735346001</c:v>
                </c:pt>
                <c:pt idx="118">
                  <c:v>3.8356006392455999</c:v>
                </c:pt>
                <c:pt idx="119">
                  <c:v>3.8351624899261996</c:v>
                </c:pt>
                <c:pt idx="120">
                  <c:v>3.8350164586900002</c:v>
                </c:pt>
                <c:pt idx="121">
                  <c:v>3.8351624899261996</c:v>
                </c:pt>
                <c:pt idx="122">
                  <c:v>3.8356006392455999</c:v>
                </c:pt>
                <c:pt idx="123">
                  <c:v>3.8363310735343998</c:v>
                </c:pt>
                <c:pt idx="124">
                  <c:v>3.8373540711084</c:v>
                </c:pt>
                <c:pt idx="125">
                  <c:v>3.8386700219713998</c:v>
                </c:pt>
                <c:pt idx="126">
                  <c:v>3.8402794281791999</c:v>
                </c:pt>
                <c:pt idx="127">
                  <c:v>3.8421829043065996</c:v>
                </c:pt>
                <c:pt idx="128">
                  <c:v>3.8443811780217998</c:v>
                </c:pt>
                <c:pt idx="129">
                  <c:v>3.8468750907651996</c:v>
                </c:pt>
                <c:pt idx="130">
                  <c:v>3.8496655985384001</c:v>
                </c:pt>
                <c:pt idx="131">
                  <c:v>3.8527537728002001</c:v>
                </c:pt>
                <c:pt idx="132">
                  <c:v>3.8561408014751999</c:v>
                </c:pt>
                <c:pt idx="133">
                  <c:v>3.8598279900738</c:v>
                </c:pt>
                <c:pt idx="134">
                  <c:v>3.8638167629266</c:v>
                </c:pt>
                <c:pt idx="135">
                  <c:v>3.8681086645364</c:v>
                </c:pt>
                <c:pt idx="136">
                  <c:v>3.8727053610479998</c:v>
                </c:pt>
                <c:pt idx="137">
                  <c:v>3.8776086418409998</c:v>
                </c:pt>
                <c:pt idx="138">
                  <c:v>3.8828204212466</c:v>
                </c:pt>
                <c:pt idx="139">
                  <c:v>3.8883427403915998</c:v>
                </c:pt>
                <c:pt idx="140">
                  <c:v>3.8941777691738002</c:v>
                </c:pt>
                <c:pt idx="141">
                  <c:v>3.9003278083719999</c:v>
                </c:pt>
                <c:pt idx="142">
                  <c:v>3.9067952918955999</c:v>
                </c:pt>
                <c:pt idx="143">
                  <c:v>3.9135827891736001</c:v>
                </c:pt>
                <c:pt idx="144">
                  <c:v>3.9206930076944002</c:v>
                </c:pt>
                <c:pt idx="145">
                  <c:v>3.9281287956952</c:v>
                </c:pt>
                <c:pt idx="146">
                  <c:v>3.935893145009</c:v>
                </c:pt>
                <c:pt idx="147">
                  <c:v>3.9439891940730001</c:v>
                </c:pt>
                <c:pt idx="148">
                  <c:v>3.9524202311072001</c:v>
                </c:pt>
                <c:pt idx="149">
                  <c:v>3.9611896974642002</c:v>
                </c:pt>
                <c:pt idx="150">
                  <c:v>8.3930751654099996E-5</c:v>
                </c:pt>
                <c:pt idx="151">
                  <c:v>3.9611896974642002</c:v>
                </c:pt>
                <c:pt idx="152">
                  <c:v>3.9524202311072001</c:v>
                </c:pt>
                <c:pt idx="153">
                  <c:v>3.9439891940730001</c:v>
                </c:pt>
                <c:pt idx="154">
                  <c:v>3.9358931450087997</c:v>
                </c:pt>
                <c:pt idx="155">
                  <c:v>3.9281287956952</c:v>
                </c:pt>
                <c:pt idx="156">
                  <c:v>3.9206930076944002</c:v>
                </c:pt>
                <c:pt idx="157">
                  <c:v>3.9135827891736001</c:v>
                </c:pt>
                <c:pt idx="158">
                  <c:v>3.9067952918955999</c:v>
                </c:pt>
                <c:pt idx="159">
                  <c:v>3.9003278083722002</c:v>
                </c:pt>
                <c:pt idx="160">
                  <c:v>3.8941777691738002</c:v>
                </c:pt>
                <c:pt idx="161">
                  <c:v>3.8883427403915998</c:v>
                </c:pt>
                <c:pt idx="162">
                  <c:v>3.8828204212467998</c:v>
                </c:pt>
                <c:pt idx="163">
                  <c:v>3.8776086418409998</c:v>
                </c:pt>
                <c:pt idx="164">
                  <c:v>3.8727053610479998</c:v>
                </c:pt>
                <c:pt idx="165">
                  <c:v>3.8681086645364</c:v>
                </c:pt>
                <c:pt idx="166">
                  <c:v>3.8638167629266</c:v>
                </c:pt>
                <c:pt idx="167">
                  <c:v>3.8598279900738</c:v>
                </c:pt>
                <c:pt idx="168">
                  <c:v>3.8561408014751999</c:v>
                </c:pt>
                <c:pt idx="169">
                  <c:v>3.8527537728002001</c:v>
                </c:pt>
                <c:pt idx="170">
                  <c:v>3.8496655985384001</c:v>
                </c:pt>
                <c:pt idx="171">
                  <c:v>3.8468750907651996</c:v>
                </c:pt>
                <c:pt idx="172">
                  <c:v>3.8443811780217998</c:v>
                </c:pt>
                <c:pt idx="173">
                  <c:v>3.8421829043065996</c:v>
                </c:pt>
                <c:pt idx="174">
                  <c:v>3.8402794281791999</c:v>
                </c:pt>
                <c:pt idx="175">
                  <c:v>3.8386700219713998</c:v>
                </c:pt>
                <c:pt idx="176">
                  <c:v>3.8373540711084</c:v>
                </c:pt>
                <c:pt idx="177">
                  <c:v>3.8363310735343998</c:v>
                </c:pt>
                <c:pt idx="178">
                  <c:v>3.8356006392455999</c:v>
                </c:pt>
                <c:pt idx="179">
                  <c:v>3.8351624899261996</c:v>
                </c:pt>
                <c:pt idx="180">
                  <c:v>3.8350164586900002</c:v>
                </c:pt>
                <c:pt idx="181">
                  <c:v>3.8351624899260002</c:v>
                </c:pt>
                <c:pt idx="182">
                  <c:v>3.8356006392455999</c:v>
                </c:pt>
                <c:pt idx="183">
                  <c:v>3.8363310735343998</c:v>
                </c:pt>
                <c:pt idx="184">
                  <c:v>3.8373540711084</c:v>
                </c:pt>
                <c:pt idx="185">
                  <c:v>3.8386700219713998</c:v>
                </c:pt>
                <c:pt idx="186">
                  <c:v>3.8402794281791999</c:v>
                </c:pt>
                <c:pt idx="187">
                  <c:v>3.8421829043065996</c:v>
                </c:pt>
                <c:pt idx="188">
                  <c:v>3.8443811780217998</c:v>
                </c:pt>
                <c:pt idx="189">
                  <c:v>3.8468750907651996</c:v>
                </c:pt>
                <c:pt idx="190">
                  <c:v>3.8496655985384001</c:v>
                </c:pt>
                <c:pt idx="191">
                  <c:v>3.8527537728002001</c:v>
                </c:pt>
                <c:pt idx="192">
                  <c:v>3.8561408014751999</c:v>
                </c:pt>
                <c:pt idx="193">
                  <c:v>3.8598279900738</c:v>
                </c:pt>
                <c:pt idx="194">
                  <c:v>3.8638167629266</c:v>
                </c:pt>
                <c:pt idx="195">
                  <c:v>3.8681086645364</c:v>
                </c:pt>
                <c:pt idx="196">
                  <c:v>3.8727053610479998</c:v>
                </c:pt>
                <c:pt idx="197">
                  <c:v>3.8776086418409998</c:v>
                </c:pt>
                <c:pt idx="198">
                  <c:v>3.8828204212467998</c:v>
                </c:pt>
                <c:pt idx="199">
                  <c:v>3.8883427403915998</c:v>
                </c:pt>
                <c:pt idx="200">
                  <c:v>3.8941777691738002</c:v>
                </c:pt>
                <c:pt idx="201">
                  <c:v>3.9003278083722002</c:v>
                </c:pt>
                <c:pt idx="202">
                  <c:v>3.9067952918955999</c:v>
                </c:pt>
                <c:pt idx="203">
                  <c:v>3.9135827891736001</c:v>
                </c:pt>
                <c:pt idx="204">
                  <c:v>3.9206930076944002</c:v>
                </c:pt>
                <c:pt idx="205">
                  <c:v>3.9281287956952</c:v>
                </c:pt>
                <c:pt idx="206">
                  <c:v>3.9358931450087997</c:v>
                </c:pt>
                <c:pt idx="207">
                  <c:v>3.9439891940730001</c:v>
                </c:pt>
                <c:pt idx="208">
                  <c:v>3.9524202311072001</c:v>
                </c:pt>
                <c:pt idx="209">
                  <c:v>3.9611896974642002</c:v>
                </c:pt>
                <c:pt idx="210">
                  <c:v>8.3930751654099996E-5</c:v>
                </c:pt>
                <c:pt idx="211">
                  <c:v>3.9611896974642002</c:v>
                </c:pt>
                <c:pt idx="212">
                  <c:v>3.9524202311072001</c:v>
                </c:pt>
                <c:pt idx="213">
                  <c:v>3.9439891940730001</c:v>
                </c:pt>
                <c:pt idx="214">
                  <c:v>3.935893145009</c:v>
                </c:pt>
                <c:pt idx="215">
                  <c:v>3.9281287956952</c:v>
                </c:pt>
                <c:pt idx="216">
                  <c:v>3.9206930076944002</c:v>
                </c:pt>
                <c:pt idx="217">
                  <c:v>3.9135827891736001</c:v>
                </c:pt>
                <c:pt idx="218">
                  <c:v>3.9067952918955999</c:v>
                </c:pt>
                <c:pt idx="219">
                  <c:v>3.9003278083719999</c:v>
                </c:pt>
                <c:pt idx="220">
                  <c:v>3.8941777691738002</c:v>
                </c:pt>
                <c:pt idx="221">
                  <c:v>3.8883427403915998</c:v>
                </c:pt>
                <c:pt idx="222">
                  <c:v>3.8828204212466</c:v>
                </c:pt>
                <c:pt idx="223">
                  <c:v>3.8776086418409998</c:v>
                </c:pt>
                <c:pt idx="224">
                  <c:v>3.8727053610479998</c:v>
                </c:pt>
                <c:pt idx="225">
                  <c:v>3.8681086645364</c:v>
                </c:pt>
                <c:pt idx="226">
                  <c:v>3.8638167629266</c:v>
                </c:pt>
                <c:pt idx="227">
                  <c:v>3.8598279900738</c:v>
                </c:pt>
                <c:pt idx="228">
                  <c:v>3.8561408014751999</c:v>
                </c:pt>
                <c:pt idx="229">
                  <c:v>3.8527537728002001</c:v>
                </c:pt>
                <c:pt idx="230">
                  <c:v>3.8496655985384001</c:v>
                </c:pt>
                <c:pt idx="231">
                  <c:v>3.8468750907651996</c:v>
                </c:pt>
                <c:pt idx="232">
                  <c:v>3.8443811780217998</c:v>
                </c:pt>
                <c:pt idx="233">
                  <c:v>3.8421829043067999</c:v>
                </c:pt>
                <c:pt idx="234">
                  <c:v>3.8402794281791999</c:v>
                </c:pt>
                <c:pt idx="235">
                  <c:v>3.8386700219713998</c:v>
                </c:pt>
                <c:pt idx="236">
                  <c:v>3.8373540711084</c:v>
                </c:pt>
                <c:pt idx="237">
                  <c:v>3.8363310735343998</c:v>
                </c:pt>
                <c:pt idx="238">
                  <c:v>3.8356006392455999</c:v>
                </c:pt>
                <c:pt idx="239">
                  <c:v>3.8351624899261996</c:v>
                </c:pt>
                <c:pt idx="240">
                  <c:v>3.8350164586900002</c:v>
                </c:pt>
                <c:pt idx="241">
                  <c:v>3.8351624899261996</c:v>
                </c:pt>
                <c:pt idx="242">
                  <c:v>3.8356006392455999</c:v>
                </c:pt>
                <c:pt idx="243">
                  <c:v>3.8363310735343998</c:v>
                </c:pt>
                <c:pt idx="244">
                  <c:v>3.8373540711084</c:v>
                </c:pt>
                <c:pt idx="245">
                  <c:v>3.8386700219713998</c:v>
                </c:pt>
                <c:pt idx="246">
                  <c:v>3.840279428179</c:v>
                </c:pt>
                <c:pt idx="247">
                  <c:v>3.8421829043065996</c:v>
                </c:pt>
                <c:pt idx="248">
                  <c:v>3.8443811780217998</c:v>
                </c:pt>
                <c:pt idx="249">
                  <c:v>3.8468750907651996</c:v>
                </c:pt>
                <c:pt idx="250">
                  <c:v>3.8496655985384001</c:v>
                </c:pt>
                <c:pt idx="251">
                  <c:v>3.8527537728002001</c:v>
                </c:pt>
                <c:pt idx="252">
                  <c:v>3.8561408014751999</c:v>
                </c:pt>
                <c:pt idx="253">
                  <c:v>3.8598279900738</c:v>
                </c:pt>
                <c:pt idx="254">
                  <c:v>3.8638167629266</c:v>
                </c:pt>
                <c:pt idx="255">
                  <c:v>3.8681086645364</c:v>
                </c:pt>
                <c:pt idx="256">
                  <c:v>3.8727053610477999</c:v>
                </c:pt>
                <c:pt idx="257">
                  <c:v>3.8776086418409998</c:v>
                </c:pt>
                <c:pt idx="258">
                  <c:v>3.8828204212466</c:v>
                </c:pt>
                <c:pt idx="259">
                  <c:v>3.8883427403915998</c:v>
                </c:pt>
                <c:pt idx="260">
                  <c:v>3.8941777691738002</c:v>
                </c:pt>
                <c:pt idx="261">
                  <c:v>3.9003278083719999</c:v>
                </c:pt>
                <c:pt idx="262">
                  <c:v>3.9067952918955999</c:v>
                </c:pt>
                <c:pt idx="263">
                  <c:v>3.9135827891736001</c:v>
                </c:pt>
                <c:pt idx="264">
                  <c:v>3.9206930076944002</c:v>
                </c:pt>
                <c:pt idx="265">
                  <c:v>3.9281287956952</c:v>
                </c:pt>
                <c:pt idx="266">
                  <c:v>3.9358931450087997</c:v>
                </c:pt>
                <c:pt idx="267">
                  <c:v>3.9439891940730001</c:v>
                </c:pt>
                <c:pt idx="268">
                  <c:v>3.9524202311072001</c:v>
                </c:pt>
                <c:pt idx="269">
                  <c:v>3.9611896974642002</c:v>
                </c:pt>
                <c:pt idx="270">
                  <c:v>8.3930751654099996E-5</c:v>
                </c:pt>
                <c:pt idx="271">
                  <c:v>3.9611896974642002</c:v>
                </c:pt>
                <c:pt idx="272">
                  <c:v>3.9524202311072001</c:v>
                </c:pt>
                <c:pt idx="273">
                  <c:v>3.9439891940730001</c:v>
                </c:pt>
                <c:pt idx="274">
                  <c:v>3.9358931450087997</c:v>
                </c:pt>
                <c:pt idx="275">
                  <c:v>3.9281287956952</c:v>
                </c:pt>
                <c:pt idx="276">
                  <c:v>3.9206930076944002</c:v>
                </c:pt>
                <c:pt idx="277">
                  <c:v>3.9135827891736001</c:v>
                </c:pt>
                <c:pt idx="278">
                  <c:v>3.9067952918955999</c:v>
                </c:pt>
                <c:pt idx="279">
                  <c:v>3.9003278083719999</c:v>
                </c:pt>
                <c:pt idx="280">
                  <c:v>3.8941777691738002</c:v>
                </c:pt>
                <c:pt idx="281">
                  <c:v>3.8883427403915998</c:v>
                </c:pt>
                <c:pt idx="282">
                  <c:v>3.8828204212466</c:v>
                </c:pt>
                <c:pt idx="283">
                  <c:v>3.8776086418409998</c:v>
                </c:pt>
                <c:pt idx="284">
                  <c:v>3.8727053610477999</c:v>
                </c:pt>
                <c:pt idx="285">
                  <c:v>3.8681086645364</c:v>
                </c:pt>
                <c:pt idx="286">
                  <c:v>3.8638167629266</c:v>
                </c:pt>
                <c:pt idx="287">
                  <c:v>3.8598279900738</c:v>
                </c:pt>
                <c:pt idx="288">
                  <c:v>3.8561408014751999</c:v>
                </c:pt>
                <c:pt idx="289">
                  <c:v>3.8527537728002001</c:v>
                </c:pt>
                <c:pt idx="290">
                  <c:v>3.8496655985384001</c:v>
                </c:pt>
                <c:pt idx="291">
                  <c:v>3.8468750907651996</c:v>
                </c:pt>
                <c:pt idx="292">
                  <c:v>3.8443811780217998</c:v>
                </c:pt>
                <c:pt idx="293">
                  <c:v>3.8421829043065996</c:v>
                </c:pt>
                <c:pt idx="294">
                  <c:v>3.8402794281791999</c:v>
                </c:pt>
                <c:pt idx="295">
                  <c:v>3.8386700219713998</c:v>
                </c:pt>
                <c:pt idx="296">
                  <c:v>3.8373540711084</c:v>
                </c:pt>
                <c:pt idx="297">
                  <c:v>3.8363310735343998</c:v>
                </c:pt>
                <c:pt idx="298">
                  <c:v>3.8356006392455999</c:v>
                </c:pt>
                <c:pt idx="299">
                  <c:v>3.8351624899261996</c:v>
                </c:pt>
                <c:pt idx="300">
                  <c:v>3.8350164586900002</c:v>
                </c:pt>
                <c:pt idx="301">
                  <c:v>3.8351624899261996</c:v>
                </c:pt>
                <c:pt idx="302">
                  <c:v>3.8356006392455999</c:v>
                </c:pt>
                <c:pt idx="303">
                  <c:v>3.8363310735343998</c:v>
                </c:pt>
                <c:pt idx="304">
                  <c:v>3.8373540711084</c:v>
                </c:pt>
                <c:pt idx="305">
                  <c:v>3.8386700219713998</c:v>
                </c:pt>
                <c:pt idx="306">
                  <c:v>3.8402794281791999</c:v>
                </c:pt>
                <c:pt idx="307">
                  <c:v>3.8421829043065996</c:v>
                </c:pt>
                <c:pt idx="308">
                  <c:v>3.8443811780217998</c:v>
                </c:pt>
                <c:pt idx="309">
                  <c:v>3.8468750907651996</c:v>
                </c:pt>
                <c:pt idx="310">
                  <c:v>3.8496655985384001</c:v>
                </c:pt>
                <c:pt idx="311">
                  <c:v>3.8527537728002001</c:v>
                </c:pt>
                <c:pt idx="312">
                  <c:v>3.8561408014751999</c:v>
                </c:pt>
                <c:pt idx="313">
                  <c:v>3.8598279900738</c:v>
                </c:pt>
                <c:pt idx="314">
                  <c:v>3.8638167629266</c:v>
                </c:pt>
                <c:pt idx="315">
                  <c:v>3.8681086645364</c:v>
                </c:pt>
                <c:pt idx="316">
                  <c:v>3.8727053610479998</c:v>
                </c:pt>
                <c:pt idx="317">
                  <c:v>3.8776086418409998</c:v>
                </c:pt>
                <c:pt idx="318">
                  <c:v>3.8828204212466</c:v>
                </c:pt>
                <c:pt idx="319">
                  <c:v>3.8883427403915998</c:v>
                </c:pt>
                <c:pt idx="320">
                  <c:v>3.8941777691738002</c:v>
                </c:pt>
                <c:pt idx="321">
                  <c:v>3.9003278083719999</c:v>
                </c:pt>
                <c:pt idx="322">
                  <c:v>3.9067952918955999</c:v>
                </c:pt>
                <c:pt idx="323">
                  <c:v>3.9135827891736001</c:v>
                </c:pt>
                <c:pt idx="324">
                  <c:v>3.9206930076944002</c:v>
                </c:pt>
                <c:pt idx="325">
                  <c:v>3.9281287956952</c:v>
                </c:pt>
                <c:pt idx="326">
                  <c:v>3.935893145009</c:v>
                </c:pt>
                <c:pt idx="327">
                  <c:v>3.9439891940730001</c:v>
                </c:pt>
                <c:pt idx="328">
                  <c:v>3.9524202311072001</c:v>
                </c:pt>
                <c:pt idx="329">
                  <c:v>3.9611896974642002</c:v>
                </c:pt>
                <c:pt idx="330">
                  <c:v>8.3930751654099996E-5</c:v>
                </c:pt>
                <c:pt idx="331">
                  <c:v>3.9611896974642002</c:v>
                </c:pt>
                <c:pt idx="332">
                  <c:v>3.9524202311072001</c:v>
                </c:pt>
                <c:pt idx="333">
                  <c:v>3.9439891940730001</c:v>
                </c:pt>
                <c:pt idx="334">
                  <c:v>3.9358931450087997</c:v>
                </c:pt>
                <c:pt idx="335">
                  <c:v>3.9281287956952</c:v>
                </c:pt>
                <c:pt idx="336">
                  <c:v>3.9206930076944002</c:v>
                </c:pt>
                <c:pt idx="337">
                  <c:v>3.9135827891736001</c:v>
                </c:pt>
                <c:pt idx="338">
                  <c:v>3.9067952918955999</c:v>
                </c:pt>
                <c:pt idx="339">
                  <c:v>3.9003278083722002</c:v>
                </c:pt>
                <c:pt idx="340">
                  <c:v>3.8941777691738002</c:v>
                </c:pt>
                <c:pt idx="341">
                  <c:v>3.8883427403915998</c:v>
                </c:pt>
                <c:pt idx="342">
                  <c:v>3.8828204212467998</c:v>
                </c:pt>
                <c:pt idx="343">
                  <c:v>3.8776086418409998</c:v>
                </c:pt>
                <c:pt idx="344">
                  <c:v>3.8727053610479998</c:v>
                </c:pt>
                <c:pt idx="345">
                  <c:v>3.8681086645364</c:v>
                </c:pt>
                <c:pt idx="346">
                  <c:v>3.8638167629266</c:v>
                </c:pt>
                <c:pt idx="347">
                  <c:v>3.8598279900738</c:v>
                </c:pt>
                <c:pt idx="348">
                  <c:v>3.8561408014751999</c:v>
                </c:pt>
                <c:pt idx="349">
                  <c:v>3.8527537728002001</c:v>
                </c:pt>
                <c:pt idx="350">
                  <c:v>3.8496655985384001</c:v>
                </c:pt>
                <c:pt idx="351">
                  <c:v>3.8468750907651996</c:v>
                </c:pt>
                <c:pt idx="352">
                  <c:v>3.8443811780217998</c:v>
                </c:pt>
                <c:pt idx="353">
                  <c:v>3.8421829043065996</c:v>
                </c:pt>
                <c:pt idx="354">
                  <c:v>3.8402794281791999</c:v>
                </c:pt>
                <c:pt idx="355">
                  <c:v>3.8386700219713998</c:v>
                </c:pt>
                <c:pt idx="356">
                  <c:v>3.8373540711084</c:v>
                </c:pt>
                <c:pt idx="357">
                  <c:v>3.8363310735343998</c:v>
                </c:pt>
                <c:pt idx="358">
                  <c:v>3.8356006392455999</c:v>
                </c:pt>
                <c:pt idx="359">
                  <c:v>3.8351624899260002</c:v>
                </c:pt>
                <c:pt idx="360">
                  <c:v>3.8350164586900002</c:v>
                </c:pt>
                <c:pt idx="361">
                  <c:v>3.8351624899260002</c:v>
                </c:pt>
                <c:pt idx="362">
                  <c:v>3.8356006392455999</c:v>
                </c:pt>
                <c:pt idx="363">
                  <c:v>3.8363310735343998</c:v>
                </c:pt>
                <c:pt idx="364">
                  <c:v>3.8373540711084</c:v>
                </c:pt>
                <c:pt idx="365">
                  <c:v>3.8386700219713998</c:v>
                </c:pt>
                <c:pt idx="366">
                  <c:v>3.8402794281791999</c:v>
                </c:pt>
                <c:pt idx="367">
                  <c:v>3.8421829043065996</c:v>
                </c:pt>
                <c:pt idx="368">
                  <c:v>3.8443811780217998</c:v>
                </c:pt>
                <c:pt idx="369">
                  <c:v>3.8468750907651996</c:v>
                </c:pt>
                <c:pt idx="370">
                  <c:v>3.8496655985384001</c:v>
                </c:pt>
                <c:pt idx="371">
                  <c:v>3.8527537728002001</c:v>
                </c:pt>
                <c:pt idx="372">
                  <c:v>3.8561408014751999</c:v>
                </c:pt>
                <c:pt idx="373">
                  <c:v>3.8598279900738</c:v>
                </c:pt>
                <c:pt idx="374">
                  <c:v>3.8638167629266</c:v>
                </c:pt>
                <c:pt idx="375">
                  <c:v>3.8681086645364</c:v>
                </c:pt>
                <c:pt idx="376">
                  <c:v>3.8727053610479998</c:v>
                </c:pt>
                <c:pt idx="377">
                  <c:v>3.8776086418409998</c:v>
                </c:pt>
                <c:pt idx="378">
                  <c:v>3.8828204212467998</c:v>
                </c:pt>
                <c:pt idx="379">
                  <c:v>3.8883427403915998</c:v>
                </c:pt>
                <c:pt idx="380">
                  <c:v>3.8941777691738002</c:v>
                </c:pt>
                <c:pt idx="381">
                  <c:v>3.9003278083722002</c:v>
                </c:pt>
                <c:pt idx="382">
                  <c:v>3.9067952918955999</c:v>
                </c:pt>
                <c:pt idx="383">
                  <c:v>3.9135827891736001</c:v>
                </c:pt>
                <c:pt idx="384">
                  <c:v>3.9206930076944002</c:v>
                </c:pt>
                <c:pt idx="385">
                  <c:v>3.9281287956952</c:v>
                </c:pt>
                <c:pt idx="386">
                  <c:v>3.9358931450087997</c:v>
                </c:pt>
                <c:pt idx="387">
                  <c:v>3.9439891940730001</c:v>
                </c:pt>
                <c:pt idx="388">
                  <c:v>3.9524202311072001</c:v>
                </c:pt>
                <c:pt idx="389">
                  <c:v>3.9611896974642002</c:v>
                </c:pt>
                <c:pt idx="390">
                  <c:v>8.3930751654099996E-5</c:v>
                </c:pt>
                <c:pt idx="391">
                  <c:v>3.9611896974642002</c:v>
                </c:pt>
                <c:pt idx="392">
                  <c:v>3.9524202311072001</c:v>
                </c:pt>
                <c:pt idx="393">
                  <c:v>3.9439891940730001</c:v>
                </c:pt>
                <c:pt idx="394">
                  <c:v>3.935893145009</c:v>
                </c:pt>
                <c:pt idx="395">
                  <c:v>3.9281287956952</c:v>
                </c:pt>
                <c:pt idx="396">
                  <c:v>3.9206930076944002</c:v>
                </c:pt>
                <c:pt idx="397">
                  <c:v>3.9135827891736001</c:v>
                </c:pt>
                <c:pt idx="398">
                  <c:v>3.9067952918955999</c:v>
                </c:pt>
                <c:pt idx="399">
                  <c:v>3.9003278083719999</c:v>
                </c:pt>
                <c:pt idx="400">
                  <c:v>3.8941777691738002</c:v>
                </c:pt>
                <c:pt idx="401">
                  <c:v>3.8883427403915998</c:v>
                </c:pt>
                <c:pt idx="402">
                  <c:v>3.8828204212466</c:v>
                </c:pt>
                <c:pt idx="403">
                  <c:v>3.8776086418409998</c:v>
                </c:pt>
                <c:pt idx="404">
                  <c:v>3.8727053610479998</c:v>
                </c:pt>
                <c:pt idx="405">
                  <c:v>3.8681086645364</c:v>
                </c:pt>
                <c:pt idx="406">
                  <c:v>3.8638167629266</c:v>
                </c:pt>
                <c:pt idx="407">
                  <c:v>3.8598279900738</c:v>
                </c:pt>
                <c:pt idx="408">
                  <c:v>3.8561408014751999</c:v>
                </c:pt>
                <c:pt idx="409">
                  <c:v>3.8527537728002001</c:v>
                </c:pt>
                <c:pt idx="410">
                  <c:v>3.8496655985384001</c:v>
                </c:pt>
                <c:pt idx="411">
                  <c:v>3.8468750907651996</c:v>
                </c:pt>
                <c:pt idx="412">
                  <c:v>3.8443811780217998</c:v>
                </c:pt>
                <c:pt idx="413">
                  <c:v>3.8421829043065996</c:v>
                </c:pt>
                <c:pt idx="414">
                  <c:v>3.8402794281791999</c:v>
                </c:pt>
                <c:pt idx="415">
                  <c:v>3.8386700219713998</c:v>
                </c:pt>
                <c:pt idx="416">
                  <c:v>3.8373540711084</c:v>
                </c:pt>
                <c:pt idx="417">
                  <c:v>3.8363310735343998</c:v>
                </c:pt>
                <c:pt idx="418">
                  <c:v>3.8356006392455999</c:v>
                </c:pt>
                <c:pt idx="419">
                  <c:v>3.8351624899261996</c:v>
                </c:pt>
                <c:pt idx="420">
                  <c:v>3.8350164586900002</c:v>
                </c:pt>
                <c:pt idx="421">
                  <c:v>3.8351624899261996</c:v>
                </c:pt>
                <c:pt idx="422">
                  <c:v>3.8356006392455999</c:v>
                </c:pt>
                <c:pt idx="423">
                  <c:v>3.8363310735343998</c:v>
                </c:pt>
                <c:pt idx="424">
                  <c:v>3.8373540711084</c:v>
                </c:pt>
                <c:pt idx="425">
                  <c:v>3.8386700219713998</c:v>
                </c:pt>
                <c:pt idx="426">
                  <c:v>3.840279428179</c:v>
                </c:pt>
                <c:pt idx="427">
                  <c:v>3.8421829043065996</c:v>
                </c:pt>
                <c:pt idx="428">
                  <c:v>3.8443811780217998</c:v>
                </c:pt>
                <c:pt idx="429">
                  <c:v>3.8468750907651996</c:v>
                </c:pt>
                <c:pt idx="430">
                  <c:v>3.8496655985384001</c:v>
                </c:pt>
                <c:pt idx="431">
                  <c:v>3.8527537728002001</c:v>
                </c:pt>
                <c:pt idx="432">
                  <c:v>3.8561408014751999</c:v>
                </c:pt>
                <c:pt idx="433">
                  <c:v>3.8598279900738</c:v>
                </c:pt>
                <c:pt idx="434">
                  <c:v>3.8638167629266</c:v>
                </c:pt>
                <c:pt idx="435">
                  <c:v>3.8681086645364</c:v>
                </c:pt>
                <c:pt idx="436">
                  <c:v>3.8727053610479998</c:v>
                </c:pt>
                <c:pt idx="437">
                  <c:v>3.8776086418409998</c:v>
                </c:pt>
                <c:pt idx="438">
                  <c:v>3.8828204212466</c:v>
                </c:pt>
                <c:pt idx="439">
                  <c:v>3.8883427403915998</c:v>
                </c:pt>
                <c:pt idx="440">
                  <c:v>3.8941777691738002</c:v>
                </c:pt>
                <c:pt idx="441">
                  <c:v>3.9003278083719999</c:v>
                </c:pt>
                <c:pt idx="442">
                  <c:v>3.9067952918955999</c:v>
                </c:pt>
                <c:pt idx="443">
                  <c:v>3.9135827891736001</c:v>
                </c:pt>
                <c:pt idx="444">
                  <c:v>3.9206930076944002</c:v>
                </c:pt>
                <c:pt idx="445">
                  <c:v>3.9281287956952</c:v>
                </c:pt>
                <c:pt idx="446">
                  <c:v>3.9358931450087997</c:v>
                </c:pt>
                <c:pt idx="447">
                  <c:v>3.9439891940730001</c:v>
                </c:pt>
                <c:pt idx="448">
                  <c:v>3.9524202311072001</c:v>
                </c:pt>
                <c:pt idx="449">
                  <c:v>3.9611896974642002</c:v>
                </c:pt>
                <c:pt idx="450">
                  <c:v>8.3930751654099996E-5</c:v>
                </c:pt>
                <c:pt idx="451">
                  <c:v>3.9611896974642002</c:v>
                </c:pt>
                <c:pt idx="452">
                  <c:v>3.9524202311072001</c:v>
                </c:pt>
                <c:pt idx="453">
                  <c:v>3.9439891940730001</c:v>
                </c:pt>
                <c:pt idx="454">
                  <c:v>3.9358931450087997</c:v>
                </c:pt>
                <c:pt idx="455">
                  <c:v>3.9281287956952</c:v>
                </c:pt>
                <c:pt idx="456">
                  <c:v>3.9206930076944002</c:v>
                </c:pt>
                <c:pt idx="457">
                  <c:v>3.9135827891736001</c:v>
                </c:pt>
                <c:pt idx="458">
                  <c:v>3.9067952918955999</c:v>
                </c:pt>
                <c:pt idx="459">
                  <c:v>3.9003278083719999</c:v>
                </c:pt>
                <c:pt idx="460">
                  <c:v>3.8941777691736004</c:v>
                </c:pt>
                <c:pt idx="461">
                  <c:v>3.8883427403915998</c:v>
                </c:pt>
                <c:pt idx="462">
                  <c:v>3.8828204212466</c:v>
                </c:pt>
                <c:pt idx="463">
                  <c:v>3.8776086418409998</c:v>
                </c:pt>
                <c:pt idx="464">
                  <c:v>3.8727053610479998</c:v>
                </c:pt>
                <c:pt idx="465">
                  <c:v>3.8681086645364</c:v>
                </c:pt>
                <c:pt idx="466">
                  <c:v>3.8638167629266</c:v>
                </c:pt>
                <c:pt idx="467">
                  <c:v>3.8598279900738</c:v>
                </c:pt>
                <c:pt idx="468">
                  <c:v>3.8561408014751999</c:v>
                </c:pt>
                <c:pt idx="469">
                  <c:v>3.8527537728002001</c:v>
                </c:pt>
                <c:pt idx="470">
                  <c:v>3.8496655985384001</c:v>
                </c:pt>
                <c:pt idx="471">
                  <c:v>3.8468750907651996</c:v>
                </c:pt>
                <c:pt idx="472">
                  <c:v>3.8443811780217998</c:v>
                </c:pt>
                <c:pt idx="473">
                  <c:v>3.8421829043065996</c:v>
                </c:pt>
                <c:pt idx="474">
                  <c:v>3.8402794281791999</c:v>
                </c:pt>
                <c:pt idx="475">
                  <c:v>3.8386700219713998</c:v>
                </c:pt>
                <c:pt idx="476">
                  <c:v>3.8373540711084</c:v>
                </c:pt>
                <c:pt idx="477">
                  <c:v>3.8363310735343998</c:v>
                </c:pt>
                <c:pt idx="478">
                  <c:v>3.8356006392455999</c:v>
                </c:pt>
                <c:pt idx="479">
                  <c:v>3.8351624899261996</c:v>
                </c:pt>
                <c:pt idx="480">
                  <c:v>3.8350164586900002</c:v>
                </c:pt>
                <c:pt idx="481">
                  <c:v>3.8351624899261996</c:v>
                </c:pt>
                <c:pt idx="482">
                  <c:v>3.8356006392455999</c:v>
                </c:pt>
                <c:pt idx="483">
                  <c:v>3.8363310735343998</c:v>
                </c:pt>
                <c:pt idx="484">
                  <c:v>3.8373540711084</c:v>
                </c:pt>
                <c:pt idx="485">
                  <c:v>3.8386700219713998</c:v>
                </c:pt>
                <c:pt idx="486">
                  <c:v>3.8402794281791999</c:v>
                </c:pt>
                <c:pt idx="487">
                  <c:v>3.8421829043065996</c:v>
                </c:pt>
                <c:pt idx="488">
                  <c:v>3.8443811780217998</c:v>
                </c:pt>
                <c:pt idx="489">
                  <c:v>3.8468750907651996</c:v>
                </c:pt>
                <c:pt idx="490">
                  <c:v>3.8496655985384001</c:v>
                </c:pt>
                <c:pt idx="491">
                  <c:v>3.8527537728002001</c:v>
                </c:pt>
                <c:pt idx="492">
                  <c:v>3.8561408014751999</c:v>
                </c:pt>
                <c:pt idx="493">
                  <c:v>3.8598279900738</c:v>
                </c:pt>
                <c:pt idx="494">
                  <c:v>3.8638167629266</c:v>
                </c:pt>
                <c:pt idx="495">
                  <c:v>3.8681086645364</c:v>
                </c:pt>
                <c:pt idx="496">
                  <c:v>3.8727053610479998</c:v>
                </c:pt>
                <c:pt idx="497">
                  <c:v>3.8776086418409998</c:v>
                </c:pt>
                <c:pt idx="498">
                  <c:v>3.8828204212466</c:v>
                </c:pt>
                <c:pt idx="499">
                  <c:v>3.8883427403915998</c:v>
                </c:pt>
                <c:pt idx="500">
                  <c:v>3.8941777691738002</c:v>
                </c:pt>
                <c:pt idx="501">
                  <c:v>3.9003278083719999</c:v>
                </c:pt>
                <c:pt idx="502">
                  <c:v>3.9067952918955999</c:v>
                </c:pt>
                <c:pt idx="503">
                  <c:v>3.9135827891736001</c:v>
                </c:pt>
                <c:pt idx="504">
                  <c:v>3.9206930076944002</c:v>
                </c:pt>
                <c:pt idx="505">
                  <c:v>3.9281287956952</c:v>
                </c:pt>
                <c:pt idx="506">
                  <c:v>3.935893145009</c:v>
                </c:pt>
                <c:pt idx="507">
                  <c:v>3.9439891940730001</c:v>
                </c:pt>
                <c:pt idx="508">
                  <c:v>3.9524202311072001</c:v>
                </c:pt>
                <c:pt idx="509">
                  <c:v>3.9611896974642002</c:v>
                </c:pt>
                <c:pt idx="510">
                  <c:v>8.3930751654099996E-5</c:v>
                </c:pt>
                <c:pt idx="511">
                  <c:v>3.9611896974642002</c:v>
                </c:pt>
                <c:pt idx="512">
                  <c:v>3.9524202311072001</c:v>
                </c:pt>
                <c:pt idx="513">
                  <c:v>3.9439891940730001</c:v>
                </c:pt>
                <c:pt idx="514">
                  <c:v>3.9358931450087997</c:v>
                </c:pt>
                <c:pt idx="515">
                  <c:v>3.9281287956952</c:v>
                </c:pt>
                <c:pt idx="516">
                  <c:v>3.9206930076944002</c:v>
                </c:pt>
                <c:pt idx="517">
                  <c:v>3.9135827891736001</c:v>
                </c:pt>
                <c:pt idx="518">
                  <c:v>3.9067952918955999</c:v>
                </c:pt>
                <c:pt idx="519">
                  <c:v>3.9003278083722002</c:v>
                </c:pt>
                <c:pt idx="520">
                  <c:v>3.8941777691738002</c:v>
                </c:pt>
                <c:pt idx="521">
                  <c:v>3.8883427403915998</c:v>
                </c:pt>
                <c:pt idx="522">
                  <c:v>3.8828204212467998</c:v>
                </c:pt>
                <c:pt idx="523">
                  <c:v>3.8776086418409998</c:v>
                </c:pt>
                <c:pt idx="524">
                  <c:v>3.8727053610479998</c:v>
                </c:pt>
                <c:pt idx="525">
                  <c:v>3.8681086645364</c:v>
                </c:pt>
                <c:pt idx="526">
                  <c:v>3.8638167629266</c:v>
                </c:pt>
                <c:pt idx="527">
                  <c:v>3.8598279900738</c:v>
                </c:pt>
                <c:pt idx="528">
                  <c:v>3.8561408014751999</c:v>
                </c:pt>
                <c:pt idx="529">
                  <c:v>3.8527537728002001</c:v>
                </c:pt>
                <c:pt idx="530">
                  <c:v>3.8496655985384001</c:v>
                </c:pt>
                <c:pt idx="531">
                  <c:v>3.8468750907651996</c:v>
                </c:pt>
                <c:pt idx="532">
                  <c:v>3.8443811780217998</c:v>
                </c:pt>
                <c:pt idx="533">
                  <c:v>3.8421829043065996</c:v>
                </c:pt>
                <c:pt idx="534">
                  <c:v>3.8402794281791999</c:v>
                </c:pt>
                <c:pt idx="535">
                  <c:v>3.8386700219713998</c:v>
                </c:pt>
                <c:pt idx="536">
                  <c:v>3.8373540711084</c:v>
                </c:pt>
                <c:pt idx="537">
                  <c:v>3.8363310735343998</c:v>
                </c:pt>
                <c:pt idx="538">
                  <c:v>3.8356006392455999</c:v>
                </c:pt>
                <c:pt idx="539">
                  <c:v>3.8351624899260002</c:v>
                </c:pt>
                <c:pt idx="540">
                  <c:v>3.8350164586900002</c:v>
                </c:pt>
                <c:pt idx="541">
                  <c:v>3.8351624899260002</c:v>
                </c:pt>
                <c:pt idx="542">
                  <c:v>3.8356006392455999</c:v>
                </c:pt>
                <c:pt idx="543">
                  <c:v>3.8363310735343998</c:v>
                </c:pt>
                <c:pt idx="544">
                  <c:v>3.8373540711084</c:v>
                </c:pt>
                <c:pt idx="545">
                  <c:v>3.8386700219713998</c:v>
                </c:pt>
                <c:pt idx="546">
                  <c:v>3.8402794281791999</c:v>
                </c:pt>
                <c:pt idx="547">
                  <c:v>3.8421829043065996</c:v>
                </c:pt>
                <c:pt idx="548">
                  <c:v>3.8443811780217998</c:v>
                </c:pt>
                <c:pt idx="549">
                  <c:v>3.8468750907651996</c:v>
                </c:pt>
                <c:pt idx="550">
                  <c:v>3.8496655985384001</c:v>
                </c:pt>
                <c:pt idx="551">
                  <c:v>3.8527537728002001</c:v>
                </c:pt>
                <c:pt idx="552">
                  <c:v>3.8561408014751999</c:v>
                </c:pt>
                <c:pt idx="553">
                  <c:v>3.8598279900738</c:v>
                </c:pt>
                <c:pt idx="554">
                  <c:v>3.8638167629266</c:v>
                </c:pt>
                <c:pt idx="555">
                  <c:v>3.8681086645364</c:v>
                </c:pt>
                <c:pt idx="556">
                  <c:v>3.8727053610479998</c:v>
                </c:pt>
                <c:pt idx="557">
                  <c:v>3.8776086418409998</c:v>
                </c:pt>
                <c:pt idx="558">
                  <c:v>3.8828204212467998</c:v>
                </c:pt>
                <c:pt idx="559">
                  <c:v>3.8883427403915998</c:v>
                </c:pt>
                <c:pt idx="560">
                  <c:v>3.8941777691738002</c:v>
                </c:pt>
                <c:pt idx="561">
                  <c:v>3.9003278083722002</c:v>
                </c:pt>
                <c:pt idx="562">
                  <c:v>3.9067952918955999</c:v>
                </c:pt>
                <c:pt idx="563">
                  <c:v>3.9135827891736001</c:v>
                </c:pt>
                <c:pt idx="564">
                  <c:v>3.9206930076944002</c:v>
                </c:pt>
                <c:pt idx="565">
                  <c:v>3.9281287956952</c:v>
                </c:pt>
                <c:pt idx="566">
                  <c:v>3.9358931450087997</c:v>
                </c:pt>
                <c:pt idx="567">
                  <c:v>3.9439891940730001</c:v>
                </c:pt>
                <c:pt idx="568">
                  <c:v>3.9524202311072001</c:v>
                </c:pt>
                <c:pt idx="569">
                  <c:v>3.9611896974642002</c:v>
                </c:pt>
                <c:pt idx="570">
                  <c:v>8.3930751654099996E-5</c:v>
                </c:pt>
                <c:pt idx="571">
                  <c:v>3.9611896974642002</c:v>
                </c:pt>
                <c:pt idx="572">
                  <c:v>3.9524202311072001</c:v>
                </c:pt>
                <c:pt idx="573">
                  <c:v>3.9439891940730001</c:v>
                </c:pt>
                <c:pt idx="574">
                  <c:v>3.935893145009</c:v>
                </c:pt>
                <c:pt idx="575">
                  <c:v>3.9281287956952</c:v>
                </c:pt>
                <c:pt idx="576">
                  <c:v>3.9206930076944002</c:v>
                </c:pt>
                <c:pt idx="577">
                  <c:v>3.9135827891736001</c:v>
                </c:pt>
                <c:pt idx="578">
                  <c:v>3.9067952918955999</c:v>
                </c:pt>
                <c:pt idx="579">
                  <c:v>3.9003278083719999</c:v>
                </c:pt>
                <c:pt idx="580">
                  <c:v>3.8941777691738002</c:v>
                </c:pt>
                <c:pt idx="581">
                  <c:v>3.8883427403915998</c:v>
                </c:pt>
                <c:pt idx="582">
                  <c:v>3.8828204212466</c:v>
                </c:pt>
                <c:pt idx="583">
                  <c:v>3.8776086418409998</c:v>
                </c:pt>
                <c:pt idx="584">
                  <c:v>3.8727053610479998</c:v>
                </c:pt>
                <c:pt idx="585">
                  <c:v>3.8681086645364</c:v>
                </c:pt>
                <c:pt idx="586">
                  <c:v>3.8638167629266</c:v>
                </c:pt>
                <c:pt idx="587">
                  <c:v>3.8598279900738</c:v>
                </c:pt>
                <c:pt idx="588">
                  <c:v>3.8561408014751999</c:v>
                </c:pt>
                <c:pt idx="589">
                  <c:v>3.8527537728002001</c:v>
                </c:pt>
                <c:pt idx="590">
                  <c:v>3.8496655985384001</c:v>
                </c:pt>
                <c:pt idx="591">
                  <c:v>3.8468750907651996</c:v>
                </c:pt>
                <c:pt idx="592">
                  <c:v>3.8443811780217998</c:v>
                </c:pt>
                <c:pt idx="593">
                  <c:v>3.8421829043067999</c:v>
                </c:pt>
                <c:pt idx="594">
                  <c:v>3.8402794281791999</c:v>
                </c:pt>
                <c:pt idx="595">
                  <c:v>3.8386700219713998</c:v>
                </c:pt>
                <c:pt idx="596">
                  <c:v>3.8373540711084</c:v>
                </c:pt>
                <c:pt idx="597">
                  <c:v>3.8363310735343998</c:v>
                </c:pt>
                <c:pt idx="598">
                  <c:v>3.8356006392455999</c:v>
                </c:pt>
                <c:pt idx="599">
                  <c:v>3.8351624899261996</c:v>
                </c:pt>
                <c:pt idx="600">
                  <c:v>3.8350164586900002</c:v>
                </c:pt>
                <c:pt idx="601">
                  <c:v>3.8351624899261996</c:v>
                </c:pt>
                <c:pt idx="602">
                  <c:v>3.8356006392455999</c:v>
                </c:pt>
                <c:pt idx="603">
                  <c:v>3.8363310735343998</c:v>
                </c:pt>
                <c:pt idx="604">
                  <c:v>3.8373540711084</c:v>
                </c:pt>
                <c:pt idx="605">
                  <c:v>3.8386700219713998</c:v>
                </c:pt>
                <c:pt idx="606">
                  <c:v>3.8402794281791999</c:v>
                </c:pt>
                <c:pt idx="607">
                  <c:v>3.8421829043065996</c:v>
                </c:pt>
                <c:pt idx="608">
                  <c:v>3.8443811780217998</c:v>
                </c:pt>
                <c:pt idx="609">
                  <c:v>3.8468750907651996</c:v>
                </c:pt>
                <c:pt idx="610">
                  <c:v>3.8496655985384001</c:v>
                </c:pt>
                <c:pt idx="611">
                  <c:v>3.8527537728002001</c:v>
                </c:pt>
                <c:pt idx="612">
                  <c:v>3.8561408014751999</c:v>
                </c:pt>
                <c:pt idx="613">
                  <c:v>3.8598279900738</c:v>
                </c:pt>
                <c:pt idx="614">
                  <c:v>3.8638167629266</c:v>
                </c:pt>
                <c:pt idx="615">
                  <c:v>3.8681086645364</c:v>
                </c:pt>
                <c:pt idx="616">
                  <c:v>3.8727053610479998</c:v>
                </c:pt>
                <c:pt idx="617">
                  <c:v>3.8776086418409998</c:v>
                </c:pt>
                <c:pt idx="618">
                  <c:v>3.8828204212466</c:v>
                </c:pt>
                <c:pt idx="619">
                  <c:v>3.8883427403915998</c:v>
                </c:pt>
                <c:pt idx="620">
                  <c:v>3.8941777691738002</c:v>
                </c:pt>
                <c:pt idx="621">
                  <c:v>3.9003278083719999</c:v>
                </c:pt>
                <c:pt idx="622">
                  <c:v>3.9067952918955999</c:v>
                </c:pt>
                <c:pt idx="623">
                  <c:v>3.9135827891736001</c:v>
                </c:pt>
                <c:pt idx="624">
                  <c:v>3.9206930076944002</c:v>
                </c:pt>
                <c:pt idx="625">
                  <c:v>3.9281287956952</c:v>
                </c:pt>
                <c:pt idx="626">
                  <c:v>3.9358931450087997</c:v>
                </c:pt>
                <c:pt idx="627">
                  <c:v>3.9439891940730001</c:v>
                </c:pt>
                <c:pt idx="628">
                  <c:v>3.9524202311072001</c:v>
                </c:pt>
                <c:pt idx="629">
                  <c:v>3.9611896974642002</c:v>
                </c:pt>
                <c:pt idx="630">
                  <c:v>8.3930751654099996E-5</c:v>
                </c:pt>
                <c:pt idx="631">
                  <c:v>3.9611896974642002</c:v>
                </c:pt>
                <c:pt idx="632">
                  <c:v>3.9524202311072001</c:v>
                </c:pt>
                <c:pt idx="633">
                  <c:v>3.9439891940730001</c:v>
                </c:pt>
                <c:pt idx="634">
                  <c:v>3.9358931450087997</c:v>
                </c:pt>
                <c:pt idx="635">
                  <c:v>3.9281287956952</c:v>
                </c:pt>
                <c:pt idx="636">
                  <c:v>3.9206930076944002</c:v>
                </c:pt>
                <c:pt idx="637">
                  <c:v>3.9135827891736001</c:v>
                </c:pt>
                <c:pt idx="638">
                  <c:v>3.9067952918955999</c:v>
                </c:pt>
                <c:pt idx="639">
                  <c:v>3.9003278083719999</c:v>
                </c:pt>
                <c:pt idx="640">
                  <c:v>3.8941777691736004</c:v>
                </c:pt>
                <c:pt idx="641">
                  <c:v>3.8883427403915998</c:v>
                </c:pt>
                <c:pt idx="642">
                  <c:v>3.8828204212466</c:v>
                </c:pt>
                <c:pt idx="643">
                  <c:v>3.8776086418409998</c:v>
                </c:pt>
                <c:pt idx="644">
                  <c:v>3.8727053610479998</c:v>
                </c:pt>
                <c:pt idx="645">
                  <c:v>3.8681086645364</c:v>
                </c:pt>
                <c:pt idx="646">
                  <c:v>3.8638167629266</c:v>
                </c:pt>
                <c:pt idx="647">
                  <c:v>3.8598279900738</c:v>
                </c:pt>
                <c:pt idx="648">
                  <c:v>3.8561408014751999</c:v>
                </c:pt>
                <c:pt idx="649">
                  <c:v>3.8527537728002001</c:v>
                </c:pt>
                <c:pt idx="650">
                  <c:v>3.8496655985384001</c:v>
                </c:pt>
                <c:pt idx="651">
                  <c:v>3.8468750907651996</c:v>
                </c:pt>
                <c:pt idx="652">
                  <c:v>3.8443811780217998</c:v>
                </c:pt>
                <c:pt idx="653">
                  <c:v>3.8421829043065996</c:v>
                </c:pt>
                <c:pt idx="654">
                  <c:v>3.840279428179</c:v>
                </c:pt>
                <c:pt idx="655">
                  <c:v>3.8386700219713998</c:v>
                </c:pt>
                <c:pt idx="656">
                  <c:v>3.8373540711084</c:v>
                </c:pt>
                <c:pt idx="657">
                  <c:v>3.8363310735343998</c:v>
                </c:pt>
                <c:pt idx="658">
                  <c:v>3.8356006392455999</c:v>
                </c:pt>
                <c:pt idx="659">
                  <c:v>3.8351624899261996</c:v>
                </c:pt>
                <c:pt idx="660">
                  <c:v>3.8350164586900002</c:v>
                </c:pt>
                <c:pt idx="661">
                  <c:v>3.8351624899261996</c:v>
                </c:pt>
                <c:pt idx="662">
                  <c:v>3.8356006392455999</c:v>
                </c:pt>
                <c:pt idx="663">
                  <c:v>3.8363310735343998</c:v>
                </c:pt>
                <c:pt idx="664">
                  <c:v>3.8373540711084</c:v>
                </c:pt>
                <c:pt idx="665">
                  <c:v>3.8386700219713998</c:v>
                </c:pt>
                <c:pt idx="666">
                  <c:v>3.8402794281791999</c:v>
                </c:pt>
                <c:pt idx="667">
                  <c:v>3.8421829043065996</c:v>
                </c:pt>
                <c:pt idx="668">
                  <c:v>3.8443811780217998</c:v>
                </c:pt>
                <c:pt idx="669">
                  <c:v>3.8468750907651996</c:v>
                </c:pt>
                <c:pt idx="670">
                  <c:v>3.8496655985384001</c:v>
                </c:pt>
                <c:pt idx="671">
                  <c:v>3.8527537728002001</c:v>
                </c:pt>
                <c:pt idx="672">
                  <c:v>3.8561408014751999</c:v>
                </c:pt>
                <c:pt idx="673">
                  <c:v>3.8598279900738</c:v>
                </c:pt>
                <c:pt idx="674">
                  <c:v>3.8638167629266</c:v>
                </c:pt>
                <c:pt idx="675">
                  <c:v>3.8681086645364</c:v>
                </c:pt>
                <c:pt idx="676">
                  <c:v>3.8727053610479998</c:v>
                </c:pt>
                <c:pt idx="677">
                  <c:v>3.8776086418409998</c:v>
                </c:pt>
                <c:pt idx="678">
                  <c:v>3.8828204212466</c:v>
                </c:pt>
                <c:pt idx="679">
                  <c:v>3.8883427403915998</c:v>
                </c:pt>
                <c:pt idx="680">
                  <c:v>3.8941777691738002</c:v>
                </c:pt>
                <c:pt idx="681">
                  <c:v>3.9003278083719999</c:v>
                </c:pt>
                <c:pt idx="682">
                  <c:v>3.9067952918955999</c:v>
                </c:pt>
                <c:pt idx="683">
                  <c:v>3.9135827891736001</c:v>
                </c:pt>
                <c:pt idx="684">
                  <c:v>3.9206930076944002</c:v>
                </c:pt>
                <c:pt idx="685">
                  <c:v>3.9281287956952</c:v>
                </c:pt>
                <c:pt idx="686">
                  <c:v>3.935893145009</c:v>
                </c:pt>
                <c:pt idx="687">
                  <c:v>3.9439891940730001</c:v>
                </c:pt>
                <c:pt idx="688">
                  <c:v>3.9524202311072001</c:v>
                </c:pt>
                <c:pt idx="689">
                  <c:v>3.9611896974642002</c:v>
                </c:pt>
                <c:pt idx="690">
                  <c:v>8.3930751654099996E-5</c:v>
                </c:pt>
                <c:pt idx="691">
                  <c:v>3.9611896974642002</c:v>
                </c:pt>
                <c:pt idx="692">
                  <c:v>3.9524202311072001</c:v>
                </c:pt>
                <c:pt idx="693">
                  <c:v>3.9439891940730001</c:v>
                </c:pt>
                <c:pt idx="694">
                  <c:v>3.9358931450087997</c:v>
                </c:pt>
                <c:pt idx="695">
                  <c:v>3.9281287956952</c:v>
                </c:pt>
                <c:pt idx="696">
                  <c:v>3.9206930076944002</c:v>
                </c:pt>
                <c:pt idx="697">
                  <c:v>3.9135827891736001</c:v>
                </c:pt>
                <c:pt idx="698">
                  <c:v>3.9067952918955999</c:v>
                </c:pt>
                <c:pt idx="699">
                  <c:v>3.9003278083722002</c:v>
                </c:pt>
                <c:pt idx="700">
                  <c:v>3.8941777691738002</c:v>
                </c:pt>
                <c:pt idx="701">
                  <c:v>3.8883427403915998</c:v>
                </c:pt>
                <c:pt idx="702">
                  <c:v>3.8828204212467998</c:v>
                </c:pt>
                <c:pt idx="703">
                  <c:v>3.8776086418409998</c:v>
                </c:pt>
                <c:pt idx="704">
                  <c:v>3.8727053610479998</c:v>
                </c:pt>
                <c:pt idx="705">
                  <c:v>3.8681086645364</c:v>
                </c:pt>
                <c:pt idx="706">
                  <c:v>3.8638167629266</c:v>
                </c:pt>
                <c:pt idx="707">
                  <c:v>3.8598279900738</c:v>
                </c:pt>
                <c:pt idx="708">
                  <c:v>3.8561408014751999</c:v>
                </c:pt>
                <c:pt idx="709">
                  <c:v>3.8527537728002001</c:v>
                </c:pt>
                <c:pt idx="710">
                  <c:v>3.8496655985384001</c:v>
                </c:pt>
                <c:pt idx="711">
                  <c:v>3.8468750907651996</c:v>
                </c:pt>
                <c:pt idx="712">
                  <c:v>3.8443811780217998</c:v>
                </c:pt>
                <c:pt idx="713">
                  <c:v>3.8421829043065996</c:v>
                </c:pt>
                <c:pt idx="714">
                  <c:v>3.8402794281791999</c:v>
                </c:pt>
                <c:pt idx="715">
                  <c:v>3.8386700219713998</c:v>
                </c:pt>
                <c:pt idx="716">
                  <c:v>3.8373540711084</c:v>
                </c:pt>
                <c:pt idx="717">
                  <c:v>3.8363310735343998</c:v>
                </c:pt>
                <c:pt idx="718">
                  <c:v>3.8356006392455999</c:v>
                </c:pt>
                <c:pt idx="719">
                  <c:v>3.8351624899260002</c:v>
                </c:pt>
              </c:numCache>
            </c:numRef>
          </c:val>
        </c:ser>
        <c:ser>
          <c:idx val="2"/>
          <c:order val="2"/>
          <c:tx>
            <c:v>Ecal λΙ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[matScan0deg720.xlsx]Sheet1!$G$734:$G$1453</c:f>
              <c:numCache>
                <c:formatCode>General</c:formatCode>
                <c:ptCount val="720"/>
                <c:pt idx="0">
                  <c:v>0.97207435282326005</c:v>
                </c:pt>
                <c:pt idx="1">
                  <c:v>0.97211136784542995</c:v>
                </c:pt>
                <c:pt idx="2">
                  <c:v>0.97222242700795003</c:v>
                </c:pt>
                <c:pt idx="3">
                  <c:v>0.97240757261196997</c:v>
                </c:pt>
                <c:pt idx="4">
                  <c:v>0.97266687520304995</c:v>
                </c:pt>
                <c:pt idx="5">
                  <c:v>0.97300043363682998</c:v>
                </c:pt>
                <c:pt idx="6">
                  <c:v>0.97340837517102996</c:v>
                </c:pt>
                <c:pt idx="7">
                  <c:v>0.97389085558402</c:v>
                </c:pt>
                <c:pt idx="8">
                  <c:v>0.97444805932016998</c:v>
                </c:pt>
                <c:pt idx="9">
                  <c:v>0.95480253711880003</c:v>
                </c:pt>
                <c:pt idx="10">
                  <c:v>0.90771507883937996</c:v>
                </c:pt>
                <c:pt idx="11">
                  <c:v>0.89481279731588004</c:v>
                </c:pt>
                <c:pt idx="12">
                  <c:v>0.90103500354743005</c:v>
                </c:pt>
                <c:pt idx="13">
                  <c:v>0.88865155071891</c:v>
                </c:pt>
                <c:pt idx="14">
                  <c:v>0.88541028708207004</c:v>
                </c:pt>
                <c:pt idx="15">
                  <c:v>0.89044932500183005</c:v>
                </c:pt>
                <c:pt idx="16">
                  <c:v>0.87114277679436003</c:v>
                </c:pt>
                <c:pt idx="17">
                  <c:v>0.87278224510107005</c:v>
                </c:pt>
                <c:pt idx="18">
                  <c:v>0.90004076151396994</c:v>
                </c:pt>
                <c:pt idx="19">
                  <c:v>0.87926542882741998</c:v>
                </c:pt>
                <c:pt idx="20">
                  <c:v>0.88534878826207997</c:v>
                </c:pt>
                <c:pt idx="21">
                  <c:v>0.87736208562396001</c:v>
                </c:pt>
                <c:pt idx="22">
                  <c:v>0.87661667451863001</c:v>
                </c:pt>
                <c:pt idx="23">
                  <c:v>0.89922267469684003</c:v>
                </c:pt>
                <c:pt idx="24">
                  <c:v>0.89914129307840995</c:v>
                </c:pt>
                <c:pt idx="25">
                  <c:v>0.89726209496445997</c:v>
                </c:pt>
                <c:pt idx="26">
                  <c:v>0.92028937313977999</c:v>
                </c:pt>
                <c:pt idx="27">
                  <c:v>0.92458598073317999</c:v>
                </c:pt>
                <c:pt idx="28">
                  <c:v>0.94470641471813999</c:v>
                </c:pt>
                <c:pt idx="29">
                  <c:v>0.97593231538956005</c:v>
                </c:pt>
                <c:pt idx="30">
                  <c:v>1.0063654230654999</c:v>
                </c:pt>
                <c:pt idx="31">
                  <c:v>1.0040559025105</c:v>
                </c:pt>
                <c:pt idx="32">
                  <c:v>1.0018330767610999</c:v>
                </c:pt>
                <c:pt idx="33">
                  <c:v>0.99969603381571004</c:v>
                </c:pt>
                <c:pt idx="34">
                  <c:v>0.99764390138311998</c:v>
                </c:pt>
                <c:pt idx="35">
                  <c:v>0.99567584598740999</c:v>
                </c:pt>
                <c:pt idx="36">
                  <c:v>0.99379107211836004</c:v>
                </c:pt>
                <c:pt idx="37">
                  <c:v>0.99198882142620004</c:v>
                </c:pt>
                <c:pt idx="38">
                  <c:v>0.99026837195877004</c:v>
                </c:pt>
                <c:pt idx="39">
                  <c:v>0.98862903744018005</c:v>
                </c:pt>
                <c:pt idx="40">
                  <c:v>0.98707016658835001</c:v>
                </c:pt>
                <c:pt idx="41">
                  <c:v>0.98559114247251001</c:v>
                </c:pt>
                <c:pt idx="42">
                  <c:v>0.98419138190643995</c:v>
                </c:pt>
                <c:pt idx="43">
                  <c:v>0.98287033487910003</c:v>
                </c:pt>
                <c:pt idx="44">
                  <c:v>0.98162748401908995</c:v>
                </c:pt>
                <c:pt idx="45">
                  <c:v>0.98046234409472999</c:v>
                </c:pt>
                <c:pt idx="46">
                  <c:v>0.97937446154600005</c:v>
                </c:pt>
                <c:pt idx="47">
                  <c:v>0.97836341404949001</c:v>
                </c:pt>
                <c:pt idx="48">
                  <c:v>0.97742881011510996</c:v>
                </c:pt>
                <c:pt idx="49">
                  <c:v>0.97657028871299001</c:v>
                </c:pt>
                <c:pt idx="50">
                  <c:v>0.97578751893111004</c:v>
                </c:pt>
                <c:pt idx="51">
                  <c:v>0.97508019966222004</c:v>
                </c:pt>
                <c:pt idx="52">
                  <c:v>0.97444805932016998</c:v>
                </c:pt>
                <c:pt idx="53">
                  <c:v>0.97389085558400001</c:v>
                </c:pt>
                <c:pt idx="54">
                  <c:v>0.97340837517098999</c:v>
                </c:pt>
                <c:pt idx="55">
                  <c:v>0.97300043363684996</c:v>
                </c:pt>
                <c:pt idx="56">
                  <c:v>0.97266687520303996</c:v>
                </c:pt>
                <c:pt idx="57">
                  <c:v>0.97240757261195998</c:v>
                </c:pt>
                <c:pt idx="58">
                  <c:v>0.97222242700796002</c:v>
                </c:pt>
                <c:pt idx="59">
                  <c:v>0.97211136784542995</c:v>
                </c:pt>
                <c:pt idx="60">
                  <c:v>0.97207435282326005</c:v>
                </c:pt>
                <c:pt idx="61">
                  <c:v>0.97211136784541996</c:v>
                </c:pt>
                <c:pt idx="62">
                  <c:v>0.97222242700794004</c:v>
                </c:pt>
                <c:pt idx="63">
                  <c:v>0.97240757261194</c:v>
                </c:pt>
                <c:pt idx="64">
                  <c:v>0.97266687520304995</c:v>
                </c:pt>
                <c:pt idx="65">
                  <c:v>0.97300043363680999</c:v>
                </c:pt>
                <c:pt idx="66">
                  <c:v>0.97340837517101997</c:v>
                </c:pt>
                <c:pt idx="67">
                  <c:v>0.97389085558399002</c:v>
                </c:pt>
                <c:pt idx="68">
                  <c:v>0.97444805932013001</c:v>
                </c:pt>
                <c:pt idx="69">
                  <c:v>0.95480253711879004</c:v>
                </c:pt>
                <c:pt idx="70">
                  <c:v>0.90771507883929003</c:v>
                </c:pt>
                <c:pt idx="71">
                  <c:v>0.89481279731590002</c:v>
                </c:pt>
                <c:pt idx="72">
                  <c:v>0.90103500354739996</c:v>
                </c:pt>
                <c:pt idx="73">
                  <c:v>0.88865155071873003</c:v>
                </c:pt>
                <c:pt idx="74">
                  <c:v>0.88541028708208003</c:v>
                </c:pt>
                <c:pt idx="75">
                  <c:v>0.89044932500179996</c:v>
                </c:pt>
                <c:pt idx="76">
                  <c:v>0.87114277679442997</c:v>
                </c:pt>
                <c:pt idx="77">
                  <c:v>0.87278224510108005</c:v>
                </c:pt>
                <c:pt idx="78">
                  <c:v>0.90004076151400003</c:v>
                </c:pt>
                <c:pt idx="79">
                  <c:v>0.87926542882744996</c:v>
                </c:pt>
                <c:pt idx="80">
                  <c:v>0.88534878826199004</c:v>
                </c:pt>
                <c:pt idx="81">
                  <c:v>0.87736208562393003</c:v>
                </c:pt>
                <c:pt idx="82">
                  <c:v>0.87661667451862002</c:v>
                </c:pt>
                <c:pt idx="83">
                  <c:v>0.89922267469685002</c:v>
                </c:pt>
                <c:pt idx="84">
                  <c:v>0.89914129307838997</c:v>
                </c:pt>
                <c:pt idx="85">
                  <c:v>0.89726209496442999</c:v>
                </c:pt>
                <c:pt idx="86">
                  <c:v>0.92028937313976</c:v>
                </c:pt>
                <c:pt idx="87">
                  <c:v>0.92458598073316001</c:v>
                </c:pt>
                <c:pt idx="88">
                  <c:v>0.94470641471817995</c:v>
                </c:pt>
                <c:pt idx="89">
                  <c:v>0.97593231538947001</c:v>
                </c:pt>
                <c:pt idx="90">
                  <c:v>1.0063654230654999</c:v>
                </c:pt>
                <c:pt idx="91">
                  <c:v>1.0040559025105</c:v>
                </c:pt>
                <c:pt idx="92">
                  <c:v>1.0018330767610999</c:v>
                </c:pt>
                <c:pt idx="93">
                  <c:v>0.99969603381567995</c:v>
                </c:pt>
                <c:pt idx="94">
                  <c:v>0.99764390138309</c:v>
                </c:pt>
                <c:pt idx="95">
                  <c:v>0.99567584598738001</c:v>
                </c:pt>
                <c:pt idx="96">
                  <c:v>0.99379107211832995</c:v>
                </c:pt>
                <c:pt idx="97">
                  <c:v>0.99198882142621003</c:v>
                </c:pt>
                <c:pt idx="98">
                  <c:v>0.99026837195882</c:v>
                </c:pt>
                <c:pt idx="99">
                  <c:v>0.98862903744014996</c:v>
                </c:pt>
                <c:pt idx="100">
                  <c:v>0.98707016658831004</c:v>
                </c:pt>
                <c:pt idx="101">
                  <c:v>0.98559114247251001</c:v>
                </c:pt>
                <c:pt idx="102">
                  <c:v>0.98419138190648003</c:v>
                </c:pt>
                <c:pt idx="103">
                  <c:v>0.98287033487908004</c:v>
                </c:pt>
                <c:pt idx="104">
                  <c:v>0.98162748401910005</c:v>
                </c:pt>
                <c:pt idx="105">
                  <c:v>0.98046234409472999</c:v>
                </c:pt>
                <c:pt idx="106">
                  <c:v>0.97937446154598995</c:v>
                </c:pt>
                <c:pt idx="107">
                  <c:v>0.97836341404946003</c:v>
                </c:pt>
                <c:pt idx="108">
                  <c:v>0.97742881011508997</c:v>
                </c:pt>
                <c:pt idx="109">
                  <c:v>0.97657028871301998</c:v>
                </c:pt>
                <c:pt idx="110">
                  <c:v>0.97578751893104998</c:v>
                </c:pt>
                <c:pt idx="111">
                  <c:v>0.97508019966226001</c:v>
                </c:pt>
                <c:pt idx="112">
                  <c:v>0.97444805932013001</c:v>
                </c:pt>
                <c:pt idx="113">
                  <c:v>0.97389085558399002</c:v>
                </c:pt>
                <c:pt idx="114">
                  <c:v>0.97340837517101997</c:v>
                </c:pt>
                <c:pt idx="115">
                  <c:v>0.97300043363680999</c:v>
                </c:pt>
                <c:pt idx="116">
                  <c:v>0.97266687520304995</c:v>
                </c:pt>
                <c:pt idx="117">
                  <c:v>0.97240757261194</c:v>
                </c:pt>
                <c:pt idx="118">
                  <c:v>0.97222242700794004</c:v>
                </c:pt>
                <c:pt idx="119">
                  <c:v>0.97211136784541996</c:v>
                </c:pt>
                <c:pt idx="120">
                  <c:v>0.97207435282325005</c:v>
                </c:pt>
                <c:pt idx="121">
                  <c:v>0.97211136784542995</c:v>
                </c:pt>
                <c:pt idx="122">
                  <c:v>0.97222242700796002</c:v>
                </c:pt>
                <c:pt idx="123">
                  <c:v>0.97240757261195998</c:v>
                </c:pt>
                <c:pt idx="124">
                  <c:v>0.97266687520302997</c:v>
                </c:pt>
                <c:pt idx="125">
                  <c:v>0.97300043363683997</c:v>
                </c:pt>
                <c:pt idx="126">
                  <c:v>0.97340837517098</c:v>
                </c:pt>
                <c:pt idx="127">
                  <c:v>0.97389085558400001</c:v>
                </c:pt>
                <c:pt idx="128">
                  <c:v>0.97444805932015999</c:v>
                </c:pt>
                <c:pt idx="129">
                  <c:v>0.9548025371187</c:v>
                </c:pt>
                <c:pt idx="130">
                  <c:v>0.90771507883942004</c:v>
                </c:pt>
                <c:pt idx="131">
                  <c:v>0.89481279731588004</c:v>
                </c:pt>
                <c:pt idx="132">
                  <c:v>0.90103500354742005</c:v>
                </c:pt>
                <c:pt idx="133">
                  <c:v>0.88865155071894997</c:v>
                </c:pt>
                <c:pt idx="134">
                  <c:v>0.88541028708210001</c:v>
                </c:pt>
                <c:pt idx="135">
                  <c:v>0.89044932500179996</c:v>
                </c:pt>
                <c:pt idx="136">
                  <c:v>0.87114277679437002</c:v>
                </c:pt>
                <c:pt idx="137">
                  <c:v>0.87278224510109004</c:v>
                </c:pt>
                <c:pt idx="138">
                  <c:v>0.90004076151398005</c:v>
                </c:pt>
                <c:pt idx="139">
                  <c:v>0.87926542882751002</c:v>
                </c:pt>
                <c:pt idx="140">
                  <c:v>0.88534878826193997</c:v>
                </c:pt>
                <c:pt idx="141">
                  <c:v>0.87736208562397999</c:v>
                </c:pt>
                <c:pt idx="142">
                  <c:v>0.87661667451861003</c:v>
                </c:pt>
                <c:pt idx="143">
                  <c:v>0.89922267469684003</c:v>
                </c:pt>
                <c:pt idx="144">
                  <c:v>0.89914129307839996</c:v>
                </c:pt>
                <c:pt idx="145">
                  <c:v>0.89726209496444997</c:v>
                </c:pt>
                <c:pt idx="146">
                  <c:v>0.92028937313977</c:v>
                </c:pt>
                <c:pt idx="147">
                  <c:v>0.92458598073324005</c:v>
                </c:pt>
                <c:pt idx="148">
                  <c:v>0.94470641471824002</c:v>
                </c:pt>
                <c:pt idx="149">
                  <c:v>0.97593231538966996</c:v>
                </c:pt>
                <c:pt idx="150">
                  <c:v>1.0063654230654999</c:v>
                </c:pt>
                <c:pt idx="151">
                  <c:v>1.0040559025105</c:v>
                </c:pt>
                <c:pt idx="152">
                  <c:v>1.0018330767610999</c:v>
                </c:pt>
                <c:pt idx="153">
                  <c:v>0.99969603381571004</c:v>
                </c:pt>
                <c:pt idx="154">
                  <c:v>0.99764390138310999</c:v>
                </c:pt>
                <c:pt idx="155">
                  <c:v>0.9956758459874</c:v>
                </c:pt>
                <c:pt idx="156">
                  <c:v>0.99379107211837003</c:v>
                </c:pt>
                <c:pt idx="157">
                  <c:v>0.99198882142622002</c:v>
                </c:pt>
                <c:pt idx="158">
                  <c:v>0.99026837195883999</c:v>
                </c:pt>
                <c:pt idx="159">
                  <c:v>0.98862903744014996</c:v>
                </c:pt>
                <c:pt idx="160">
                  <c:v>0.98707016658835001</c:v>
                </c:pt>
                <c:pt idx="161">
                  <c:v>0.98559114247250001</c:v>
                </c:pt>
                <c:pt idx="162">
                  <c:v>0.98419138190649003</c:v>
                </c:pt>
                <c:pt idx="163">
                  <c:v>0.98287033487909004</c:v>
                </c:pt>
                <c:pt idx="164">
                  <c:v>0.98162748401912003</c:v>
                </c:pt>
                <c:pt idx="165">
                  <c:v>0.98046234409473998</c:v>
                </c:pt>
                <c:pt idx="166">
                  <c:v>0.97937446154597996</c:v>
                </c:pt>
                <c:pt idx="167">
                  <c:v>0.97836341404950999</c:v>
                </c:pt>
                <c:pt idx="168">
                  <c:v>0.97742881011513005</c:v>
                </c:pt>
                <c:pt idx="169">
                  <c:v>0.976570288713</c:v>
                </c:pt>
                <c:pt idx="170">
                  <c:v>0.97578751893110005</c:v>
                </c:pt>
                <c:pt idx="171">
                  <c:v>0.97508019966225001</c:v>
                </c:pt>
                <c:pt idx="172">
                  <c:v>0.97444805932016998</c:v>
                </c:pt>
                <c:pt idx="173">
                  <c:v>0.97389085558402</c:v>
                </c:pt>
                <c:pt idx="174">
                  <c:v>0.97340837517102996</c:v>
                </c:pt>
                <c:pt idx="175">
                  <c:v>0.97300043363683997</c:v>
                </c:pt>
                <c:pt idx="176">
                  <c:v>0.97266687520304995</c:v>
                </c:pt>
                <c:pt idx="177">
                  <c:v>0.97240757261196997</c:v>
                </c:pt>
                <c:pt idx="178">
                  <c:v>0.97222242700795003</c:v>
                </c:pt>
                <c:pt idx="179">
                  <c:v>0.97211136784542995</c:v>
                </c:pt>
                <c:pt idx="180">
                  <c:v>0.97207435282326005</c:v>
                </c:pt>
                <c:pt idx="181">
                  <c:v>0.97211136784542995</c:v>
                </c:pt>
                <c:pt idx="182">
                  <c:v>0.97222242700795003</c:v>
                </c:pt>
                <c:pt idx="183">
                  <c:v>0.97240757261196997</c:v>
                </c:pt>
                <c:pt idx="184">
                  <c:v>0.97266687520304995</c:v>
                </c:pt>
                <c:pt idx="185">
                  <c:v>0.97300043363683997</c:v>
                </c:pt>
                <c:pt idx="186">
                  <c:v>0.97340837517102996</c:v>
                </c:pt>
                <c:pt idx="187">
                  <c:v>0.97389085558402</c:v>
                </c:pt>
                <c:pt idx="188">
                  <c:v>0.97444805932016998</c:v>
                </c:pt>
                <c:pt idx="189">
                  <c:v>0.95480253711879004</c:v>
                </c:pt>
                <c:pt idx="190">
                  <c:v>0.90771507883936997</c:v>
                </c:pt>
                <c:pt idx="191">
                  <c:v>0.89481279731589003</c:v>
                </c:pt>
                <c:pt idx="192">
                  <c:v>0.90103500354743005</c:v>
                </c:pt>
                <c:pt idx="193">
                  <c:v>0.88865155071890001</c:v>
                </c:pt>
                <c:pt idx="194">
                  <c:v>0.88541028708207004</c:v>
                </c:pt>
                <c:pt idx="195">
                  <c:v>0.89044932500181995</c:v>
                </c:pt>
                <c:pt idx="196">
                  <c:v>0.87114277679435004</c:v>
                </c:pt>
                <c:pt idx="197">
                  <c:v>0.87278224510107005</c:v>
                </c:pt>
                <c:pt idx="198">
                  <c:v>0.90004076151396994</c:v>
                </c:pt>
                <c:pt idx="199">
                  <c:v>0.87926542882740999</c:v>
                </c:pt>
                <c:pt idx="200">
                  <c:v>0.88534878826204</c:v>
                </c:pt>
                <c:pt idx="201">
                  <c:v>0.87736208562396001</c:v>
                </c:pt>
                <c:pt idx="202">
                  <c:v>0.87661667451863001</c:v>
                </c:pt>
                <c:pt idx="203">
                  <c:v>0.89922267469684003</c:v>
                </c:pt>
                <c:pt idx="204">
                  <c:v>0.89914129307840995</c:v>
                </c:pt>
                <c:pt idx="205">
                  <c:v>0.89726209496444997</c:v>
                </c:pt>
                <c:pt idx="206">
                  <c:v>0.92028937313977999</c:v>
                </c:pt>
                <c:pt idx="207">
                  <c:v>0.92458598073315001</c:v>
                </c:pt>
                <c:pt idx="208">
                  <c:v>0.94470641471809003</c:v>
                </c:pt>
                <c:pt idx="209">
                  <c:v>0.97593231538956005</c:v>
                </c:pt>
                <c:pt idx="210">
                  <c:v>1.0063654230654999</c:v>
                </c:pt>
                <c:pt idx="211">
                  <c:v>1.0040559025105</c:v>
                </c:pt>
                <c:pt idx="212">
                  <c:v>1.0018330767610999</c:v>
                </c:pt>
                <c:pt idx="213">
                  <c:v>0.99969603381571004</c:v>
                </c:pt>
                <c:pt idx="214">
                  <c:v>0.99764390138311998</c:v>
                </c:pt>
                <c:pt idx="215">
                  <c:v>0.9956758459874</c:v>
                </c:pt>
                <c:pt idx="216">
                  <c:v>0.99379107211835005</c:v>
                </c:pt>
                <c:pt idx="217">
                  <c:v>0.99198882142620004</c:v>
                </c:pt>
                <c:pt idx="218">
                  <c:v>0.99026837195874995</c:v>
                </c:pt>
                <c:pt idx="219">
                  <c:v>0.98862903744017006</c:v>
                </c:pt>
                <c:pt idx="220">
                  <c:v>0.98707016658835001</c:v>
                </c:pt>
                <c:pt idx="221">
                  <c:v>0.98559114247252</c:v>
                </c:pt>
                <c:pt idx="222">
                  <c:v>0.98419138190643995</c:v>
                </c:pt>
                <c:pt idx="223">
                  <c:v>0.98287033487910003</c:v>
                </c:pt>
                <c:pt idx="224">
                  <c:v>0.98162748401908995</c:v>
                </c:pt>
                <c:pt idx="225">
                  <c:v>0.98046234409471</c:v>
                </c:pt>
                <c:pt idx="226">
                  <c:v>0.97937446154600005</c:v>
                </c:pt>
                <c:pt idx="227">
                  <c:v>0.97836341404949001</c:v>
                </c:pt>
                <c:pt idx="228">
                  <c:v>0.97742881011510996</c:v>
                </c:pt>
                <c:pt idx="229">
                  <c:v>0.97657028871298002</c:v>
                </c:pt>
                <c:pt idx="230">
                  <c:v>0.97578751893108995</c:v>
                </c:pt>
                <c:pt idx="231">
                  <c:v>0.97508019966221005</c:v>
                </c:pt>
                <c:pt idx="232">
                  <c:v>0.97444805932016998</c:v>
                </c:pt>
                <c:pt idx="233">
                  <c:v>0.97389085558400001</c:v>
                </c:pt>
                <c:pt idx="234">
                  <c:v>0.97340837517098</c:v>
                </c:pt>
                <c:pt idx="235">
                  <c:v>0.97300043363683997</c:v>
                </c:pt>
                <c:pt idx="236">
                  <c:v>0.97266687520302997</c:v>
                </c:pt>
                <c:pt idx="237">
                  <c:v>0.97240757261195998</c:v>
                </c:pt>
                <c:pt idx="238">
                  <c:v>0.97222242700796002</c:v>
                </c:pt>
                <c:pt idx="239">
                  <c:v>0.97211136784542995</c:v>
                </c:pt>
                <c:pt idx="240">
                  <c:v>0.97207435282326005</c:v>
                </c:pt>
                <c:pt idx="241">
                  <c:v>0.97211136784541996</c:v>
                </c:pt>
                <c:pt idx="242">
                  <c:v>0.97222242700794004</c:v>
                </c:pt>
                <c:pt idx="243">
                  <c:v>0.97240757261194999</c:v>
                </c:pt>
                <c:pt idx="244">
                  <c:v>0.97266687520304995</c:v>
                </c:pt>
                <c:pt idx="245">
                  <c:v>0.97300043363680999</c:v>
                </c:pt>
                <c:pt idx="246">
                  <c:v>0.97340837517101997</c:v>
                </c:pt>
                <c:pt idx="247">
                  <c:v>0.97389085558399002</c:v>
                </c:pt>
                <c:pt idx="248">
                  <c:v>0.97444805932014</c:v>
                </c:pt>
                <c:pt idx="249">
                  <c:v>0.95480253711883001</c:v>
                </c:pt>
                <c:pt idx="250">
                  <c:v>0.90771507883927005</c:v>
                </c:pt>
                <c:pt idx="251">
                  <c:v>0.89481279731590002</c:v>
                </c:pt>
                <c:pt idx="252">
                  <c:v>0.90103500354738997</c:v>
                </c:pt>
                <c:pt idx="253">
                  <c:v>0.88865155071874002</c:v>
                </c:pt>
                <c:pt idx="254">
                  <c:v>0.88541028708208003</c:v>
                </c:pt>
                <c:pt idx="255">
                  <c:v>0.89044932500177998</c:v>
                </c:pt>
                <c:pt idx="256">
                  <c:v>0.87114277679437002</c:v>
                </c:pt>
                <c:pt idx="257">
                  <c:v>0.87278224510105995</c:v>
                </c:pt>
                <c:pt idx="258">
                  <c:v>0.90004076151396994</c:v>
                </c:pt>
                <c:pt idx="259">
                  <c:v>0.87926542882742997</c:v>
                </c:pt>
                <c:pt idx="260">
                  <c:v>0.88534878826198005</c:v>
                </c:pt>
                <c:pt idx="261">
                  <c:v>0.87736208562392004</c:v>
                </c:pt>
                <c:pt idx="262">
                  <c:v>0.87661667451861003</c:v>
                </c:pt>
                <c:pt idx="263">
                  <c:v>0.89922267469683004</c:v>
                </c:pt>
                <c:pt idx="264">
                  <c:v>0.89914129307835</c:v>
                </c:pt>
                <c:pt idx="265">
                  <c:v>0.89726209496437004</c:v>
                </c:pt>
                <c:pt idx="266">
                  <c:v>0.92028937313972003</c:v>
                </c:pt>
                <c:pt idx="267">
                  <c:v>0.92458598073315001</c:v>
                </c:pt>
                <c:pt idx="268">
                  <c:v>0.94470641471815997</c:v>
                </c:pt>
                <c:pt idx="269">
                  <c:v>0.97593231538948999</c:v>
                </c:pt>
                <c:pt idx="270">
                  <c:v>1.0063654230654999</c:v>
                </c:pt>
                <c:pt idx="271">
                  <c:v>1.0040559025105</c:v>
                </c:pt>
                <c:pt idx="272">
                  <c:v>1.0018330767610999</c:v>
                </c:pt>
                <c:pt idx="273">
                  <c:v>0.99969603381564998</c:v>
                </c:pt>
                <c:pt idx="274">
                  <c:v>0.99764390138309</c:v>
                </c:pt>
                <c:pt idx="275">
                  <c:v>0.99567584598737002</c:v>
                </c:pt>
                <c:pt idx="276">
                  <c:v>0.99379107211835005</c:v>
                </c:pt>
                <c:pt idx="277">
                  <c:v>0.99198882142617995</c:v>
                </c:pt>
                <c:pt idx="278">
                  <c:v>0.99026837195880002</c:v>
                </c:pt>
                <c:pt idx="279">
                  <c:v>0.98862903744012998</c:v>
                </c:pt>
                <c:pt idx="280">
                  <c:v>0.98707016658830005</c:v>
                </c:pt>
                <c:pt idx="281">
                  <c:v>0.98559114247248003</c:v>
                </c:pt>
                <c:pt idx="282">
                  <c:v>0.98419138190649003</c:v>
                </c:pt>
                <c:pt idx="283">
                  <c:v>0.98287033487907005</c:v>
                </c:pt>
                <c:pt idx="284">
                  <c:v>0.98162748401907995</c:v>
                </c:pt>
                <c:pt idx="285">
                  <c:v>0.98046234409471</c:v>
                </c:pt>
                <c:pt idx="286">
                  <c:v>0.97937446154596997</c:v>
                </c:pt>
                <c:pt idx="287">
                  <c:v>0.9783634140495</c:v>
                </c:pt>
                <c:pt idx="288">
                  <c:v>0.97742881011513005</c:v>
                </c:pt>
                <c:pt idx="289">
                  <c:v>0.976570288713</c:v>
                </c:pt>
                <c:pt idx="290">
                  <c:v>0.97578751893105997</c:v>
                </c:pt>
                <c:pt idx="291">
                  <c:v>0.97508019966223003</c:v>
                </c:pt>
                <c:pt idx="292">
                  <c:v>0.97444805932011003</c:v>
                </c:pt>
                <c:pt idx="293">
                  <c:v>0.97389085558398003</c:v>
                </c:pt>
                <c:pt idx="294">
                  <c:v>0.97340837517103995</c:v>
                </c:pt>
                <c:pt idx="295">
                  <c:v>0.97300043363681998</c:v>
                </c:pt>
                <c:pt idx="296">
                  <c:v>0.97266687520303996</c:v>
                </c:pt>
                <c:pt idx="297">
                  <c:v>0.97240757261192001</c:v>
                </c:pt>
                <c:pt idx="298">
                  <c:v>0.97222242700794004</c:v>
                </c:pt>
                <c:pt idx="299">
                  <c:v>0.97211136784536001</c:v>
                </c:pt>
                <c:pt idx="300">
                  <c:v>0.97207435282323995</c:v>
                </c:pt>
                <c:pt idx="301">
                  <c:v>0.97211136784540997</c:v>
                </c:pt>
                <c:pt idx="302">
                  <c:v>0.97222242700794004</c:v>
                </c:pt>
                <c:pt idx="303">
                  <c:v>0.97240757261195998</c:v>
                </c:pt>
                <c:pt idx="304">
                  <c:v>0.97266687520300998</c:v>
                </c:pt>
                <c:pt idx="305">
                  <c:v>0.97300043363684996</c:v>
                </c:pt>
                <c:pt idx="306">
                  <c:v>0.97340837517097001</c:v>
                </c:pt>
                <c:pt idx="307">
                  <c:v>0.97389085558400001</c:v>
                </c:pt>
                <c:pt idx="308">
                  <c:v>0.97444805932014</c:v>
                </c:pt>
                <c:pt idx="309">
                  <c:v>0.9548025371187</c:v>
                </c:pt>
                <c:pt idx="310">
                  <c:v>0.90771507883942004</c:v>
                </c:pt>
                <c:pt idx="311">
                  <c:v>0.89481279731589003</c:v>
                </c:pt>
                <c:pt idx="312">
                  <c:v>0.90103500354738997</c:v>
                </c:pt>
                <c:pt idx="313">
                  <c:v>0.88865155071892998</c:v>
                </c:pt>
                <c:pt idx="314">
                  <c:v>0.88541028708209002</c:v>
                </c:pt>
                <c:pt idx="315">
                  <c:v>0.89044932500178997</c:v>
                </c:pt>
                <c:pt idx="316">
                  <c:v>0.87114277679434005</c:v>
                </c:pt>
                <c:pt idx="317">
                  <c:v>0.87278224510109004</c:v>
                </c:pt>
                <c:pt idx="318">
                  <c:v>0.90004076151395995</c:v>
                </c:pt>
                <c:pt idx="319">
                  <c:v>0.87926542882748004</c:v>
                </c:pt>
                <c:pt idx="320">
                  <c:v>0.88534878826200003</c:v>
                </c:pt>
                <c:pt idx="321">
                  <c:v>0.87736208562397999</c:v>
                </c:pt>
                <c:pt idx="322">
                  <c:v>0.87661667451861003</c:v>
                </c:pt>
                <c:pt idx="323">
                  <c:v>0.89922267469684003</c:v>
                </c:pt>
                <c:pt idx="324">
                  <c:v>0.89914129307839996</c:v>
                </c:pt>
                <c:pt idx="325">
                  <c:v>0.89726209496443998</c:v>
                </c:pt>
                <c:pt idx="326">
                  <c:v>0.92028937313977</c:v>
                </c:pt>
                <c:pt idx="327">
                  <c:v>0.92458598073322995</c:v>
                </c:pt>
                <c:pt idx="328">
                  <c:v>0.94470641471821004</c:v>
                </c:pt>
                <c:pt idx="329">
                  <c:v>0.97593231538960001</c:v>
                </c:pt>
                <c:pt idx="330">
                  <c:v>1.0063654230654999</c:v>
                </c:pt>
                <c:pt idx="331">
                  <c:v>1.0040559025105</c:v>
                </c:pt>
                <c:pt idx="332">
                  <c:v>1.0018330767610999</c:v>
                </c:pt>
                <c:pt idx="333">
                  <c:v>0.99969603381571004</c:v>
                </c:pt>
                <c:pt idx="334">
                  <c:v>0.99764390138310999</c:v>
                </c:pt>
                <c:pt idx="335">
                  <c:v>0.9956758459874</c:v>
                </c:pt>
                <c:pt idx="336">
                  <c:v>0.99379107211837003</c:v>
                </c:pt>
                <c:pt idx="337">
                  <c:v>0.99198882142622002</c:v>
                </c:pt>
                <c:pt idx="338">
                  <c:v>0.99026837195883999</c:v>
                </c:pt>
                <c:pt idx="339">
                  <c:v>0.98862903744014996</c:v>
                </c:pt>
                <c:pt idx="340">
                  <c:v>0.98707016658835001</c:v>
                </c:pt>
                <c:pt idx="341">
                  <c:v>0.98559114247250001</c:v>
                </c:pt>
                <c:pt idx="342">
                  <c:v>0.98419138190649003</c:v>
                </c:pt>
                <c:pt idx="343">
                  <c:v>0.98287033487909004</c:v>
                </c:pt>
                <c:pt idx="344">
                  <c:v>0.98162748401912003</c:v>
                </c:pt>
                <c:pt idx="345">
                  <c:v>0.98046234409473998</c:v>
                </c:pt>
                <c:pt idx="346">
                  <c:v>0.97937446154597996</c:v>
                </c:pt>
                <c:pt idx="347">
                  <c:v>0.97836341404950999</c:v>
                </c:pt>
                <c:pt idx="348">
                  <c:v>0.97742881011513005</c:v>
                </c:pt>
                <c:pt idx="349">
                  <c:v>0.976570288713</c:v>
                </c:pt>
                <c:pt idx="350">
                  <c:v>0.97578751893110005</c:v>
                </c:pt>
                <c:pt idx="351">
                  <c:v>0.97508019966225001</c:v>
                </c:pt>
                <c:pt idx="352">
                  <c:v>0.97444805932016998</c:v>
                </c:pt>
                <c:pt idx="353">
                  <c:v>0.97389085558402</c:v>
                </c:pt>
                <c:pt idx="354">
                  <c:v>0.97340837517102996</c:v>
                </c:pt>
                <c:pt idx="355">
                  <c:v>0.97300043363682998</c:v>
                </c:pt>
                <c:pt idx="356">
                  <c:v>0.97266687520304995</c:v>
                </c:pt>
                <c:pt idx="357">
                  <c:v>0.97240757261196997</c:v>
                </c:pt>
                <c:pt idx="358">
                  <c:v>0.97222242700795003</c:v>
                </c:pt>
                <c:pt idx="359">
                  <c:v>0.97211136784542995</c:v>
                </c:pt>
                <c:pt idx="360">
                  <c:v>0.97207435282326005</c:v>
                </c:pt>
                <c:pt idx="361">
                  <c:v>0.97211136784542995</c:v>
                </c:pt>
                <c:pt idx="362">
                  <c:v>0.97222242700795003</c:v>
                </c:pt>
                <c:pt idx="363">
                  <c:v>0.97240757261196997</c:v>
                </c:pt>
                <c:pt idx="364">
                  <c:v>0.97266687520304995</c:v>
                </c:pt>
                <c:pt idx="365">
                  <c:v>0.97300043363682998</c:v>
                </c:pt>
                <c:pt idx="366">
                  <c:v>0.97340837517102996</c:v>
                </c:pt>
                <c:pt idx="367">
                  <c:v>0.97389085558402</c:v>
                </c:pt>
                <c:pt idx="368">
                  <c:v>0.97444805932016998</c:v>
                </c:pt>
                <c:pt idx="369">
                  <c:v>0.95480253711880003</c:v>
                </c:pt>
                <c:pt idx="370">
                  <c:v>0.90771507883934999</c:v>
                </c:pt>
                <c:pt idx="371">
                  <c:v>0.89481279731588004</c:v>
                </c:pt>
                <c:pt idx="372">
                  <c:v>0.90103500354744004</c:v>
                </c:pt>
                <c:pt idx="373">
                  <c:v>0.88865155071890001</c:v>
                </c:pt>
                <c:pt idx="374">
                  <c:v>0.88541028708207004</c:v>
                </c:pt>
                <c:pt idx="375">
                  <c:v>0.89044932500181995</c:v>
                </c:pt>
                <c:pt idx="376">
                  <c:v>0.87114277679430996</c:v>
                </c:pt>
                <c:pt idx="377">
                  <c:v>0.87278224510107005</c:v>
                </c:pt>
                <c:pt idx="378">
                  <c:v>0.90004076151398005</c:v>
                </c:pt>
                <c:pt idx="379">
                  <c:v>0.87926542882739001</c:v>
                </c:pt>
                <c:pt idx="380">
                  <c:v>0.88534878826211005</c:v>
                </c:pt>
                <c:pt idx="381">
                  <c:v>0.87736208562395002</c:v>
                </c:pt>
                <c:pt idx="382">
                  <c:v>0.87661667451863001</c:v>
                </c:pt>
                <c:pt idx="383">
                  <c:v>0.89922267469685002</c:v>
                </c:pt>
                <c:pt idx="384">
                  <c:v>0.89914129307840995</c:v>
                </c:pt>
                <c:pt idx="385">
                  <c:v>0.89726209496446996</c:v>
                </c:pt>
                <c:pt idx="386">
                  <c:v>0.92028937313978998</c:v>
                </c:pt>
                <c:pt idx="387">
                  <c:v>0.92458598073312004</c:v>
                </c:pt>
                <c:pt idx="388">
                  <c:v>0.94470641471809003</c:v>
                </c:pt>
                <c:pt idx="389">
                  <c:v>0.97593231538950997</c:v>
                </c:pt>
                <c:pt idx="390">
                  <c:v>1.0063654230654</c:v>
                </c:pt>
                <c:pt idx="391">
                  <c:v>1.0040559025105</c:v>
                </c:pt>
                <c:pt idx="392">
                  <c:v>1.0018330767610999</c:v>
                </c:pt>
                <c:pt idx="393">
                  <c:v>0.99969603381571004</c:v>
                </c:pt>
                <c:pt idx="394">
                  <c:v>0.99764390138312997</c:v>
                </c:pt>
                <c:pt idx="395">
                  <c:v>0.9956758459874</c:v>
                </c:pt>
                <c:pt idx="396">
                  <c:v>0.99379107211836004</c:v>
                </c:pt>
                <c:pt idx="397">
                  <c:v>0.99198882142621003</c:v>
                </c:pt>
                <c:pt idx="398">
                  <c:v>0.99026837195877004</c:v>
                </c:pt>
                <c:pt idx="399">
                  <c:v>0.98862903744018005</c:v>
                </c:pt>
                <c:pt idx="400">
                  <c:v>0.98707016658835001</c:v>
                </c:pt>
                <c:pt idx="401">
                  <c:v>0.98559114247251001</c:v>
                </c:pt>
                <c:pt idx="402">
                  <c:v>0.98419138190643995</c:v>
                </c:pt>
                <c:pt idx="403">
                  <c:v>0.98287033487910003</c:v>
                </c:pt>
                <c:pt idx="404">
                  <c:v>0.98162748401907995</c:v>
                </c:pt>
                <c:pt idx="405">
                  <c:v>0.98046234409472999</c:v>
                </c:pt>
                <c:pt idx="406">
                  <c:v>0.97937446154600005</c:v>
                </c:pt>
                <c:pt idx="407">
                  <c:v>0.97836341404949001</c:v>
                </c:pt>
                <c:pt idx="408">
                  <c:v>0.97742881011510996</c:v>
                </c:pt>
                <c:pt idx="409">
                  <c:v>0.97657028871299001</c:v>
                </c:pt>
                <c:pt idx="410">
                  <c:v>0.97578751893108995</c:v>
                </c:pt>
                <c:pt idx="411">
                  <c:v>0.97508019966221005</c:v>
                </c:pt>
                <c:pt idx="412">
                  <c:v>0.97444805932015999</c:v>
                </c:pt>
                <c:pt idx="413">
                  <c:v>0.97389085558399002</c:v>
                </c:pt>
                <c:pt idx="414">
                  <c:v>0.97340837517098999</c:v>
                </c:pt>
                <c:pt idx="415">
                  <c:v>0.97300043363683997</c:v>
                </c:pt>
                <c:pt idx="416">
                  <c:v>0.97266687520302997</c:v>
                </c:pt>
                <c:pt idx="417">
                  <c:v>0.97240757261195998</c:v>
                </c:pt>
                <c:pt idx="418">
                  <c:v>0.97222242700796002</c:v>
                </c:pt>
                <c:pt idx="419">
                  <c:v>0.97211136784542995</c:v>
                </c:pt>
                <c:pt idx="420">
                  <c:v>0.97207435282325005</c:v>
                </c:pt>
                <c:pt idx="421">
                  <c:v>0.97211136784542995</c:v>
                </c:pt>
                <c:pt idx="422">
                  <c:v>0.97222242700794004</c:v>
                </c:pt>
                <c:pt idx="423">
                  <c:v>0.97240757261194</c:v>
                </c:pt>
                <c:pt idx="424">
                  <c:v>0.97266687520303996</c:v>
                </c:pt>
                <c:pt idx="425">
                  <c:v>0.97300043363680999</c:v>
                </c:pt>
                <c:pt idx="426">
                  <c:v>0.97340837517101997</c:v>
                </c:pt>
                <c:pt idx="427">
                  <c:v>0.97389085558399002</c:v>
                </c:pt>
                <c:pt idx="428">
                  <c:v>0.97444805932014</c:v>
                </c:pt>
                <c:pt idx="429">
                  <c:v>0.95480253711884</c:v>
                </c:pt>
                <c:pt idx="430">
                  <c:v>0.90771507883925995</c:v>
                </c:pt>
                <c:pt idx="431">
                  <c:v>0.89481279731590002</c:v>
                </c:pt>
                <c:pt idx="432">
                  <c:v>0.90103500354738997</c:v>
                </c:pt>
                <c:pt idx="433">
                  <c:v>0.88865155071871005</c:v>
                </c:pt>
                <c:pt idx="434">
                  <c:v>0.88541028708206004</c:v>
                </c:pt>
                <c:pt idx="435">
                  <c:v>0.89044932500176999</c:v>
                </c:pt>
                <c:pt idx="436">
                  <c:v>0.87114277679435004</c:v>
                </c:pt>
                <c:pt idx="437">
                  <c:v>0.87278224510105995</c:v>
                </c:pt>
                <c:pt idx="438">
                  <c:v>0.90004076151398005</c:v>
                </c:pt>
                <c:pt idx="439">
                  <c:v>0.87926542882742997</c:v>
                </c:pt>
                <c:pt idx="440">
                  <c:v>0.88534878826199004</c:v>
                </c:pt>
                <c:pt idx="441">
                  <c:v>0.87736208562392004</c:v>
                </c:pt>
                <c:pt idx="442">
                  <c:v>0.87661667451860004</c:v>
                </c:pt>
                <c:pt idx="443">
                  <c:v>0.89922267469683004</c:v>
                </c:pt>
                <c:pt idx="444">
                  <c:v>0.89914129307835</c:v>
                </c:pt>
                <c:pt idx="445">
                  <c:v>0.89726209496439002</c:v>
                </c:pt>
                <c:pt idx="446">
                  <c:v>0.92028937313972003</c:v>
                </c:pt>
                <c:pt idx="447">
                  <c:v>0.92458598073314002</c:v>
                </c:pt>
                <c:pt idx="448">
                  <c:v>0.94470641471816996</c:v>
                </c:pt>
                <c:pt idx="449">
                  <c:v>0.97593231538948</c:v>
                </c:pt>
                <c:pt idx="450">
                  <c:v>1.0063654230654999</c:v>
                </c:pt>
                <c:pt idx="451">
                  <c:v>1.0040559025105</c:v>
                </c:pt>
                <c:pt idx="452">
                  <c:v>1.0018330767610999</c:v>
                </c:pt>
                <c:pt idx="453">
                  <c:v>0.99969603381566996</c:v>
                </c:pt>
                <c:pt idx="454">
                  <c:v>0.9976439013831</c:v>
                </c:pt>
                <c:pt idx="455">
                  <c:v>0.99567584598738001</c:v>
                </c:pt>
                <c:pt idx="456">
                  <c:v>0.99379107211835005</c:v>
                </c:pt>
                <c:pt idx="457">
                  <c:v>0.99198882142619005</c:v>
                </c:pt>
                <c:pt idx="458">
                  <c:v>0.99026837195880002</c:v>
                </c:pt>
                <c:pt idx="459">
                  <c:v>0.98862903744011998</c:v>
                </c:pt>
                <c:pt idx="460">
                  <c:v>0.98707016658830005</c:v>
                </c:pt>
                <c:pt idx="461">
                  <c:v>0.98559114247248003</c:v>
                </c:pt>
                <c:pt idx="462">
                  <c:v>0.98419138190647004</c:v>
                </c:pt>
                <c:pt idx="463">
                  <c:v>0.98287033487905995</c:v>
                </c:pt>
                <c:pt idx="464">
                  <c:v>0.98162748401907995</c:v>
                </c:pt>
                <c:pt idx="465">
                  <c:v>0.98046234409472</c:v>
                </c:pt>
                <c:pt idx="466">
                  <c:v>0.97937446154596997</c:v>
                </c:pt>
                <c:pt idx="467">
                  <c:v>0.97836341404949001</c:v>
                </c:pt>
                <c:pt idx="468">
                  <c:v>0.97742881011508997</c:v>
                </c:pt>
                <c:pt idx="469">
                  <c:v>0.97657028871300999</c:v>
                </c:pt>
                <c:pt idx="470">
                  <c:v>0.97578751893104998</c:v>
                </c:pt>
                <c:pt idx="471">
                  <c:v>0.97508019966223003</c:v>
                </c:pt>
                <c:pt idx="472">
                  <c:v>0.97444805932011003</c:v>
                </c:pt>
                <c:pt idx="473">
                  <c:v>0.97389085558398003</c:v>
                </c:pt>
                <c:pt idx="474">
                  <c:v>0.97340837517103995</c:v>
                </c:pt>
                <c:pt idx="475">
                  <c:v>0.97300043363681998</c:v>
                </c:pt>
                <c:pt idx="476">
                  <c:v>0.97266687520302997</c:v>
                </c:pt>
                <c:pt idx="477">
                  <c:v>0.97240757261192001</c:v>
                </c:pt>
                <c:pt idx="478">
                  <c:v>0.97222242700794004</c:v>
                </c:pt>
                <c:pt idx="479">
                  <c:v>0.97211136784536001</c:v>
                </c:pt>
                <c:pt idx="480">
                  <c:v>0.97207435282323995</c:v>
                </c:pt>
                <c:pt idx="481">
                  <c:v>0.97211136784540997</c:v>
                </c:pt>
                <c:pt idx="482">
                  <c:v>0.97222242700796002</c:v>
                </c:pt>
                <c:pt idx="483">
                  <c:v>0.97240757261194999</c:v>
                </c:pt>
                <c:pt idx="484">
                  <c:v>0.97266687520302997</c:v>
                </c:pt>
                <c:pt idx="485">
                  <c:v>0.97300043363684996</c:v>
                </c:pt>
                <c:pt idx="486">
                  <c:v>0.97340837517097001</c:v>
                </c:pt>
                <c:pt idx="487">
                  <c:v>0.97389085558401001</c:v>
                </c:pt>
                <c:pt idx="488">
                  <c:v>0.97444805932014</c:v>
                </c:pt>
                <c:pt idx="489">
                  <c:v>0.95480253711872998</c:v>
                </c:pt>
                <c:pt idx="490">
                  <c:v>0.90771507883941005</c:v>
                </c:pt>
                <c:pt idx="491">
                  <c:v>0.89481279731589003</c:v>
                </c:pt>
                <c:pt idx="492">
                  <c:v>0.90103500354739996</c:v>
                </c:pt>
                <c:pt idx="493">
                  <c:v>0.88865155071893998</c:v>
                </c:pt>
                <c:pt idx="494">
                  <c:v>0.88541028708210001</c:v>
                </c:pt>
                <c:pt idx="495">
                  <c:v>0.89044932500177998</c:v>
                </c:pt>
                <c:pt idx="496">
                  <c:v>0.87114277679436003</c:v>
                </c:pt>
                <c:pt idx="497">
                  <c:v>0.87278224510109004</c:v>
                </c:pt>
                <c:pt idx="498">
                  <c:v>0.90004076151395995</c:v>
                </c:pt>
                <c:pt idx="499">
                  <c:v>0.87926542882745995</c:v>
                </c:pt>
                <c:pt idx="500">
                  <c:v>0.88534878826201002</c:v>
                </c:pt>
                <c:pt idx="501">
                  <c:v>0.87736208562397</c:v>
                </c:pt>
                <c:pt idx="502">
                  <c:v>0.87661667451861003</c:v>
                </c:pt>
                <c:pt idx="503">
                  <c:v>0.89922267469685002</c:v>
                </c:pt>
                <c:pt idx="504">
                  <c:v>0.89914129307839996</c:v>
                </c:pt>
                <c:pt idx="505">
                  <c:v>0.89726209496443998</c:v>
                </c:pt>
                <c:pt idx="506">
                  <c:v>0.92028937313977999</c:v>
                </c:pt>
                <c:pt idx="507">
                  <c:v>0.92458598073324005</c:v>
                </c:pt>
                <c:pt idx="508">
                  <c:v>0.94470641471824002</c:v>
                </c:pt>
                <c:pt idx="509">
                  <c:v>0.97593231538960001</c:v>
                </c:pt>
                <c:pt idx="510">
                  <c:v>1.0063654230654999</c:v>
                </c:pt>
                <c:pt idx="511">
                  <c:v>1.0040559025105</c:v>
                </c:pt>
                <c:pt idx="512">
                  <c:v>1.0018330767610999</c:v>
                </c:pt>
                <c:pt idx="513">
                  <c:v>0.99969603381571004</c:v>
                </c:pt>
                <c:pt idx="514">
                  <c:v>0.99764390138310999</c:v>
                </c:pt>
                <c:pt idx="515">
                  <c:v>0.9956758459874</c:v>
                </c:pt>
                <c:pt idx="516">
                  <c:v>0.99379107211837003</c:v>
                </c:pt>
                <c:pt idx="517">
                  <c:v>0.99198882142622002</c:v>
                </c:pt>
                <c:pt idx="518">
                  <c:v>0.99026837195883999</c:v>
                </c:pt>
                <c:pt idx="519">
                  <c:v>0.98862903744014996</c:v>
                </c:pt>
                <c:pt idx="520">
                  <c:v>0.98707016658835001</c:v>
                </c:pt>
                <c:pt idx="521">
                  <c:v>0.98559114247250001</c:v>
                </c:pt>
                <c:pt idx="522">
                  <c:v>0.98419138190649003</c:v>
                </c:pt>
                <c:pt idx="523">
                  <c:v>0.98287033487909004</c:v>
                </c:pt>
                <c:pt idx="524">
                  <c:v>0.98162748401912003</c:v>
                </c:pt>
                <c:pt idx="525">
                  <c:v>0.98046234409473998</c:v>
                </c:pt>
                <c:pt idx="526">
                  <c:v>0.97937446154597996</c:v>
                </c:pt>
                <c:pt idx="527">
                  <c:v>0.97836341404950999</c:v>
                </c:pt>
                <c:pt idx="528">
                  <c:v>0.97742881011513005</c:v>
                </c:pt>
                <c:pt idx="529">
                  <c:v>0.976570288713</c:v>
                </c:pt>
                <c:pt idx="530">
                  <c:v>0.97578751893110005</c:v>
                </c:pt>
                <c:pt idx="531">
                  <c:v>0.97508019966225001</c:v>
                </c:pt>
                <c:pt idx="532">
                  <c:v>0.97444805932016998</c:v>
                </c:pt>
                <c:pt idx="533">
                  <c:v>0.97389085558402</c:v>
                </c:pt>
                <c:pt idx="534">
                  <c:v>0.97340837517102996</c:v>
                </c:pt>
                <c:pt idx="535">
                  <c:v>0.97300043363683997</c:v>
                </c:pt>
                <c:pt idx="536">
                  <c:v>0.97266687520304995</c:v>
                </c:pt>
                <c:pt idx="537">
                  <c:v>0.97240757261196997</c:v>
                </c:pt>
                <c:pt idx="538">
                  <c:v>0.97222242700795003</c:v>
                </c:pt>
                <c:pt idx="539">
                  <c:v>0.97211136784542995</c:v>
                </c:pt>
                <c:pt idx="540">
                  <c:v>0.97207435282326005</c:v>
                </c:pt>
                <c:pt idx="541">
                  <c:v>0.97211136784542995</c:v>
                </c:pt>
                <c:pt idx="542">
                  <c:v>0.97222242700795003</c:v>
                </c:pt>
                <c:pt idx="543">
                  <c:v>0.97240757261196997</c:v>
                </c:pt>
                <c:pt idx="544">
                  <c:v>0.97266687520304995</c:v>
                </c:pt>
                <c:pt idx="545">
                  <c:v>0.97300043363682998</c:v>
                </c:pt>
                <c:pt idx="546">
                  <c:v>0.97340837517102996</c:v>
                </c:pt>
                <c:pt idx="547">
                  <c:v>0.97389085558402</c:v>
                </c:pt>
                <c:pt idx="548">
                  <c:v>0.97444805932016998</c:v>
                </c:pt>
                <c:pt idx="549">
                  <c:v>0.95480253711881002</c:v>
                </c:pt>
                <c:pt idx="550">
                  <c:v>0.90771507883937996</c:v>
                </c:pt>
                <c:pt idx="551">
                  <c:v>0.89481279731589003</c:v>
                </c:pt>
                <c:pt idx="552">
                  <c:v>0.90103500354743005</c:v>
                </c:pt>
                <c:pt idx="553">
                  <c:v>0.88865155071891</c:v>
                </c:pt>
                <c:pt idx="554">
                  <c:v>0.88541028708208003</c:v>
                </c:pt>
                <c:pt idx="555">
                  <c:v>0.89044932500183005</c:v>
                </c:pt>
                <c:pt idx="556">
                  <c:v>0.87114277679434005</c:v>
                </c:pt>
                <c:pt idx="557">
                  <c:v>0.87278224510108005</c:v>
                </c:pt>
                <c:pt idx="558">
                  <c:v>0.90004076151396994</c:v>
                </c:pt>
                <c:pt idx="559">
                  <c:v>0.8792654288274</c:v>
                </c:pt>
                <c:pt idx="560">
                  <c:v>0.88534878826206997</c:v>
                </c:pt>
                <c:pt idx="561">
                  <c:v>0.87736208562395002</c:v>
                </c:pt>
                <c:pt idx="562">
                  <c:v>0.87661667451865</c:v>
                </c:pt>
                <c:pt idx="563">
                  <c:v>0.89922267469684003</c:v>
                </c:pt>
                <c:pt idx="564">
                  <c:v>0.89914129307840995</c:v>
                </c:pt>
                <c:pt idx="565">
                  <c:v>0.89726209496446996</c:v>
                </c:pt>
                <c:pt idx="566">
                  <c:v>0.92028937313977999</c:v>
                </c:pt>
                <c:pt idx="567">
                  <c:v>0.92458598073315001</c:v>
                </c:pt>
                <c:pt idx="568">
                  <c:v>0.94470641471812</c:v>
                </c:pt>
                <c:pt idx="569">
                  <c:v>0.97593231538952996</c:v>
                </c:pt>
                <c:pt idx="570">
                  <c:v>1.0063654230654</c:v>
                </c:pt>
                <c:pt idx="571">
                  <c:v>1.0040559025105</c:v>
                </c:pt>
                <c:pt idx="572">
                  <c:v>1.0018330767610999</c:v>
                </c:pt>
                <c:pt idx="573">
                  <c:v>0.99969603381570005</c:v>
                </c:pt>
                <c:pt idx="574">
                  <c:v>0.99764390138311998</c:v>
                </c:pt>
                <c:pt idx="575">
                  <c:v>0.99567584598740999</c:v>
                </c:pt>
                <c:pt idx="576">
                  <c:v>0.99379107211836004</c:v>
                </c:pt>
                <c:pt idx="577">
                  <c:v>0.99198882142621003</c:v>
                </c:pt>
                <c:pt idx="578">
                  <c:v>0.99026837195877004</c:v>
                </c:pt>
                <c:pt idx="579">
                  <c:v>0.98862903744017006</c:v>
                </c:pt>
                <c:pt idx="580">
                  <c:v>0.98707016658834001</c:v>
                </c:pt>
                <c:pt idx="581">
                  <c:v>0.98559114247251001</c:v>
                </c:pt>
                <c:pt idx="582">
                  <c:v>0.98419138190643995</c:v>
                </c:pt>
                <c:pt idx="583">
                  <c:v>0.98287033487910003</c:v>
                </c:pt>
                <c:pt idx="584">
                  <c:v>0.98162748401907995</c:v>
                </c:pt>
                <c:pt idx="585">
                  <c:v>0.98046234409472</c:v>
                </c:pt>
                <c:pt idx="586">
                  <c:v>0.97937446154600005</c:v>
                </c:pt>
                <c:pt idx="587">
                  <c:v>0.97836341404949001</c:v>
                </c:pt>
                <c:pt idx="588">
                  <c:v>0.97742881011510996</c:v>
                </c:pt>
                <c:pt idx="589">
                  <c:v>0.97657028871299001</c:v>
                </c:pt>
                <c:pt idx="590">
                  <c:v>0.97578751893110005</c:v>
                </c:pt>
                <c:pt idx="591">
                  <c:v>0.97508019966221005</c:v>
                </c:pt>
                <c:pt idx="592">
                  <c:v>0.97444805932015999</c:v>
                </c:pt>
                <c:pt idx="593">
                  <c:v>0.97389085558401001</c:v>
                </c:pt>
                <c:pt idx="594">
                  <c:v>0.97340837517098</c:v>
                </c:pt>
                <c:pt idx="595">
                  <c:v>0.97300043363683997</c:v>
                </c:pt>
                <c:pt idx="596">
                  <c:v>0.97266687520302997</c:v>
                </c:pt>
                <c:pt idx="597">
                  <c:v>0.97240757261195998</c:v>
                </c:pt>
                <c:pt idx="598">
                  <c:v>0.97222242700796002</c:v>
                </c:pt>
                <c:pt idx="599">
                  <c:v>0.97211136784542995</c:v>
                </c:pt>
                <c:pt idx="600">
                  <c:v>0.97207435282326005</c:v>
                </c:pt>
                <c:pt idx="601">
                  <c:v>0.97211136784541996</c:v>
                </c:pt>
                <c:pt idx="602">
                  <c:v>0.97222242700794004</c:v>
                </c:pt>
                <c:pt idx="603">
                  <c:v>0.97240757261194</c:v>
                </c:pt>
                <c:pt idx="604">
                  <c:v>0.97266687520306006</c:v>
                </c:pt>
                <c:pt idx="605">
                  <c:v>0.9730004336368</c:v>
                </c:pt>
                <c:pt idx="606">
                  <c:v>0.97340837517101997</c:v>
                </c:pt>
                <c:pt idx="607">
                  <c:v>0.97389085558399002</c:v>
                </c:pt>
                <c:pt idx="608">
                  <c:v>0.97444805932013001</c:v>
                </c:pt>
                <c:pt idx="609">
                  <c:v>0.95480253711880003</c:v>
                </c:pt>
                <c:pt idx="610">
                  <c:v>0.90771507883928004</c:v>
                </c:pt>
                <c:pt idx="611">
                  <c:v>0.89481279731590002</c:v>
                </c:pt>
                <c:pt idx="612">
                  <c:v>0.90103500354738997</c:v>
                </c:pt>
                <c:pt idx="613">
                  <c:v>0.88865155071873003</c:v>
                </c:pt>
                <c:pt idx="614">
                  <c:v>0.88541028708208003</c:v>
                </c:pt>
                <c:pt idx="615">
                  <c:v>0.89044932500176999</c:v>
                </c:pt>
                <c:pt idx="616">
                  <c:v>0.87114277679435004</c:v>
                </c:pt>
                <c:pt idx="617">
                  <c:v>0.87278224510105995</c:v>
                </c:pt>
                <c:pt idx="618">
                  <c:v>0.90004076151396994</c:v>
                </c:pt>
                <c:pt idx="619">
                  <c:v>0.87926542882745995</c:v>
                </c:pt>
                <c:pt idx="620">
                  <c:v>0.88534878826194996</c:v>
                </c:pt>
                <c:pt idx="621">
                  <c:v>0.87736208562392004</c:v>
                </c:pt>
                <c:pt idx="622">
                  <c:v>0.87661667451861003</c:v>
                </c:pt>
                <c:pt idx="623">
                  <c:v>0.89922267469683004</c:v>
                </c:pt>
                <c:pt idx="624">
                  <c:v>0.89914129307835</c:v>
                </c:pt>
                <c:pt idx="625">
                  <c:v>0.89726209496440001</c:v>
                </c:pt>
                <c:pt idx="626">
                  <c:v>0.92028937313972003</c:v>
                </c:pt>
                <c:pt idx="627">
                  <c:v>0.92458598073316001</c:v>
                </c:pt>
                <c:pt idx="628">
                  <c:v>0.94470641471816996</c:v>
                </c:pt>
                <c:pt idx="629">
                  <c:v>0.97593231538949998</c:v>
                </c:pt>
                <c:pt idx="630">
                  <c:v>1.0063654230654999</c:v>
                </c:pt>
                <c:pt idx="631">
                  <c:v>1.0040559025105</c:v>
                </c:pt>
                <c:pt idx="632">
                  <c:v>1.0018330767610999</c:v>
                </c:pt>
                <c:pt idx="633">
                  <c:v>0.99969603381566996</c:v>
                </c:pt>
                <c:pt idx="634">
                  <c:v>0.9976439013831</c:v>
                </c:pt>
                <c:pt idx="635">
                  <c:v>0.99567584598738001</c:v>
                </c:pt>
                <c:pt idx="636">
                  <c:v>0.99379107211833995</c:v>
                </c:pt>
                <c:pt idx="637">
                  <c:v>0.99198882142619005</c:v>
                </c:pt>
                <c:pt idx="638">
                  <c:v>0.99026837195880002</c:v>
                </c:pt>
                <c:pt idx="639">
                  <c:v>0.98862903744012998</c:v>
                </c:pt>
                <c:pt idx="640">
                  <c:v>0.98707016658829005</c:v>
                </c:pt>
                <c:pt idx="641">
                  <c:v>0.98559114247248003</c:v>
                </c:pt>
                <c:pt idx="642">
                  <c:v>0.98419138190648003</c:v>
                </c:pt>
                <c:pt idx="643">
                  <c:v>0.98287033487905995</c:v>
                </c:pt>
                <c:pt idx="644">
                  <c:v>0.98162748401907995</c:v>
                </c:pt>
                <c:pt idx="645">
                  <c:v>0.98046234409472999</c:v>
                </c:pt>
                <c:pt idx="646">
                  <c:v>0.97937446154595997</c:v>
                </c:pt>
                <c:pt idx="647">
                  <c:v>0.9783634140495</c:v>
                </c:pt>
                <c:pt idx="648">
                  <c:v>0.97742881011513005</c:v>
                </c:pt>
                <c:pt idx="649">
                  <c:v>0.97657028871301998</c:v>
                </c:pt>
                <c:pt idx="650">
                  <c:v>0.97578751893105997</c:v>
                </c:pt>
                <c:pt idx="651">
                  <c:v>0.97508019966224002</c:v>
                </c:pt>
                <c:pt idx="652">
                  <c:v>0.97444805932011003</c:v>
                </c:pt>
                <c:pt idx="653">
                  <c:v>0.97389085558398003</c:v>
                </c:pt>
                <c:pt idx="654">
                  <c:v>0.97340837517103995</c:v>
                </c:pt>
                <c:pt idx="655">
                  <c:v>0.97300043363682998</c:v>
                </c:pt>
                <c:pt idx="656">
                  <c:v>0.97266687520303996</c:v>
                </c:pt>
                <c:pt idx="657">
                  <c:v>0.97240757261192001</c:v>
                </c:pt>
                <c:pt idx="658">
                  <c:v>0.97222242700795003</c:v>
                </c:pt>
                <c:pt idx="659">
                  <c:v>0.97211136784536001</c:v>
                </c:pt>
                <c:pt idx="660">
                  <c:v>0.97207435282322996</c:v>
                </c:pt>
                <c:pt idx="661">
                  <c:v>0.97211136784539998</c:v>
                </c:pt>
                <c:pt idx="662">
                  <c:v>0.97222242700793005</c:v>
                </c:pt>
                <c:pt idx="663">
                  <c:v>0.97240757261195998</c:v>
                </c:pt>
                <c:pt idx="664">
                  <c:v>0.97266687520301998</c:v>
                </c:pt>
                <c:pt idx="665">
                  <c:v>0.97300043363684996</c:v>
                </c:pt>
                <c:pt idx="666">
                  <c:v>0.97340837517097001</c:v>
                </c:pt>
                <c:pt idx="667">
                  <c:v>0.97389085558401001</c:v>
                </c:pt>
                <c:pt idx="668">
                  <c:v>0.97444805932013001</c:v>
                </c:pt>
                <c:pt idx="669">
                  <c:v>0.95480253711868002</c:v>
                </c:pt>
                <c:pt idx="670">
                  <c:v>0.90771507883942004</c:v>
                </c:pt>
                <c:pt idx="671">
                  <c:v>0.89481279731588004</c:v>
                </c:pt>
                <c:pt idx="672">
                  <c:v>0.90103500354742005</c:v>
                </c:pt>
                <c:pt idx="673">
                  <c:v>0.88865155071900004</c:v>
                </c:pt>
                <c:pt idx="674">
                  <c:v>0.88541028708209002</c:v>
                </c:pt>
                <c:pt idx="675">
                  <c:v>0.89044932500178997</c:v>
                </c:pt>
                <c:pt idx="676">
                  <c:v>0.87114277679434005</c:v>
                </c:pt>
                <c:pt idx="677">
                  <c:v>0.87278224510109004</c:v>
                </c:pt>
                <c:pt idx="678">
                  <c:v>0.90004076151396994</c:v>
                </c:pt>
                <c:pt idx="679">
                  <c:v>0.87926542882748004</c:v>
                </c:pt>
                <c:pt idx="680">
                  <c:v>0.88534878826197005</c:v>
                </c:pt>
                <c:pt idx="681">
                  <c:v>0.87736208562397999</c:v>
                </c:pt>
                <c:pt idx="682">
                  <c:v>0.87661667451861003</c:v>
                </c:pt>
                <c:pt idx="683">
                  <c:v>0.89922267469684003</c:v>
                </c:pt>
                <c:pt idx="684">
                  <c:v>0.89914129307839996</c:v>
                </c:pt>
                <c:pt idx="685">
                  <c:v>0.89726209496444997</c:v>
                </c:pt>
                <c:pt idx="686">
                  <c:v>0.92028937313977</c:v>
                </c:pt>
                <c:pt idx="687">
                  <c:v>0.92458598073327003</c:v>
                </c:pt>
                <c:pt idx="688">
                  <c:v>0.94470641471824002</c:v>
                </c:pt>
                <c:pt idx="689">
                  <c:v>0.97593231538965997</c:v>
                </c:pt>
                <c:pt idx="690">
                  <c:v>1.0063654230654999</c:v>
                </c:pt>
                <c:pt idx="691">
                  <c:v>1.0040559025105</c:v>
                </c:pt>
                <c:pt idx="692">
                  <c:v>1.0018330767610999</c:v>
                </c:pt>
                <c:pt idx="693">
                  <c:v>0.99969603381571004</c:v>
                </c:pt>
                <c:pt idx="694">
                  <c:v>0.99764390138310999</c:v>
                </c:pt>
                <c:pt idx="695">
                  <c:v>0.9956758459874</c:v>
                </c:pt>
                <c:pt idx="696">
                  <c:v>0.99379107211837003</c:v>
                </c:pt>
                <c:pt idx="697">
                  <c:v>0.99198882142622002</c:v>
                </c:pt>
                <c:pt idx="698">
                  <c:v>0.99026837195883</c:v>
                </c:pt>
                <c:pt idx="699">
                  <c:v>0.98862903744014996</c:v>
                </c:pt>
                <c:pt idx="700">
                  <c:v>0.98707016658835001</c:v>
                </c:pt>
                <c:pt idx="701">
                  <c:v>0.98559114247250001</c:v>
                </c:pt>
                <c:pt idx="702">
                  <c:v>0.98419138190649003</c:v>
                </c:pt>
                <c:pt idx="703">
                  <c:v>0.98287033487909004</c:v>
                </c:pt>
                <c:pt idx="704">
                  <c:v>0.98162748401911004</c:v>
                </c:pt>
                <c:pt idx="705">
                  <c:v>0.98046234409473998</c:v>
                </c:pt>
                <c:pt idx="706">
                  <c:v>0.97937446154597996</c:v>
                </c:pt>
                <c:pt idx="707">
                  <c:v>0.97836341404950999</c:v>
                </c:pt>
                <c:pt idx="708">
                  <c:v>0.97742881011513005</c:v>
                </c:pt>
                <c:pt idx="709">
                  <c:v>0.976570288713</c:v>
                </c:pt>
                <c:pt idx="710">
                  <c:v>0.97578751893108995</c:v>
                </c:pt>
                <c:pt idx="711">
                  <c:v>0.97508019966225001</c:v>
                </c:pt>
                <c:pt idx="712">
                  <c:v>0.97444805932016998</c:v>
                </c:pt>
                <c:pt idx="713">
                  <c:v>0.97389085558402</c:v>
                </c:pt>
                <c:pt idx="714">
                  <c:v>0.97340837517102996</c:v>
                </c:pt>
                <c:pt idx="715">
                  <c:v>0.97300043363682998</c:v>
                </c:pt>
                <c:pt idx="716">
                  <c:v>0.97266687520304995</c:v>
                </c:pt>
                <c:pt idx="717">
                  <c:v>0.97240757261196997</c:v>
                </c:pt>
                <c:pt idx="718">
                  <c:v>0.97222242700795003</c:v>
                </c:pt>
                <c:pt idx="719">
                  <c:v>0.97211136784542995</c:v>
                </c:pt>
              </c:numCache>
            </c:numRef>
          </c:val>
        </c:ser>
        <c:ser>
          <c:idx val="3"/>
          <c:order val="3"/>
          <c:tx>
            <c:v>Ecal X0</c:v>
          </c:tx>
          <c:spPr>
            <a:ln w="19050">
              <a:solidFill>
                <a:srgbClr val="FFC00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[matScan0deg720.xlsx]Sheet1!$H$734:$H$1453</c:f>
              <c:numCache>
                <c:formatCode>General</c:formatCode>
                <c:ptCount val="720"/>
                <c:pt idx="0">
                  <c:v>0.51391808364201996</c:v>
                </c:pt>
                <c:pt idx="1">
                  <c:v>0.51393765281306003</c:v>
                </c:pt>
                <c:pt idx="2">
                  <c:v>0.51399636777844004</c:v>
                </c:pt>
                <c:pt idx="3">
                  <c:v>0.51409425090201999</c:v>
                </c:pt>
                <c:pt idx="4">
                  <c:v>0.51423133947998001</c:v>
                </c:pt>
                <c:pt idx="5">
                  <c:v>0.51440768577548002</c:v>
                </c:pt>
                <c:pt idx="6">
                  <c:v>0.51462335706735995</c:v>
                </c:pt>
                <c:pt idx="7">
                  <c:v>0.51487843571285996</c:v>
                </c:pt>
                <c:pt idx="8">
                  <c:v>0.51517301922435998</c:v>
                </c:pt>
                <c:pt idx="9">
                  <c:v>0.50412371087929997</c:v>
                </c:pt>
                <c:pt idx="10">
                  <c:v>0.47815270508158003</c:v>
                </c:pt>
                <c:pt idx="11">
                  <c:v>0.47019755078814002</c:v>
                </c:pt>
                <c:pt idx="12">
                  <c:v>0.47279462223877999</c:v>
                </c:pt>
                <c:pt idx="13">
                  <c:v>0.46591339230651996</c:v>
                </c:pt>
                <c:pt idx="14">
                  <c:v>0.46331383939993998</c:v>
                </c:pt>
                <c:pt idx="15">
                  <c:v>0.4652887486308</c:v>
                </c:pt>
                <c:pt idx="16">
                  <c:v>0.45461253816002001</c:v>
                </c:pt>
                <c:pt idx="17">
                  <c:v>0.45473159357640003</c:v>
                </c:pt>
                <c:pt idx="18">
                  <c:v>0.46898076944278005</c:v>
                </c:pt>
                <c:pt idx="19">
                  <c:v>0.45822583746634005</c:v>
                </c:pt>
                <c:pt idx="20">
                  <c:v>0.46153430557906</c:v>
                </c:pt>
                <c:pt idx="21">
                  <c:v>0.45713015740464003</c:v>
                </c:pt>
                <c:pt idx="22">
                  <c:v>0.45743652469078</c:v>
                </c:pt>
                <c:pt idx="23">
                  <c:v>0.47053554567079997</c:v>
                </c:pt>
                <c:pt idx="24">
                  <c:v>0.47058940501924001</c:v>
                </c:pt>
                <c:pt idx="25">
                  <c:v>0.47029100913712002</c:v>
                </c:pt>
                <c:pt idx="26">
                  <c:v>0.48300735465729999</c:v>
                </c:pt>
                <c:pt idx="27">
                  <c:v>0.48612640658473999</c:v>
                </c:pt>
                <c:pt idx="28">
                  <c:v>0.49797468293054004</c:v>
                </c:pt>
                <c:pt idx="29">
                  <c:v>0.51522699152126006</c:v>
                </c:pt>
                <c:pt idx="30">
                  <c:v>0.53204715067658004</c:v>
                </c:pt>
                <c:pt idx="31">
                  <c:v>0.53082614903787995</c:v>
                </c:pt>
                <c:pt idx="32">
                  <c:v>0.52965098137083999</c:v>
                </c:pt>
                <c:pt idx="33">
                  <c:v>0.52852116551675998</c:v>
                </c:pt>
                <c:pt idx="34">
                  <c:v>0.52743624031112002</c:v>
                </c:pt>
                <c:pt idx="35">
                  <c:v>0.52639576511029995</c:v>
                </c:pt>
                <c:pt idx="36">
                  <c:v>0.52539931934248008</c:v>
                </c:pt>
                <c:pt idx="37">
                  <c:v>0.52444650208188004</c:v>
                </c:pt>
                <c:pt idx="38">
                  <c:v>0.52353693164549997</c:v>
                </c:pt>
                <c:pt idx="39">
                  <c:v>0.52267024521167993</c:v>
                </c:pt>
                <c:pt idx="40">
                  <c:v>0.52184609845944008</c:v>
                </c:pt>
                <c:pt idx="41">
                  <c:v>0.52106416522865995</c:v>
                </c:pt>
                <c:pt idx="42">
                  <c:v>0.52032413719934001</c:v>
                </c:pt>
                <c:pt idx="43">
                  <c:v>0.51962572359061998</c:v>
                </c:pt>
                <c:pt idx="44">
                  <c:v>0.51896865087763999</c:v>
                </c:pt>
                <c:pt idx="45">
                  <c:v>0.51835266252718004</c:v>
                </c:pt>
                <c:pt idx="46">
                  <c:v>0.51777751875033995</c:v>
                </c:pt>
                <c:pt idx="47">
                  <c:v>0.51724299627233994</c:v>
                </c:pt>
                <c:pt idx="48">
                  <c:v>0.51674888811945996</c:v>
                </c:pt>
                <c:pt idx="49">
                  <c:v>0.51629500342180001</c:v>
                </c:pt>
                <c:pt idx="50">
                  <c:v>0.51588116723213995</c:v>
                </c:pt>
                <c:pt idx="51">
                  <c:v>0.51550722036053997</c:v>
                </c:pt>
                <c:pt idx="52">
                  <c:v>0.51517301922434</c:v>
                </c:pt>
                <c:pt idx="53">
                  <c:v>0.51487843571285996</c:v>
                </c:pt>
                <c:pt idx="54">
                  <c:v>0.51462335706735995</c:v>
                </c:pt>
                <c:pt idx="55">
                  <c:v>0.51440768577548002</c:v>
                </c:pt>
                <c:pt idx="56">
                  <c:v>0.51423133947996003</c:v>
                </c:pt>
                <c:pt idx="57">
                  <c:v>0.51409425090201999</c:v>
                </c:pt>
                <c:pt idx="58">
                  <c:v>0.51399636777844004</c:v>
                </c:pt>
                <c:pt idx="59">
                  <c:v>0.51393765281306003</c:v>
                </c:pt>
                <c:pt idx="60">
                  <c:v>0.51391808364201996</c:v>
                </c:pt>
                <c:pt idx="61">
                  <c:v>0.51393765281303994</c:v>
                </c:pt>
                <c:pt idx="62">
                  <c:v>0.51399636777841995</c:v>
                </c:pt>
                <c:pt idx="63">
                  <c:v>0.51409425090200001</c:v>
                </c:pt>
                <c:pt idx="64">
                  <c:v>0.51423133947998001</c:v>
                </c:pt>
                <c:pt idx="65">
                  <c:v>0.51440768577546003</c:v>
                </c:pt>
                <c:pt idx="66">
                  <c:v>0.51462335706735995</c:v>
                </c:pt>
                <c:pt idx="67">
                  <c:v>0.51487843571283998</c:v>
                </c:pt>
                <c:pt idx="68">
                  <c:v>0.51517301922434</c:v>
                </c:pt>
                <c:pt idx="69">
                  <c:v>0.50412371087932006</c:v>
                </c:pt>
                <c:pt idx="70">
                  <c:v>0.47815270508154001</c:v>
                </c:pt>
                <c:pt idx="71">
                  <c:v>0.47019755078814002</c:v>
                </c:pt>
                <c:pt idx="72">
                  <c:v>0.47279462223877999</c:v>
                </c:pt>
                <c:pt idx="73">
                  <c:v>0.46591339230641998</c:v>
                </c:pt>
                <c:pt idx="74">
                  <c:v>0.46331383939993998</c:v>
                </c:pt>
                <c:pt idx="75">
                  <c:v>0.4652887486308</c:v>
                </c:pt>
                <c:pt idx="76">
                  <c:v>0.45461253816008002</c:v>
                </c:pt>
                <c:pt idx="77">
                  <c:v>0.45473159357641996</c:v>
                </c:pt>
                <c:pt idx="78">
                  <c:v>0.46898076944278005</c:v>
                </c:pt>
                <c:pt idx="79">
                  <c:v>0.45822583746635998</c:v>
                </c:pt>
                <c:pt idx="80">
                  <c:v>0.46153430557899999</c:v>
                </c:pt>
                <c:pt idx="81">
                  <c:v>0.45713015740461999</c:v>
                </c:pt>
                <c:pt idx="82">
                  <c:v>0.45743652469075996</c:v>
                </c:pt>
                <c:pt idx="83">
                  <c:v>0.47053554567079997</c:v>
                </c:pt>
                <c:pt idx="84">
                  <c:v>0.47058940501924001</c:v>
                </c:pt>
                <c:pt idx="85">
                  <c:v>0.47029100913710004</c:v>
                </c:pt>
                <c:pt idx="86">
                  <c:v>0.48300735465728001</c:v>
                </c:pt>
                <c:pt idx="87">
                  <c:v>0.48612640658472001</c:v>
                </c:pt>
                <c:pt idx="88">
                  <c:v>0.49797468293056002</c:v>
                </c:pt>
                <c:pt idx="89">
                  <c:v>0.51522699152121998</c:v>
                </c:pt>
                <c:pt idx="90">
                  <c:v>0.53204715067658004</c:v>
                </c:pt>
                <c:pt idx="91">
                  <c:v>0.53082614903787995</c:v>
                </c:pt>
                <c:pt idx="92">
                  <c:v>0.52965098137083999</c:v>
                </c:pt>
                <c:pt idx="93">
                  <c:v>0.52852116551675998</c:v>
                </c:pt>
                <c:pt idx="94">
                  <c:v>0.52743624031112002</c:v>
                </c:pt>
                <c:pt idx="95">
                  <c:v>0.52639576511029995</c:v>
                </c:pt>
                <c:pt idx="96">
                  <c:v>0.52539931934248008</c:v>
                </c:pt>
                <c:pt idx="97">
                  <c:v>0.52444650208190002</c:v>
                </c:pt>
                <c:pt idx="98">
                  <c:v>0.52353693164551995</c:v>
                </c:pt>
                <c:pt idx="99">
                  <c:v>0.52267024521166006</c:v>
                </c:pt>
                <c:pt idx="100">
                  <c:v>0.52184609845941998</c:v>
                </c:pt>
                <c:pt idx="101">
                  <c:v>0.52106416522864007</c:v>
                </c:pt>
                <c:pt idx="102">
                  <c:v>0.52032413719935999</c:v>
                </c:pt>
                <c:pt idx="103">
                  <c:v>0.5196257235906</c:v>
                </c:pt>
                <c:pt idx="104">
                  <c:v>0.51896865087763999</c:v>
                </c:pt>
                <c:pt idx="105">
                  <c:v>0.51835266252719991</c:v>
                </c:pt>
                <c:pt idx="106">
                  <c:v>0.51777751875032008</c:v>
                </c:pt>
                <c:pt idx="107">
                  <c:v>0.51724299627231995</c:v>
                </c:pt>
                <c:pt idx="108">
                  <c:v>0.51674888811945996</c:v>
                </c:pt>
                <c:pt idx="109">
                  <c:v>0.51629500342180001</c:v>
                </c:pt>
                <c:pt idx="110">
                  <c:v>0.51588116723209998</c:v>
                </c:pt>
                <c:pt idx="111">
                  <c:v>0.51550722036055996</c:v>
                </c:pt>
                <c:pt idx="112">
                  <c:v>0.51517301922434</c:v>
                </c:pt>
                <c:pt idx="113">
                  <c:v>0.51487843571283998</c:v>
                </c:pt>
                <c:pt idx="114">
                  <c:v>0.51462335706735995</c:v>
                </c:pt>
                <c:pt idx="115">
                  <c:v>0.51440768577546003</c:v>
                </c:pt>
                <c:pt idx="116">
                  <c:v>0.51423133947998001</c:v>
                </c:pt>
                <c:pt idx="117">
                  <c:v>0.51409425090200001</c:v>
                </c:pt>
                <c:pt idx="118">
                  <c:v>0.51399636777841995</c:v>
                </c:pt>
                <c:pt idx="119">
                  <c:v>0.51393765281306003</c:v>
                </c:pt>
                <c:pt idx="120">
                  <c:v>0.51391808364201996</c:v>
                </c:pt>
                <c:pt idx="121">
                  <c:v>0.51393765281306003</c:v>
                </c:pt>
                <c:pt idx="122">
                  <c:v>0.51399636777844004</c:v>
                </c:pt>
                <c:pt idx="123">
                  <c:v>0.51409425090201999</c:v>
                </c:pt>
                <c:pt idx="124">
                  <c:v>0.51423133947996003</c:v>
                </c:pt>
                <c:pt idx="125">
                  <c:v>0.51440768577548002</c:v>
                </c:pt>
                <c:pt idx="126">
                  <c:v>0.51462335706735995</c:v>
                </c:pt>
                <c:pt idx="127">
                  <c:v>0.51487843571285996</c:v>
                </c:pt>
                <c:pt idx="128">
                  <c:v>0.51517301922434</c:v>
                </c:pt>
                <c:pt idx="129">
                  <c:v>0.50412371087927998</c:v>
                </c:pt>
                <c:pt idx="130">
                  <c:v>0.47815270508159996</c:v>
                </c:pt>
                <c:pt idx="131">
                  <c:v>0.47019755078814002</c:v>
                </c:pt>
                <c:pt idx="132">
                  <c:v>0.47279462223877999</c:v>
                </c:pt>
                <c:pt idx="133">
                  <c:v>0.46591339230654</c:v>
                </c:pt>
                <c:pt idx="134">
                  <c:v>0.46331383939993998</c:v>
                </c:pt>
                <c:pt idx="135">
                  <c:v>0.46528874863078001</c:v>
                </c:pt>
                <c:pt idx="136">
                  <c:v>0.45461253816004005</c:v>
                </c:pt>
                <c:pt idx="137">
                  <c:v>0.45473159357641996</c:v>
                </c:pt>
                <c:pt idx="138">
                  <c:v>0.46898076944278005</c:v>
                </c:pt>
                <c:pt idx="139">
                  <c:v>0.4582258374664</c:v>
                </c:pt>
                <c:pt idx="140">
                  <c:v>0.46153430557898001</c:v>
                </c:pt>
                <c:pt idx="141">
                  <c:v>0.45713015740464003</c:v>
                </c:pt>
                <c:pt idx="142">
                  <c:v>0.45743652469078</c:v>
                </c:pt>
                <c:pt idx="143">
                  <c:v>0.47053554567079997</c:v>
                </c:pt>
                <c:pt idx="144">
                  <c:v>0.47058940501924001</c:v>
                </c:pt>
                <c:pt idx="145">
                  <c:v>0.47029100913712002</c:v>
                </c:pt>
                <c:pt idx="146">
                  <c:v>0.48300735465729999</c:v>
                </c:pt>
                <c:pt idx="147">
                  <c:v>0.48612640658478001</c:v>
                </c:pt>
                <c:pt idx="148">
                  <c:v>0.49797468293059999</c:v>
                </c:pt>
                <c:pt idx="149">
                  <c:v>0.51522699152132001</c:v>
                </c:pt>
                <c:pt idx="150">
                  <c:v>0.53204715067658004</c:v>
                </c:pt>
                <c:pt idx="151">
                  <c:v>0.53082614903787995</c:v>
                </c:pt>
                <c:pt idx="152">
                  <c:v>0.52965098137085997</c:v>
                </c:pt>
                <c:pt idx="153">
                  <c:v>0.52852116551675998</c:v>
                </c:pt>
                <c:pt idx="154">
                  <c:v>0.52743624031112002</c:v>
                </c:pt>
                <c:pt idx="155">
                  <c:v>0.52639576511029995</c:v>
                </c:pt>
                <c:pt idx="156">
                  <c:v>0.52539931934248008</c:v>
                </c:pt>
                <c:pt idx="157">
                  <c:v>0.52444650208190002</c:v>
                </c:pt>
                <c:pt idx="158">
                  <c:v>0.52353693164551995</c:v>
                </c:pt>
                <c:pt idx="159">
                  <c:v>0.52267024521166006</c:v>
                </c:pt>
                <c:pt idx="160">
                  <c:v>0.52184609845944008</c:v>
                </c:pt>
                <c:pt idx="161">
                  <c:v>0.52106416522864007</c:v>
                </c:pt>
                <c:pt idx="162">
                  <c:v>0.52032413719935999</c:v>
                </c:pt>
                <c:pt idx="163">
                  <c:v>0.5196257235906</c:v>
                </c:pt>
                <c:pt idx="164">
                  <c:v>0.51896865087763999</c:v>
                </c:pt>
                <c:pt idx="165">
                  <c:v>0.51835266252719991</c:v>
                </c:pt>
                <c:pt idx="166">
                  <c:v>0.51777751875032008</c:v>
                </c:pt>
                <c:pt idx="167">
                  <c:v>0.51724299627233994</c:v>
                </c:pt>
                <c:pt idx="168">
                  <c:v>0.51674888811948005</c:v>
                </c:pt>
                <c:pt idx="169">
                  <c:v>0.51629500342180001</c:v>
                </c:pt>
                <c:pt idx="170">
                  <c:v>0.51588116723212007</c:v>
                </c:pt>
                <c:pt idx="171">
                  <c:v>0.51550722036055996</c:v>
                </c:pt>
                <c:pt idx="172">
                  <c:v>0.51517301922435998</c:v>
                </c:pt>
                <c:pt idx="173">
                  <c:v>0.51487843571285996</c:v>
                </c:pt>
                <c:pt idx="174">
                  <c:v>0.51462335706735995</c:v>
                </c:pt>
                <c:pt idx="175">
                  <c:v>0.51440768577548002</c:v>
                </c:pt>
                <c:pt idx="176">
                  <c:v>0.51423133947998001</c:v>
                </c:pt>
                <c:pt idx="177">
                  <c:v>0.51409425090201999</c:v>
                </c:pt>
                <c:pt idx="178">
                  <c:v>0.51399636777844004</c:v>
                </c:pt>
                <c:pt idx="179">
                  <c:v>0.51393765281306003</c:v>
                </c:pt>
                <c:pt idx="180">
                  <c:v>0.51391808364201996</c:v>
                </c:pt>
                <c:pt idx="181">
                  <c:v>0.51393765281306003</c:v>
                </c:pt>
                <c:pt idx="182">
                  <c:v>0.51399636777844004</c:v>
                </c:pt>
                <c:pt idx="183">
                  <c:v>0.51409425090201999</c:v>
                </c:pt>
                <c:pt idx="184">
                  <c:v>0.51423133947998001</c:v>
                </c:pt>
                <c:pt idx="185">
                  <c:v>0.51440768577548002</c:v>
                </c:pt>
                <c:pt idx="186">
                  <c:v>0.51462335706735995</c:v>
                </c:pt>
                <c:pt idx="187">
                  <c:v>0.51487843571285996</c:v>
                </c:pt>
                <c:pt idx="188">
                  <c:v>0.51517301922435998</c:v>
                </c:pt>
                <c:pt idx="189">
                  <c:v>0.50412371087929997</c:v>
                </c:pt>
                <c:pt idx="190">
                  <c:v>0.47815270508158003</c:v>
                </c:pt>
                <c:pt idx="191">
                  <c:v>0.47019755078814002</c:v>
                </c:pt>
                <c:pt idx="192">
                  <c:v>0.47279462223877999</c:v>
                </c:pt>
                <c:pt idx="193">
                  <c:v>0.46591339230651996</c:v>
                </c:pt>
                <c:pt idx="194">
                  <c:v>0.46331383939993998</c:v>
                </c:pt>
                <c:pt idx="195">
                  <c:v>0.4652887486308</c:v>
                </c:pt>
                <c:pt idx="196">
                  <c:v>0.45461253816002001</c:v>
                </c:pt>
                <c:pt idx="197">
                  <c:v>0.45473159357640003</c:v>
                </c:pt>
                <c:pt idx="198">
                  <c:v>0.46898076944278005</c:v>
                </c:pt>
                <c:pt idx="199">
                  <c:v>0.45822583746634005</c:v>
                </c:pt>
                <c:pt idx="200">
                  <c:v>0.46153430557901998</c:v>
                </c:pt>
                <c:pt idx="201">
                  <c:v>0.45713015740464003</c:v>
                </c:pt>
                <c:pt idx="202">
                  <c:v>0.45743652469078</c:v>
                </c:pt>
                <c:pt idx="203">
                  <c:v>0.47053554567079997</c:v>
                </c:pt>
                <c:pt idx="204">
                  <c:v>0.47058940501924001</c:v>
                </c:pt>
                <c:pt idx="205">
                  <c:v>0.47029100913712002</c:v>
                </c:pt>
                <c:pt idx="206">
                  <c:v>0.48300735465729999</c:v>
                </c:pt>
                <c:pt idx="207">
                  <c:v>0.48612640658472001</c:v>
                </c:pt>
                <c:pt idx="208">
                  <c:v>0.49797468293052</c:v>
                </c:pt>
                <c:pt idx="209">
                  <c:v>0.51522699152126006</c:v>
                </c:pt>
                <c:pt idx="210">
                  <c:v>0.53204715067658004</c:v>
                </c:pt>
                <c:pt idx="211">
                  <c:v>0.53082614903787995</c:v>
                </c:pt>
                <c:pt idx="212">
                  <c:v>0.52965098137082001</c:v>
                </c:pt>
                <c:pt idx="213">
                  <c:v>0.52852116551675998</c:v>
                </c:pt>
                <c:pt idx="214">
                  <c:v>0.52743624031112002</c:v>
                </c:pt>
                <c:pt idx="215">
                  <c:v>0.52639576511029995</c:v>
                </c:pt>
                <c:pt idx="216">
                  <c:v>0.52539931934248008</c:v>
                </c:pt>
                <c:pt idx="217">
                  <c:v>0.52444650208188004</c:v>
                </c:pt>
                <c:pt idx="218">
                  <c:v>0.52353693164547999</c:v>
                </c:pt>
                <c:pt idx="219">
                  <c:v>0.52267024521167993</c:v>
                </c:pt>
                <c:pt idx="220">
                  <c:v>0.52184609845944008</c:v>
                </c:pt>
                <c:pt idx="221">
                  <c:v>0.52106416522865995</c:v>
                </c:pt>
                <c:pt idx="222">
                  <c:v>0.52032413719934001</c:v>
                </c:pt>
                <c:pt idx="223">
                  <c:v>0.51962572359061998</c:v>
                </c:pt>
                <c:pt idx="224">
                  <c:v>0.51896865087763999</c:v>
                </c:pt>
                <c:pt idx="225">
                  <c:v>0.51835266252718004</c:v>
                </c:pt>
                <c:pt idx="226">
                  <c:v>0.51777751875033995</c:v>
                </c:pt>
                <c:pt idx="227">
                  <c:v>0.51724299627231995</c:v>
                </c:pt>
                <c:pt idx="228">
                  <c:v>0.51674888811945996</c:v>
                </c:pt>
                <c:pt idx="229">
                  <c:v>0.51629500342180001</c:v>
                </c:pt>
                <c:pt idx="230">
                  <c:v>0.51588116723212007</c:v>
                </c:pt>
                <c:pt idx="231">
                  <c:v>0.51550722036053997</c:v>
                </c:pt>
                <c:pt idx="232">
                  <c:v>0.51517301922435998</c:v>
                </c:pt>
                <c:pt idx="233">
                  <c:v>0.51487843571285996</c:v>
                </c:pt>
                <c:pt idx="234">
                  <c:v>0.51462335706733997</c:v>
                </c:pt>
                <c:pt idx="235">
                  <c:v>0.51440768577548002</c:v>
                </c:pt>
                <c:pt idx="236">
                  <c:v>0.51423133947996003</c:v>
                </c:pt>
                <c:pt idx="237">
                  <c:v>0.51409425090201999</c:v>
                </c:pt>
                <c:pt idx="238">
                  <c:v>0.51399636777844004</c:v>
                </c:pt>
                <c:pt idx="239">
                  <c:v>0.51393765281306003</c:v>
                </c:pt>
                <c:pt idx="240">
                  <c:v>0.51391808364201996</c:v>
                </c:pt>
                <c:pt idx="241">
                  <c:v>0.51393765281306003</c:v>
                </c:pt>
                <c:pt idx="242">
                  <c:v>0.51399636777841995</c:v>
                </c:pt>
                <c:pt idx="243">
                  <c:v>0.51409425090200001</c:v>
                </c:pt>
                <c:pt idx="244">
                  <c:v>0.51423133947996003</c:v>
                </c:pt>
                <c:pt idx="245">
                  <c:v>0.51440768577546003</c:v>
                </c:pt>
                <c:pt idx="246">
                  <c:v>0.51462335706735995</c:v>
                </c:pt>
                <c:pt idx="247">
                  <c:v>0.51487843571283998</c:v>
                </c:pt>
                <c:pt idx="248">
                  <c:v>0.51517301922434</c:v>
                </c:pt>
                <c:pt idx="249">
                  <c:v>0.50412371087932006</c:v>
                </c:pt>
                <c:pt idx="250">
                  <c:v>0.47815270508151997</c:v>
                </c:pt>
                <c:pt idx="251">
                  <c:v>0.47019755078814002</c:v>
                </c:pt>
                <c:pt idx="252">
                  <c:v>0.47279462223877999</c:v>
                </c:pt>
                <c:pt idx="253">
                  <c:v>0.46591339230644002</c:v>
                </c:pt>
                <c:pt idx="254">
                  <c:v>0.46331383939993998</c:v>
                </c:pt>
                <c:pt idx="255">
                  <c:v>0.46528874863078001</c:v>
                </c:pt>
                <c:pt idx="256">
                  <c:v>0.45461253816004005</c:v>
                </c:pt>
                <c:pt idx="257">
                  <c:v>0.45473159357640003</c:v>
                </c:pt>
                <c:pt idx="258">
                  <c:v>0.46898076944278005</c:v>
                </c:pt>
                <c:pt idx="259">
                  <c:v>0.45822583746635998</c:v>
                </c:pt>
                <c:pt idx="260">
                  <c:v>0.46153430557899999</c:v>
                </c:pt>
                <c:pt idx="261">
                  <c:v>0.45713015740461999</c:v>
                </c:pt>
                <c:pt idx="262">
                  <c:v>0.45743652469075996</c:v>
                </c:pt>
                <c:pt idx="263">
                  <c:v>0.47053554567079997</c:v>
                </c:pt>
                <c:pt idx="264">
                  <c:v>0.47058940501922003</c:v>
                </c:pt>
                <c:pt idx="265">
                  <c:v>0.47029100913708</c:v>
                </c:pt>
                <c:pt idx="266">
                  <c:v>0.48300735465725997</c:v>
                </c:pt>
                <c:pt idx="267">
                  <c:v>0.48612640658472001</c:v>
                </c:pt>
                <c:pt idx="268">
                  <c:v>0.49797468293054004</c:v>
                </c:pt>
                <c:pt idx="269">
                  <c:v>0.51522699152121998</c:v>
                </c:pt>
                <c:pt idx="270">
                  <c:v>0.53204715067658004</c:v>
                </c:pt>
                <c:pt idx="271">
                  <c:v>0.53082614903787995</c:v>
                </c:pt>
                <c:pt idx="272">
                  <c:v>0.52965098137083999</c:v>
                </c:pt>
                <c:pt idx="273">
                  <c:v>0.52852116551674</c:v>
                </c:pt>
                <c:pt idx="274">
                  <c:v>0.52743624031110004</c:v>
                </c:pt>
                <c:pt idx="275">
                  <c:v>0.52639576511027997</c:v>
                </c:pt>
                <c:pt idx="276">
                  <c:v>0.52539931934248008</c:v>
                </c:pt>
                <c:pt idx="277">
                  <c:v>0.52444650208188004</c:v>
                </c:pt>
                <c:pt idx="278">
                  <c:v>0.52353693164549997</c:v>
                </c:pt>
                <c:pt idx="279">
                  <c:v>0.52267024521166006</c:v>
                </c:pt>
                <c:pt idx="280">
                  <c:v>0.52184609845941998</c:v>
                </c:pt>
                <c:pt idx="281">
                  <c:v>0.52106416522864007</c:v>
                </c:pt>
                <c:pt idx="282">
                  <c:v>0.52032413719935999</c:v>
                </c:pt>
                <c:pt idx="283">
                  <c:v>0.5196257235906</c:v>
                </c:pt>
                <c:pt idx="284">
                  <c:v>0.51896865087763999</c:v>
                </c:pt>
                <c:pt idx="285">
                  <c:v>0.51835266252719991</c:v>
                </c:pt>
                <c:pt idx="286">
                  <c:v>0.51777751875032008</c:v>
                </c:pt>
                <c:pt idx="287">
                  <c:v>0.51724299627233994</c:v>
                </c:pt>
                <c:pt idx="288">
                  <c:v>0.51674888811948005</c:v>
                </c:pt>
                <c:pt idx="289">
                  <c:v>0.51629500342180001</c:v>
                </c:pt>
                <c:pt idx="290">
                  <c:v>0.51588116723212007</c:v>
                </c:pt>
                <c:pt idx="291">
                  <c:v>0.51550722036055996</c:v>
                </c:pt>
                <c:pt idx="292">
                  <c:v>0.51517301922432002</c:v>
                </c:pt>
                <c:pt idx="293">
                  <c:v>0.51487843571283998</c:v>
                </c:pt>
                <c:pt idx="294">
                  <c:v>0.51462335706738005</c:v>
                </c:pt>
                <c:pt idx="295">
                  <c:v>0.51440768577548002</c:v>
                </c:pt>
                <c:pt idx="296">
                  <c:v>0.51423133947996003</c:v>
                </c:pt>
                <c:pt idx="297">
                  <c:v>0.51409425090200001</c:v>
                </c:pt>
                <c:pt idx="298">
                  <c:v>0.51399636777844004</c:v>
                </c:pt>
                <c:pt idx="299">
                  <c:v>0.51393765281302006</c:v>
                </c:pt>
                <c:pt idx="300">
                  <c:v>0.51391808364201996</c:v>
                </c:pt>
                <c:pt idx="301">
                  <c:v>0.51393765281303994</c:v>
                </c:pt>
                <c:pt idx="302">
                  <c:v>0.51399636777841995</c:v>
                </c:pt>
                <c:pt idx="303">
                  <c:v>0.51409425090201999</c:v>
                </c:pt>
                <c:pt idx="304">
                  <c:v>0.51423133947996003</c:v>
                </c:pt>
                <c:pt idx="305">
                  <c:v>0.51440768577548002</c:v>
                </c:pt>
                <c:pt idx="306">
                  <c:v>0.51462335706733997</c:v>
                </c:pt>
                <c:pt idx="307">
                  <c:v>0.51487843571285996</c:v>
                </c:pt>
                <c:pt idx="308">
                  <c:v>0.51517301922434</c:v>
                </c:pt>
                <c:pt idx="309">
                  <c:v>0.50412371087927998</c:v>
                </c:pt>
                <c:pt idx="310">
                  <c:v>0.47815270508159996</c:v>
                </c:pt>
                <c:pt idx="311">
                  <c:v>0.47019755078814002</c:v>
                </c:pt>
                <c:pt idx="312">
                  <c:v>0.47279462223876001</c:v>
                </c:pt>
                <c:pt idx="313">
                  <c:v>0.46591339230654</c:v>
                </c:pt>
                <c:pt idx="314">
                  <c:v>0.46331383939993998</c:v>
                </c:pt>
                <c:pt idx="315">
                  <c:v>0.46528874863078001</c:v>
                </c:pt>
                <c:pt idx="316">
                  <c:v>0.45461253816002001</c:v>
                </c:pt>
                <c:pt idx="317">
                  <c:v>0.45473159357641996</c:v>
                </c:pt>
                <c:pt idx="318">
                  <c:v>0.46898076944276001</c:v>
                </c:pt>
                <c:pt idx="319">
                  <c:v>0.45822583746638001</c:v>
                </c:pt>
                <c:pt idx="320">
                  <c:v>0.46153430557901998</c:v>
                </c:pt>
                <c:pt idx="321">
                  <c:v>0.45713015740464003</c:v>
                </c:pt>
                <c:pt idx="322">
                  <c:v>0.45743652469075996</c:v>
                </c:pt>
                <c:pt idx="323">
                  <c:v>0.47053554567079997</c:v>
                </c:pt>
                <c:pt idx="324">
                  <c:v>0.47058940501924001</c:v>
                </c:pt>
                <c:pt idx="325">
                  <c:v>0.47029100913712002</c:v>
                </c:pt>
                <c:pt idx="326">
                  <c:v>0.48300735465728001</c:v>
                </c:pt>
                <c:pt idx="327">
                  <c:v>0.48612640658476003</c:v>
                </c:pt>
                <c:pt idx="328">
                  <c:v>0.49797468293058</c:v>
                </c:pt>
                <c:pt idx="329">
                  <c:v>0.51522699152127993</c:v>
                </c:pt>
                <c:pt idx="330">
                  <c:v>0.53204715067658004</c:v>
                </c:pt>
                <c:pt idx="331">
                  <c:v>0.53082614903787995</c:v>
                </c:pt>
                <c:pt idx="332">
                  <c:v>0.52965098137085997</c:v>
                </c:pt>
                <c:pt idx="333">
                  <c:v>0.52852116551675998</c:v>
                </c:pt>
                <c:pt idx="334">
                  <c:v>0.52743624031112002</c:v>
                </c:pt>
                <c:pt idx="335">
                  <c:v>0.52639576511029995</c:v>
                </c:pt>
                <c:pt idx="336">
                  <c:v>0.52539931934248008</c:v>
                </c:pt>
                <c:pt idx="337">
                  <c:v>0.52444650208190002</c:v>
                </c:pt>
                <c:pt idx="338">
                  <c:v>0.52353693164551995</c:v>
                </c:pt>
                <c:pt idx="339">
                  <c:v>0.52267024521166006</c:v>
                </c:pt>
                <c:pt idx="340">
                  <c:v>0.52184609845944008</c:v>
                </c:pt>
                <c:pt idx="341">
                  <c:v>0.52106416522864007</c:v>
                </c:pt>
                <c:pt idx="342">
                  <c:v>0.52032413719935999</c:v>
                </c:pt>
                <c:pt idx="343">
                  <c:v>0.5196257235906</c:v>
                </c:pt>
                <c:pt idx="344">
                  <c:v>0.51896865087763999</c:v>
                </c:pt>
                <c:pt idx="345">
                  <c:v>0.51835266252719991</c:v>
                </c:pt>
                <c:pt idx="346">
                  <c:v>0.51777751875032008</c:v>
                </c:pt>
                <c:pt idx="347">
                  <c:v>0.51724299627233994</c:v>
                </c:pt>
                <c:pt idx="348">
                  <c:v>0.51674888811948005</c:v>
                </c:pt>
                <c:pt idx="349">
                  <c:v>0.51629500342180001</c:v>
                </c:pt>
                <c:pt idx="350">
                  <c:v>0.51588116723212007</c:v>
                </c:pt>
                <c:pt idx="351">
                  <c:v>0.51550722036055996</c:v>
                </c:pt>
                <c:pt idx="352">
                  <c:v>0.51517301922434</c:v>
                </c:pt>
                <c:pt idx="353">
                  <c:v>0.51487843571285996</c:v>
                </c:pt>
                <c:pt idx="354">
                  <c:v>0.51462335706735995</c:v>
                </c:pt>
                <c:pt idx="355">
                  <c:v>0.51440768577548002</c:v>
                </c:pt>
                <c:pt idx="356">
                  <c:v>0.51423133947998001</c:v>
                </c:pt>
                <c:pt idx="357">
                  <c:v>0.51409425090201999</c:v>
                </c:pt>
                <c:pt idx="358">
                  <c:v>0.51399636777844004</c:v>
                </c:pt>
                <c:pt idx="359">
                  <c:v>0.51393765281306003</c:v>
                </c:pt>
                <c:pt idx="360">
                  <c:v>0.51391808364201996</c:v>
                </c:pt>
                <c:pt idx="361">
                  <c:v>0.51393765281306003</c:v>
                </c:pt>
                <c:pt idx="362">
                  <c:v>0.51399636777844004</c:v>
                </c:pt>
                <c:pt idx="363">
                  <c:v>0.51409425090201999</c:v>
                </c:pt>
                <c:pt idx="364">
                  <c:v>0.51423133947998001</c:v>
                </c:pt>
                <c:pt idx="365">
                  <c:v>0.51440768577548002</c:v>
                </c:pt>
                <c:pt idx="366">
                  <c:v>0.51462335706735995</c:v>
                </c:pt>
                <c:pt idx="367">
                  <c:v>0.51487843571285996</c:v>
                </c:pt>
                <c:pt idx="368">
                  <c:v>0.51517301922435998</c:v>
                </c:pt>
                <c:pt idx="369">
                  <c:v>0.50412371087929997</c:v>
                </c:pt>
                <c:pt idx="370">
                  <c:v>0.47815270508155999</c:v>
                </c:pt>
                <c:pt idx="371">
                  <c:v>0.47019755078814002</c:v>
                </c:pt>
                <c:pt idx="372">
                  <c:v>0.47279462223877999</c:v>
                </c:pt>
                <c:pt idx="373">
                  <c:v>0.46591339230651996</c:v>
                </c:pt>
                <c:pt idx="374">
                  <c:v>0.46331383939993998</c:v>
                </c:pt>
                <c:pt idx="375">
                  <c:v>0.4652887486308</c:v>
                </c:pt>
                <c:pt idx="376">
                  <c:v>0.45461253816000002</c:v>
                </c:pt>
                <c:pt idx="377">
                  <c:v>0.45473159357640003</c:v>
                </c:pt>
                <c:pt idx="378">
                  <c:v>0.46898076944278005</c:v>
                </c:pt>
                <c:pt idx="379">
                  <c:v>0.45822583746632001</c:v>
                </c:pt>
                <c:pt idx="380">
                  <c:v>0.46153430557906</c:v>
                </c:pt>
                <c:pt idx="381">
                  <c:v>0.45713015740461999</c:v>
                </c:pt>
                <c:pt idx="382">
                  <c:v>0.45743652469078</c:v>
                </c:pt>
                <c:pt idx="383">
                  <c:v>0.47053554567079997</c:v>
                </c:pt>
                <c:pt idx="384">
                  <c:v>0.47058940501924001</c:v>
                </c:pt>
                <c:pt idx="385">
                  <c:v>0.47029100913712002</c:v>
                </c:pt>
                <c:pt idx="386">
                  <c:v>0.48300735465729999</c:v>
                </c:pt>
                <c:pt idx="387">
                  <c:v>0.48612640658469997</c:v>
                </c:pt>
                <c:pt idx="388">
                  <c:v>0.49797468293050001</c:v>
                </c:pt>
                <c:pt idx="389">
                  <c:v>0.51522699152123996</c:v>
                </c:pt>
                <c:pt idx="390">
                  <c:v>0.53204715067658004</c:v>
                </c:pt>
                <c:pt idx="391">
                  <c:v>0.53082614903787995</c:v>
                </c:pt>
                <c:pt idx="392">
                  <c:v>0.52965098137082001</c:v>
                </c:pt>
                <c:pt idx="393">
                  <c:v>0.52852116551677997</c:v>
                </c:pt>
                <c:pt idx="394">
                  <c:v>0.52743624031112002</c:v>
                </c:pt>
                <c:pt idx="395">
                  <c:v>0.52639576511029995</c:v>
                </c:pt>
                <c:pt idx="396">
                  <c:v>0.52539931934248008</c:v>
                </c:pt>
                <c:pt idx="397">
                  <c:v>0.52444650208188004</c:v>
                </c:pt>
                <c:pt idx="398">
                  <c:v>0.52353693164549997</c:v>
                </c:pt>
                <c:pt idx="399">
                  <c:v>0.52267024521167993</c:v>
                </c:pt>
                <c:pt idx="400">
                  <c:v>0.52184609845944008</c:v>
                </c:pt>
                <c:pt idx="401">
                  <c:v>0.52106416522865995</c:v>
                </c:pt>
                <c:pt idx="402">
                  <c:v>0.52032413719934001</c:v>
                </c:pt>
                <c:pt idx="403">
                  <c:v>0.51962572359061998</c:v>
                </c:pt>
                <c:pt idx="404">
                  <c:v>0.51896865087763999</c:v>
                </c:pt>
                <c:pt idx="405">
                  <c:v>0.51835266252718004</c:v>
                </c:pt>
                <c:pt idx="406">
                  <c:v>0.51777751875033995</c:v>
                </c:pt>
                <c:pt idx="407">
                  <c:v>0.51724299627233994</c:v>
                </c:pt>
                <c:pt idx="408">
                  <c:v>0.51674888811945996</c:v>
                </c:pt>
                <c:pt idx="409">
                  <c:v>0.51629500342180001</c:v>
                </c:pt>
                <c:pt idx="410">
                  <c:v>0.51588116723213995</c:v>
                </c:pt>
                <c:pt idx="411">
                  <c:v>0.51550722036053997</c:v>
                </c:pt>
                <c:pt idx="412">
                  <c:v>0.51517301922434</c:v>
                </c:pt>
                <c:pt idx="413">
                  <c:v>0.51487843571285996</c:v>
                </c:pt>
                <c:pt idx="414">
                  <c:v>0.51462335706735995</c:v>
                </c:pt>
                <c:pt idx="415">
                  <c:v>0.51440768577548002</c:v>
                </c:pt>
                <c:pt idx="416">
                  <c:v>0.51423133947996003</c:v>
                </c:pt>
                <c:pt idx="417">
                  <c:v>0.51409425090201999</c:v>
                </c:pt>
                <c:pt idx="418">
                  <c:v>0.51399636777844004</c:v>
                </c:pt>
                <c:pt idx="419">
                  <c:v>0.51393765281306003</c:v>
                </c:pt>
                <c:pt idx="420">
                  <c:v>0.51391808364201996</c:v>
                </c:pt>
                <c:pt idx="421">
                  <c:v>0.51393765281306003</c:v>
                </c:pt>
                <c:pt idx="422">
                  <c:v>0.51399636777841995</c:v>
                </c:pt>
                <c:pt idx="423">
                  <c:v>0.51409425090200001</c:v>
                </c:pt>
                <c:pt idx="424">
                  <c:v>0.51423133947996003</c:v>
                </c:pt>
                <c:pt idx="425">
                  <c:v>0.51440768577546003</c:v>
                </c:pt>
                <c:pt idx="426">
                  <c:v>0.51462335706735995</c:v>
                </c:pt>
                <c:pt idx="427">
                  <c:v>0.51487843571283998</c:v>
                </c:pt>
                <c:pt idx="428">
                  <c:v>0.51517301922434</c:v>
                </c:pt>
                <c:pt idx="429">
                  <c:v>0.50412371087932006</c:v>
                </c:pt>
                <c:pt idx="430">
                  <c:v>0.47815270508151997</c:v>
                </c:pt>
                <c:pt idx="431">
                  <c:v>0.47019755078814002</c:v>
                </c:pt>
                <c:pt idx="432">
                  <c:v>0.47279462223877999</c:v>
                </c:pt>
                <c:pt idx="433">
                  <c:v>0.46591339230641998</c:v>
                </c:pt>
                <c:pt idx="434">
                  <c:v>0.46331383939991999</c:v>
                </c:pt>
                <c:pt idx="435">
                  <c:v>0.46528874863078001</c:v>
                </c:pt>
                <c:pt idx="436">
                  <c:v>0.45461253816004005</c:v>
                </c:pt>
                <c:pt idx="437">
                  <c:v>0.45473159357640003</c:v>
                </c:pt>
                <c:pt idx="438">
                  <c:v>0.46898076944278005</c:v>
                </c:pt>
                <c:pt idx="439">
                  <c:v>0.45822583746635998</c:v>
                </c:pt>
                <c:pt idx="440">
                  <c:v>0.46153430557901998</c:v>
                </c:pt>
                <c:pt idx="441">
                  <c:v>0.45713015740461999</c:v>
                </c:pt>
                <c:pt idx="442">
                  <c:v>0.45743652469075996</c:v>
                </c:pt>
                <c:pt idx="443">
                  <c:v>0.47053554567079997</c:v>
                </c:pt>
                <c:pt idx="444">
                  <c:v>0.47058940501922003</c:v>
                </c:pt>
                <c:pt idx="445">
                  <c:v>0.47029100913708</c:v>
                </c:pt>
                <c:pt idx="446">
                  <c:v>0.48300735465725997</c:v>
                </c:pt>
                <c:pt idx="447">
                  <c:v>0.48612640658472001</c:v>
                </c:pt>
                <c:pt idx="448">
                  <c:v>0.49797468293056002</c:v>
                </c:pt>
                <c:pt idx="449">
                  <c:v>0.51522699152121998</c:v>
                </c:pt>
                <c:pt idx="450">
                  <c:v>0.53204715067658004</c:v>
                </c:pt>
                <c:pt idx="451">
                  <c:v>0.53082614903786007</c:v>
                </c:pt>
                <c:pt idx="452">
                  <c:v>0.52965098137083999</c:v>
                </c:pt>
                <c:pt idx="453">
                  <c:v>0.52852116551674</c:v>
                </c:pt>
                <c:pt idx="454">
                  <c:v>0.52743624031112002</c:v>
                </c:pt>
                <c:pt idx="455">
                  <c:v>0.52639576511029995</c:v>
                </c:pt>
                <c:pt idx="456">
                  <c:v>0.52539931934248008</c:v>
                </c:pt>
                <c:pt idx="457">
                  <c:v>0.52444650208188004</c:v>
                </c:pt>
                <c:pt idx="458">
                  <c:v>0.52353693164549997</c:v>
                </c:pt>
                <c:pt idx="459">
                  <c:v>0.52267024521166006</c:v>
                </c:pt>
                <c:pt idx="460">
                  <c:v>0.52184609845941998</c:v>
                </c:pt>
                <c:pt idx="461">
                  <c:v>0.52106416522864007</c:v>
                </c:pt>
                <c:pt idx="462">
                  <c:v>0.52032413719934001</c:v>
                </c:pt>
                <c:pt idx="463">
                  <c:v>0.5196257235906</c:v>
                </c:pt>
                <c:pt idx="464">
                  <c:v>0.51896865087763999</c:v>
                </c:pt>
                <c:pt idx="465">
                  <c:v>0.51835266252719991</c:v>
                </c:pt>
                <c:pt idx="466">
                  <c:v>0.51777751875032008</c:v>
                </c:pt>
                <c:pt idx="467">
                  <c:v>0.51724299627231995</c:v>
                </c:pt>
                <c:pt idx="468">
                  <c:v>0.51674888811945996</c:v>
                </c:pt>
                <c:pt idx="469">
                  <c:v>0.51629500342180001</c:v>
                </c:pt>
                <c:pt idx="470">
                  <c:v>0.51588116723209998</c:v>
                </c:pt>
                <c:pt idx="471">
                  <c:v>0.51550722036055996</c:v>
                </c:pt>
                <c:pt idx="472">
                  <c:v>0.51517301922432002</c:v>
                </c:pt>
                <c:pt idx="473">
                  <c:v>0.51487843571283998</c:v>
                </c:pt>
                <c:pt idx="474">
                  <c:v>0.51462335706738005</c:v>
                </c:pt>
                <c:pt idx="475">
                  <c:v>0.51440768577548002</c:v>
                </c:pt>
                <c:pt idx="476">
                  <c:v>0.51423133947996003</c:v>
                </c:pt>
                <c:pt idx="477">
                  <c:v>0.51409425090200001</c:v>
                </c:pt>
                <c:pt idx="478">
                  <c:v>0.51399636777841995</c:v>
                </c:pt>
                <c:pt idx="479">
                  <c:v>0.51393765281302006</c:v>
                </c:pt>
                <c:pt idx="480">
                  <c:v>0.51391808364201996</c:v>
                </c:pt>
                <c:pt idx="481">
                  <c:v>0.51393765281303994</c:v>
                </c:pt>
                <c:pt idx="482">
                  <c:v>0.51399636777844004</c:v>
                </c:pt>
                <c:pt idx="483">
                  <c:v>0.51409425090201999</c:v>
                </c:pt>
                <c:pt idx="484">
                  <c:v>0.51423133947996003</c:v>
                </c:pt>
                <c:pt idx="485">
                  <c:v>0.51440768577548002</c:v>
                </c:pt>
                <c:pt idx="486">
                  <c:v>0.51462335706733997</c:v>
                </c:pt>
                <c:pt idx="487">
                  <c:v>0.51487843571285996</c:v>
                </c:pt>
                <c:pt idx="488">
                  <c:v>0.51517301922434</c:v>
                </c:pt>
                <c:pt idx="489">
                  <c:v>0.50412371087927998</c:v>
                </c:pt>
                <c:pt idx="490">
                  <c:v>0.47815270508159996</c:v>
                </c:pt>
                <c:pt idx="491">
                  <c:v>0.47019755078814002</c:v>
                </c:pt>
                <c:pt idx="492">
                  <c:v>0.47279462223877999</c:v>
                </c:pt>
                <c:pt idx="493">
                  <c:v>0.46591339230654</c:v>
                </c:pt>
                <c:pt idx="494">
                  <c:v>0.46331383939993998</c:v>
                </c:pt>
                <c:pt idx="495">
                  <c:v>0.46528874863078001</c:v>
                </c:pt>
                <c:pt idx="496">
                  <c:v>0.45461253816004005</c:v>
                </c:pt>
                <c:pt idx="497">
                  <c:v>0.45473159357641996</c:v>
                </c:pt>
                <c:pt idx="498">
                  <c:v>0.46898076944276001</c:v>
                </c:pt>
                <c:pt idx="499">
                  <c:v>0.45822583746635998</c:v>
                </c:pt>
                <c:pt idx="500">
                  <c:v>0.46153430557901998</c:v>
                </c:pt>
                <c:pt idx="501">
                  <c:v>0.45713015740464003</c:v>
                </c:pt>
                <c:pt idx="502">
                  <c:v>0.45743652469075996</c:v>
                </c:pt>
                <c:pt idx="503">
                  <c:v>0.47053554567079997</c:v>
                </c:pt>
                <c:pt idx="504">
                  <c:v>0.47058940501924001</c:v>
                </c:pt>
                <c:pt idx="505">
                  <c:v>0.47029100913712002</c:v>
                </c:pt>
                <c:pt idx="506">
                  <c:v>0.48300735465729999</c:v>
                </c:pt>
                <c:pt idx="507">
                  <c:v>0.48612640658476003</c:v>
                </c:pt>
                <c:pt idx="508">
                  <c:v>0.49797468293059999</c:v>
                </c:pt>
                <c:pt idx="509">
                  <c:v>0.51522699152127993</c:v>
                </c:pt>
                <c:pt idx="510">
                  <c:v>0.53204715067658004</c:v>
                </c:pt>
                <c:pt idx="511">
                  <c:v>0.53082614903787995</c:v>
                </c:pt>
                <c:pt idx="512">
                  <c:v>0.52965098137085997</c:v>
                </c:pt>
                <c:pt idx="513">
                  <c:v>0.52852116551675998</c:v>
                </c:pt>
                <c:pt idx="514">
                  <c:v>0.52743624031112002</c:v>
                </c:pt>
                <c:pt idx="515">
                  <c:v>0.52639576511029995</c:v>
                </c:pt>
                <c:pt idx="516">
                  <c:v>0.52539931934248008</c:v>
                </c:pt>
                <c:pt idx="517">
                  <c:v>0.52444650208190002</c:v>
                </c:pt>
                <c:pt idx="518">
                  <c:v>0.52353693164551995</c:v>
                </c:pt>
                <c:pt idx="519">
                  <c:v>0.52267024521166006</c:v>
                </c:pt>
                <c:pt idx="520">
                  <c:v>0.52184609845944008</c:v>
                </c:pt>
                <c:pt idx="521">
                  <c:v>0.52106416522864007</c:v>
                </c:pt>
                <c:pt idx="522">
                  <c:v>0.52032413719935999</c:v>
                </c:pt>
                <c:pt idx="523">
                  <c:v>0.5196257235906</c:v>
                </c:pt>
                <c:pt idx="524">
                  <c:v>0.51896865087763999</c:v>
                </c:pt>
                <c:pt idx="525">
                  <c:v>0.51835266252719991</c:v>
                </c:pt>
                <c:pt idx="526">
                  <c:v>0.51777751875032008</c:v>
                </c:pt>
                <c:pt idx="527">
                  <c:v>0.51724299627233994</c:v>
                </c:pt>
                <c:pt idx="528">
                  <c:v>0.51674888811948005</c:v>
                </c:pt>
                <c:pt idx="529">
                  <c:v>0.51629500342180001</c:v>
                </c:pt>
                <c:pt idx="530">
                  <c:v>0.51588116723212007</c:v>
                </c:pt>
                <c:pt idx="531">
                  <c:v>0.51550722036055996</c:v>
                </c:pt>
                <c:pt idx="532">
                  <c:v>0.51517301922434</c:v>
                </c:pt>
                <c:pt idx="533">
                  <c:v>0.51487843571285996</c:v>
                </c:pt>
                <c:pt idx="534">
                  <c:v>0.51462335706735995</c:v>
                </c:pt>
                <c:pt idx="535">
                  <c:v>0.51440768577548002</c:v>
                </c:pt>
                <c:pt idx="536">
                  <c:v>0.51423133947998001</c:v>
                </c:pt>
                <c:pt idx="537">
                  <c:v>0.51409425090201999</c:v>
                </c:pt>
                <c:pt idx="538">
                  <c:v>0.51399636777844004</c:v>
                </c:pt>
                <c:pt idx="539">
                  <c:v>0.51393765281306003</c:v>
                </c:pt>
                <c:pt idx="540">
                  <c:v>0.51391808364201996</c:v>
                </c:pt>
                <c:pt idx="541">
                  <c:v>0.51393765281306003</c:v>
                </c:pt>
                <c:pt idx="542">
                  <c:v>0.51399636777844004</c:v>
                </c:pt>
                <c:pt idx="543">
                  <c:v>0.51409425090201999</c:v>
                </c:pt>
                <c:pt idx="544">
                  <c:v>0.51423133947998001</c:v>
                </c:pt>
                <c:pt idx="545">
                  <c:v>0.51440768577548002</c:v>
                </c:pt>
                <c:pt idx="546">
                  <c:v>0.51462335706735995</c:v>
                </c:pt>
                <c:pt idx="547">
                  <c:v>0.51487843571285996</c:v>
                </c:pt>
                <c:pt idx="548">
                  <c:v>0.51517301922434</c:v>
                </c:pt>
                <c:pt idx="549">
                  <c:v>0.50412371087929997</c:v>
                </c:pt>
                <c:pt idx="550">
                  <c:v>0.47815270508158003</c:v>
                </c:pt>
                <c:pt idx="551">
                  <c:v>0.47019755078814002</c:v>
                </c:pt>
                <c:pt idx="552">
                  <c:v>0.47279462223877999</c:v>
                </c:pt>
                <c:pt idx="553">
                  <c:v>0.46591339230651996</c:v>
                </c:pt>
                <c:pt idx="554">
                  <c:v>0.46331383939993998</c:v>
                </c:pt>
                <c:pt idx="555">
                  <c:v>0.4652887486308</c:v>
                </c:pt>
                <c:pt idx="556">
                  <c:v>0.45461253816002001</c:v>
                </c:pt>
                <c:pt idx="557">
                  <c:v>0.45473159357641996</c:v>
                </c:pt>
                <c:pt idx="558">
                  <c:v>0.46898076944278005</c:v>
                </c:pt>
                <c:pt idx="559">
                  <c:v>0.45822583746634005</c:v>
                </c:pt>
                <c:pt idx="560">
                  <c:v>0.46153430557904002</c:v>
                </c:pt>
                <c:pt idx="561">
                  <c:v>0.45713015740461999</c:v>
                </c:pt>
                <c:pt idx="562">
                  <c:v>0.45743652469078</c:v>
                </c:pt>
                <c:pt idx="563">
                  <c:v>0.47053554567079997</c:v>
                </c:pt>
                <c:pt idx="564">
                  <c:v>0.47058940501924001</c:v>
                </c:pt>
                <c:pt idx="565">
                  <c:v>0.47029100913712002</c:v>
                </c:pt>
                <c:pt idx="566">
                  <c:v>0.48300735465729999</c:v>
                </c:pt>
                <c:pt idx="567">
                  <c:v>0.48612640658472001</c:v>
                </c:pt>
                <c:pt idx="568">
                  <c:v>0.49797468293052</c:v>
                </c:pt>
                <c:pt idx="569">
                  <c:v>0.51522699152123996</c:v>
                </c:pt>
                <c:pt idx="570">
                  <c:v>0.53204715067658004</c:v>
                </c:pt>
                <c:pt idx="571">
                  <c:v>0.53082614903787995</c:v>
                </c:pt>
                <c:pt idx="572">
                  <c:v>0.52965098137083999</c:v>
                </c:pt>
                <c:pt idx="573">
                  <c:v>0.52852116551675998</c:v>
                </c:pt>
                <c:pt idx="574">
                  <c:v>0.52743624031112002</c:v>
                </c:pt>
                <c:pt idx="575">
                  <c:v>0.52639576511029995</c:v>
                </c:pt>
                <c:pt idx="576">
                  <c:v>0.52539931934248008</c:v>
                </c:pt>
                <c:pt idx="577">
                  <c:v>0.52444650208188004</c:v>
                </c:pt>
                <c:pt idx="578">
                  <c:v>0.52353693164549997</c:v>
                </c:pt>
                <c:pt idx="579">
                  <c:v>0.52267024521167993</c:v>
                </c:pt>
                <c:pt idx="580">
                  <c:v>0.52184609845944008</c:v>
                </c:pt>
                <c:pt idx="581">
                  <c:v>0.52106416522865995</c:v>
                </c:pt>
                <c:pt idx="582">
                  <c:v>0.52032413719934001</c:v>
                </c:pt>
                <c:pt idx="583">
                  <c:v>0.51962572359061998</c:v>
                </c:pt>
                <c:pt idx="584">
                  <c:v>0.51896865087763999</c:v>
                </c:pt>
                <c:pt idx="585">
                  <c:v>0.51835266252718004</c:v>
                </c:pt>
                <c:pt idx="586">
                  <c:v>0.51777751875033995</c:v>
                </c:pt>
                <c:pt idx="587">
                  <c:v>0.51724299627233994</c:v>
                </c:pt>
                <c:pt idx="588">
                  <c:v>0.51674888811945996</c:v>
                </c:pt>
                <c:pt idx="589">
                  <c:v>0.51629500342180001</c:v>
                </c:pt>
                <c:pt idx="590">
                  <c:v>0.51588116723213995</c:v>
                </c:pt>
                <c:pt idx="591">
                  <c:v>0.51550722036053997</c:v>
                </c:pt>
                <c:pt idx="592">
                  <c:v>0.51517301922434</c:v>
                </c:pt>
                <c:pt idx="593">
                  <c:v>0.51487843571285996</c:v>
                </c:pt>
                <c:pt idx="594">
                  <c:v>0.51462335706735995</c:v>
                </c:pt>
                <c:pt idx="595">
                  <c:v>0.51440768577548002</c:v>
                </c:pt>
                <c:pt idx="596">
                  <c:v>0.51423133947996003</c:v>
                </c:pt>
                <c:pt idx="597">
                  <c:v>0.51409425090201999</c:v>
                </c:pt>
                <c:pt idx="598">
                  <c:v>0.51399636777844004</c:v>
                </c:pt>
                <c:pt idx="599">
                  <c:v>0.51393765281306003</c:v>
                </c:pt>
                <c:pt idx="600">
                  <c:v>0.51391808364201996</c:v>
                </c:pt>
                <c:pt idx="601">
                  <c:v>0.51393765281303994</c:v>
                </c:pt>
                <c:pt idx="602">
                  <c:v>0.51399636777841995</c:v>
                </c:pt>
                <c:pt idx="603">
                  <c:v>0.51409425090200001</c:v>
                </c:pt>
                <c:pt idx="604">
                  <c:v>0.51423133947998001</c:v>
                </c:pt>
                <c:pt idx="605">
                  <c:v>0.51440768577546003</c:v>
                </c:pt>
                <c:pt idx="606">
                  <c:v>0.51462335706735995</c:v>
                </c:pt>
                <c:pt idx="607">
                  <c:v>0.51487843571283998</c:v>
                </c:pt>
                <c:pt idx="608">
                  <c:v>0.51517301922434</c:v>
                </c:pt>
                <c:pt idx="609">
                  <c:v>0.50412371087932006</c:v>
                </c:pt>
                <c:pt idx="610">
                  <c:v>0.47815270508151997</c:v>
                </c:pt>
                <c:pt idx="611">
                  <c:v>0.47019755078814002</c:v>
                </c:pt>
                <c:pt idx="612">
                  <c:v>0.47279462223877999</c:v>
                </c:pt>
                <c:pt idx="613">
                  <c:v>0.46591339230641998</c:v>
                </c:pt>
                <c:pt idx="614">
                  <c:v>0.46331383939993998</c:v>
                </c:pt>
                <c:pt idx="615">
                  <c:v>0.46528874863078001</c:v>
                </c:pt>
                <c:pt idx="616">
                  <c:v>0.45461253816004005</c:v>
                </c:pt>
                <c:pt idx="617">
                  <c:v>0.45473159357640003</c:v>
                </c:pt>
                <c:pt idx="618">
                  <c:v>0.46898076944278005</c:v>
                </c:pt>
                <c:pt idx="619">
                  <c:v>0.45822583746635998</c:v>
                </c:pt>
                <c:pt idx="620">
                  <c:v>0.46153430557898001</c:v>
                </c:pt>
                <c:pt idx="621">
                  <c:v>0.45713015740461999</c:v>
                </c:pt>
                <c:pt idx="622">
                  <c:v>0.45743652469075996</c:v>
                </c:pt>
                <c:pt idx="623">
                  <c:v>0.47053554567079997</c:v>
                </c:pt>
                <c:pt idx="624">
                  <c:v>0.47058940501922003</c:v>
                </c:pt>
                <c:pt idx="625">
                  <c:v>0.47029100913708</c:v>
                </c:pt>
                <c:pt idx="626">
                  <c:v>0.48300735465728001</c:v>
                </c:pt>
                <c:pt idx="627">
                  <c:v>0.48612640658472001</c:v>
                </c:pt>
                <c:pt idx="628">
                  <c:v>0.49797468293056002</c:v>
                </c:pt>
                <c:pt idx="629">
                  <c:v>0.51522699152123996</c:v>
                </c:pt>
                <c:pt idx="630">
                  <c:v>0.53204715067658004</c:v>
                </c:pt>
                <c:pt idx="631">
                  <c:v>0.53082614903786007</c:v>
                </c:pt>
                <c:pt idx="632">
                  <c:v>0.52965098137083999</c:v>
                </c:pt>
                <c:pt idx="633">
                  <c:v>0.52852116551674</c:v>
                </c:pt>
                <c:pt idx="634">
                  <c:v>0.52743624031112002</c:v>
                </c:pt>
                <c:pt idx="635">
                  <c:v>0.52639576511029995</c:v>
                </c:pt>
                <c:pt idx="636">
                  <c:v>0.52539931934248008</c:v>
                </c:pt>
                <c:pt idx="637">
                  <c:v>0.52444650208188004</c:v>
                </c:pt>
                <c:pt idx="638">
                  <c:v>0.52353693164549997</c:v>
                </c:pt>
                <c:pt idx="639">
                  <c:v>0.52267024521166006</c:v>
                </c:pt>
                <c:pt idx="640">
                  <c:v>0.52184609845941998</c:v>
                </c:pt>
                <c:pt idx="641">
                  <c:v>0.52106416522864007</c:v>
                </c:pt>
                <c:pt idx="642">
                  <c:v>0.52032413719934001</c:v>
                </c:pt>
                <c:pt idx="643">
                  <c:v>0.5196257235906</c:v>
                </c:pt>
                <c:pt idx="644">
                  <c:v>0.51896865087763999</c:v>
                </c:pt>
                <c:pt idx="645">
                  <c:v>0.51835266252719991</c:v>
                </c:pt>
                <c:pt idx="646">
                  <c:v>0.51777751875032008</c:v>
                </c:pt>
                <c:pt idx="647">
                  <c:v>0.51724299627233994</c:v>
                </c:pt>
                <c:pt idx="648">
                  <c:v>0.51674888811948005</c:v>
                </c:pt>
                <c:pt idx="649">
                  <c:v>0.51629500342180001</c:v>
                </c:pt>
                <c:pt idx="650">
                  <c:v>0.51588116723212007</c:v>
                </c:pt>
                <c:pt idx="651">
                  <c:v>0.51550722036055996</c:v>
                </c:pt>
                <c:pt idx="652">
                  <c:v>0.51517301922432002</c:v>
                </c:pt>
                <c:pt idx="653">
                  <c:v>0.51487843571283998</c:v>
                </c:pt>
                <c:pt idx="654">
                  <c:v>0.51462335706738005</c:v>
                </c:pt>
                <c:pt idx="655">
                  <c:v>0.51440768577548002</c:v>
                </c:pt>
                <c:pt idx="656">
                  <c:v>0.51423133947996003</c:v>
                </c:pt>
                <c:pt idx="657">
                  <c:v>0.51409425090200001</c:v>
                </c:pt>
                <c:pt idx="658">
                  <c:v>0.51399636777844004</c:v>
                </c:pt>
                <c:pt idx="659">
                  <c:v>0.51393765281302006</c:v>
                </c:pt>
                <c:pt idx="660">
                  <c:v>0.51391808364199998</c:v>
                </c:pt>
                <c:pt idx="661">
                  <c:v>0.51393765281303994</c:v>
                </c:pt>
                <c:pt idx="662">
                  <c:v>0.51399636777841995</c:v>
                </c:pt>
                <c:pt idx="663">
                  <c:v>0.51409425090201999</c:v>
                </c:pt>
                <c:pt idx="664">
                  <c:v>0.51423133947996003</c:v>
                </c:pt>
                <c:pt idx="665">
                  <c:v>0.51440768577548002</c:v>
                </c:pt>
                <c:pt idx="666">
                  <c:v>0.51462335706733997</c:v>
                </c:pt>
                <c:pt idx="667">
                  <c:v>0.51487843571285996</c:v>
                </c:pt>
                <c:pt idx="668">
                  <c:v>0.51517301922434</c:v>
                </c:pt>
                <c:pt idx="669">
                  <c:v>0.50412371087927998</c:v>
                </c:pt>
                <c:pt idx="670">
                  <c:v>0.47815270508159996</c:v>
                </c:pt>
                <c:pt idx="671">
                  <c:v>0.47019755078814002</c:v>
                </c:pt>
                <c:pt idx="672">
                  <c:v>0.47279462223877999</c:v>
                </c:pt>
                <c:pt idx="673">
                  <c:v>0.46591339230658002</c:v>
                </c:pt>
                <c:pt idx="674">
                  <c:v>0.46331383939993998</c:v>
                </c:pt>
                <c:pt idx="675">
                  <c:v>0.46528874863078001</c:v>
                </c:pt>
                <c:pt idx="676">
                  <c:v>0.45461253816004005</c:v>
                </c:pt>
                <c:pt idx="677">
                  <c:v>0.45473159357641996</c:v>
                </c:pt>
                <c:pt idx="678">
                  <c:v>0.46898076944278005</c:v>
                </c:pt>
                <c:pt idx="679">
                  <c:v>0.45822583746638001</c:v>
                </c:pt>
                <c:pt idx="680">
                  <c:v>0.46153430557899999</c:v>
                </c:pt>
                <c:pt idx="681">
                  <c:v>0.45713015740464003</c:v>
                </c:pt>
                <c:pt idx="682">
                  <c:v>0.45743652469078</c:v>
                </c:pt>
                <c:pt idx="683">
                  <c:v>0.47053554567079997</c:v>
                </c:pt>
                <c:pt idx="684">
                  <c:v>0.47058940501924001</c:v>
                </c:pt>
                <c:pt idx="685">
                  <c:v>0.47029100913712002</c:v>
                </c:pt>
                <c:pt idx="686">
                  <c:v>0.48300735465728001</c:v>
                </c:pt>
                <c:pt idx="687">
                  <c:v>0.48612640658478001</c:v>
                </c:pt>
                <c:pt idx="688">
                  <c:v>0.49797468293059999</c:v>
                </c:pt>
                <c:pt idx="689">
                  <c:v>0.51522699152132001</c:v>
                </c:pt>
                <c:pt idx="690">
                  <c:v>0.53204715067658004</c:v>
                </c:pt>
                <c:pt idx="691">
                  <c:v>0.53082614903787995</c:v>
                </c:pt>
                <c:pt idx="692">
                  <c:v>0.52965098137085997</c:v>
                </c:pt>
                <c:pt idx="693">
                  <c:v>0.52852116551675998</c:v>
                </c:pt>
                <c:pt idx="694">
                  <c:v>0.52743624031112002</c:v>
                </c:pt>
                <c:pt idx="695">
                  <c:v>0.52639576511029995</c:v>
                </c:pt>
                <c:pt idx="696">
                  <c:v>0.52539931934248008</c:v>
                </c:pt>
                <c:pt idx="697">
                  <c:v>0.52444650208190002</c:v>
                </c:pt>
                <c:pt idx="698">
                  <c:v>0.52353693164551995</c:v>
                </c:pt>
                <c:pt idx="699">
                  <c:v>0.52267024521166006</c:v>
                </c:pt>
                <c:pt idx="700">
                  <c:v>0.52184609845944008</c:v>
                </c:pt>
                <c:pt idx="701">
                  <c:v>0.52106416522864007</c:v>
                </c:pt>
                <c:pt idx="702">
                  <c:v>0.52032413719935999</c:v>
                </c:pt>
                <c:pt idx="703">
                  <c:v>0.5196257235906</c:v>
                </c:pt>
                <c:pt idx="704">
                  <c:v>0.51896865087763999</c:v>
                </c:pt>
                <c:pt idx="705">
                  <c:v>0.51835266252719991</c:v>
                </c:pt>
                <c:pt idx="706">
                  <c:v>0.51777751875032008</c:v>
                </c:pt>
                <c:pt idx="707">
                  <c:v>0.51724299627233994</c:v>
                </c:pt>
                <c:pt idx="708">
                  <c:v>0.51674888811948005</c:v>
                </c:pt>
                <c:pt idx="709">
                  <c:v>0.51629500342180001</c:v>
                </c:pt>
                <c:pt idx="710">
                  <c:v>0.51588116723212007</c:v>
                </c:pt>
                <c:pt idx="711">
                  <c:v>0.51550722036055996</c:v>
                </c:pt>
                <c:pt idx="712">
                  <c:v>0.51517301922435998</c:v>
                </c:pt>
                <c:pt idx="713">
                  <c:v>0.51487843571285996</c:v>
                </c:pt>
                <c:pt idx="714">
                  <c:v>0.51462335706735995</c:v>
                </c:pt>
                <c:pt idx="715">
                  <c:v>0.51440768577548002</c:v>
                </c:pt>
                <c:pt idx="716">
                  <c:v>0.51423133947998001</c:v>
                </c:pt>
                <c:pt idx="717">
                  <c:v>0.51409425090201999</c:v>
                </c:pt>
                <c:pt idx="718">
                  <c:v>0.51399636777844004</c:v>
                </c:pt>
                <c:pt idx="719">
                  <c:v>0.51393765281306003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121024"/>
        <c:axId val="117122560"/>
      </c:radarChart>
      <c:catAx>
        <c:axId val="117121024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en-US"/>
          </a:p>
        </c:txPr>
        <c:crossAx val="117122560"/>
        <c:crosses val="autoZero"/>
        <c:auto val="1"/>
        <c:lblAlgn val="ctr"/>
        <c:lblOffset val="100"/>
        <c:noMultiLvlLbl val="0"/>
      </c:catAx>
      <c:valAx>
        <c:axId val="117122560"/>
        <c:scaling>
          <c:orientation val="minMax"/>
          <c:min val="0"/>
        </c:scaling>
        <c:delete val="0"/>
        <c:axPos val="l"/>
        <c:majorGridlines>
          <c:spPr>
            <a:ln w="19050"/>
          </c:spPr>
        </c:majorGridlines>
        <c:numFmt formatCode="General" sourceLinked="1"/>
        <c:majorTickMark val="cross"/>
        <c:minorTickMark val="in"/>
        <c:tickLblPos val="nextTo"/>
        <c:spPr>
          <a:noFill/>
          <a:ln cmpd="sng">
            <a:solidFill>
              <a:schemeClr val="accent1">
                <a:alpha val="60000"/>
              </a:schemeClr>
            </a:solidFill>
          </a:ln>
        </c:spPr>
        <c:txPr>
          <a:bodyPr/>
          <a:lstStyle/>
          <a:p>
            <a:pPr>
              <a:defRPr sz="1600" b="1">
                <a:solidFill>
                  <a:srgbClr val="FF0000"/>
                </a:solidFill>
              </a:defRPr>
            </a:pPr>
            <a:endParaRPr lang="en-US"/>
          </a:p>
        </c:txPr>
        <c:crossAx val="117121024"/>
        <c:crosses val="autoZero"/>
        <c:crossBetween val="between"/>
        <c:majorUnit val="1"/>
        <c:minorUnit val="0.5"/>
      </c:valAx>
    </c:plotArea>
    <c:legend>
      <c:legendPos val="l"/>
      <c:layout>
        <c:manualLayout>
          <c:xMode val="edge"/>
          <c:yMode val="edge"/>
          <c:x val="2.021733797514923E-3"/>
          <c:y val="1.0889148115744789E-3"/>
          <c:w val="0.17148425666340378"/>
          <c:h val="0.15969544054671184"/>
        </c:manualLayout>
      </c:layout>
      <c:overlay val="1"/>
      <c:txPr>
        <a:bodyPr anchor="t"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Hcal λΙ</c:v>
          </c:tx>
          <c:marker>
            <c:symbol val="none"/>
          </c:marker>
          <c:xVal>
            <c:numRef>
              <c:f>Sheet2!$F$7:$F$59</c:f>
              <c:numCache>
                <c:formatCode>General</c:formatCode>
                <c:ptCount val="53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</c:numCache>
            </c:numRef>
          </c:xVal>
          <c:yVal>
            <c:numRef>
              <c:f>Sheet2!$I$7:$I$59</c:f>
              <c:numCache>
                <c:formatCode>General</c:formatCode>
                <c:ptCount val="53"/>
                <c:pt idx="0">
                  <c:v>7.4626334468044</c:v>
                </c:pt>
                <c:pt idx="1">
                  <c:v>7.4637702151597001</c:v>
                </c:pt>
                <c:pt idx="2">
                  <c:v>7.4671822524760998</c:v>
                </c:pt>
                <c:pt idx="3">
                  <c:v>7.4728747619489999</c:v>
                </c:pt>
                <c:pt idx="4">
                  <c:v>7.4808564370986002</c:v>
                </c:pt>
                <c:pt idx="5">
                  <c:v>7.4911394942167</c:v>
                </c:pt>
                <c:pt idx="6">
                  <c:v>7.5037397181093999</c:v>
                </c:pt>
                <c:pt idx="7">
                  <c:v>7.5186765214531999</c:v>
                </c:pt>
                <c:pt idx="8">
                  <c:v>7.5359730181827</c:v>
                </c:pt>
                <c:pt idx="9">
                  <c:v>7.5556561114285001</c:v>
                </c:pt>
                <c:pt idx="10">
                  <c:v>7.5777565966338001</c:v>
                </c:pt>
                <c:pt idx="11">
                  <c:v>7.6023092805908004</c:v>
                </c:pt>
                <c:pt idx="12">
                  <c:v>7.6293531172655999</c:v>
                </c:pt>
                <c:pt idx="13">
                  <c:v>7.6589313614116996</c:v>
                </c:pt>
                <c:pt idx="14">
                  <c:v>7.6910917411190001</c:v>
                </c:pt>
                <c:pt idx="15">
                  <c:v>7.7258866506082002</c:v>
                </c:pt>
                <c:pt idx="16">
                  <c:v>7.7633733647524998</c:v>
                </c:pt>
                <c:pt idx="17">
                  <c:v>7.8036142770085997</c:v>
                </c:pt>
                <c:pt idx="18">
                  <c:v>7.8466771626518002</c:v>
                </c:pt>
                <c:pt idx="19">
                  <c:v>7.8926354694557004</c:v>
                </c:pt>
                <c:pt idx="20">
                  <c:v>7.9415686382245001</c:v>
                </c:pt>
                <c:pt idx="21">
                  <c:v>7.9935624558927003</c:v>
                </c:pt>
                <c:pt idx="22">
                  <c:v>8.0487094442463007</c:v>
                </c:pt>
                <c:pt idx="23">
                  <c:v>8.1071092877078001</c:v>
                </c:pt>
                <c:pt idx="24">
                  <c:v>8.1688693040646996</c:v>
                </c:pt>
                <c:pt idx="25">
                  <c:v>8.2341049625149001</c:v>
                </c:pt>
                <c:pt idx="26">
                  <c:v>8.3029404539695992</c:v>
                </c:pt>
                <c:pt idx="27">
                  <c:v>8.3755093191963006</c:v>
                </c:pt>
                <c:pt idx="28">
                  <c:v>8.4519551411209992</c:v>
                </c:pt>
                <c:pt idx="29">
                  <c:v>8.5324323084513001</c:v>
                </c:pt>
                <c:pt idx="30">
                  <c:v>8.6171068587520008</c:v>
                </c:pt>
                <c:pt idx="31">
                  <c:v>8.7061574102181005</c:v>
                </c:pt>
                <c:pt idx="32">
                  <c:v>8.7997761926793991</c:v>
                </c:pt>
                <c:pt idx="33">
                  <c:v>8.8981701898593997</c:v>
                </c:pt>
                <c:pt idx="34">
                  <c:v>8.7497885045720007</c:v>
                </c:pt>
                <c:pt idx="35">
                  <c:v>8.1343949356714003</c:v>
                </c:pt>
                <c:pt idx="36">
                  <c:v>7.5459918161854</c:v>
                </c:pt>
                <c:pt idx="37">
                  <c:v>6.9770233050522998</c:v>
                </c:pt>
                <c:pt idx="38">
                  <c:v>6.4397455902185001</c:v>
                </c:pt>
                <c:pt idx="39">
                  <c:v>5.9085416781070998</c:v>
                </c:pt>
                <c:pt idx="40">
                  <c:v>5.4212965850607997</c:v>
                </c:pt>
                <c:pt idx="41">
                  <c:v>4.8891395722763997</c:v>
                </c:pt>
                <c:pt idx="42">
                  <c:v>4.4150625136358004</c:v>
                </c:pt>
                <c:pt idx="43">
                  <c:v>3.9391083996137999</c:v>
                </c:pt>
                <c:pt idx="44">
                  <c:v>3.4535472933393998</c:v>
                </c:pt>
                <c:pt idx="45">
                  <c:v>2.9550510888433998</c:v>
                </c:pt>
                <c:pt idx="46">
                  <c:v>2.5007438280007999</c:v>
                </c:pt>
                <c:pt idx="47">
                  <c:v>2.0370941277736998</c:v>
                </c:pt>
                <c:pt idx="48">
                  <c:v>1.5589879352178999</c:v>
                </c:pt>
                <c:pt idx="49">
                  <c:v>1.0616608128050999</c:v>
                </c:pt>
                <c:pt idx="50">
                  <c:v>0.61365660615894002</c:v>
                </c:pt>
                <c:pt idx="51">
                  <c:v>0.14737203698483001</c:v>
                </c:pt>
                <c:pt idx="52">
                  <c:v>0</c:v>
                </c:pt>
              </c:numCache>
            </c:numRef>
          </c:yVal>
          <c:smooth val="1"/>
        </c:ser>
        <c:ser>
          <c:idx val="2"/>
          <c:order val="2"/>
          <c:tx>
            <c:v>Ecal λΙ</c:v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Sheet2!$F$68:$F$123</c:f>
              <c:numCache>
                <c:formatCode>General</c:formatCode>
                <c:ptCount val="56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</c:numCache>
            </c:numRef>
          </c:xVal>
          <c:yVal>
            <c:numRef>
              <c:f>Sheet2!$I$68:$I$123</c:f>
              <c:numCache>
                <c:formatCode>General</c:formatCode>
                <c:ptCount val="56"/>
                <c:pt idx="0">
                  <c:v>0.97207435282326005</c:v>
                </c:pt>
                <c:pt idx="1">
                  <c:v>0.97222242700795003</c:v>
                </c:pt>
                <c:pt idx="2">
                  <c:v>0.97266687520304995</c:v>
                </c:pt>
                <c:pt idx="3">
                  <c:v>0.97340837517102996</c:v>
                </c:pt>
                <c:pt idx="4">
                  <c:v>0.97444805932016998</c:v>
                </c:pt>
                <c:pt idx="5">
                  <c:v>0.97578751893108995</c:v>
                </c:pt>
                <c:pt idx="6">
                  <c:v>0.97742881011513005</c:v>
                </c:pt>
                <c:pt idx="7">
                  <c:v>0.97937446154597996</c:v>
                </c:pt>
                <c:pt idx="8">
                  <c:v>0.98162748401911004</c:v>
                </c:pt>
                <c:pt idx="9">
                  <c:v>0.98419138190649003</c:v>
                </c:pt>
                <c:pt idx="10">
                  <c:v>0.98707016658835001</c:v>
                </c:pt>
                <c:pt idx="11">
                  <c:v>0.99026837195883</c:v>
                </c:pt>
                <c:pt idx="12">
                  <c:v>0.99379107211837003</c:v>
                </c:pt>
                <c:pt idx="13">
                  <c:v>0.99764390138310999</c:v>
                </c:pt>
                <c:pt idx="14">
                  <c:v>1.0018330767610999</c:v>
                </c:pt>
                <c:pt idx="15">
                  <c:v>1.0063654230654999</c:v>
                </c:pt>
                <c:pt idx="16">
                  <c:v>1.0112484008575999</c:v>
                </c:pt>
                <c:pt idx="17">
                  <c:v>1.0164901374399</c:v>
                </c:pt>
                <c:pt idx="18">
                  <c:v>1.0220994611445</c:v>
                </c:pt>
                <c:pt idx="19">
                  <c:v>1.0280859391970001</c:v>
                </c:pt>
                <c:pt idx="20">
                  <c:v>1.0344599194684001</c:v>
                </c:pt>
                <c:pt idx="21">
                  <c:v>1.0412325764696</c:v>
                </c:pt>
                <c:pt idx="22">
                  <c:v>1.0484159619857001</c:v>
                </c:pt>
                <c:pt idx="23">
                  <c:v>1.0560230607990999</c:v>
                </c:pt>
                <c:pt idx="24">
                  <c:v>1.0640678520055999</c:v>
                </c:pt>
                <c:pt idx="25">
                  <c:v>1.0725653764948999</c:v>
                </c:pt>
                <c:pt idx="26">
                  <c:v>1.0815318112373</c:v>
                </c:pt>
                <c:pt idx="27">
                  <c:v>1.090984551105</c:v>
                </c:pt>
                <c:pt idx="28">
                  <c:v>1.1009422990505</c:v>
                </c:pt>
                <c:pt idx="29">
                  <c:v>1.1114251655758001</c:v>
                </c:pt>
                <c:pt idx="30">
                  <c:v>1.1224547785497001</c:v>
                </c:pt>
                <c:pt idx="31">
                  <c:v>1.1340544045801</c:v>
                </c:pt>
                <c:pt idx="32">
                  <c:v>1.1462490833114001</c:v>
                </c:pt>
                <c:pt idx="33">
                  <c:v>1.1590657762137</c:v>
                </c:pt>
                <c:pt idx="34">
                  <c:v>1.1725335316557</c:v>
                </c:pt>
                <c:pt idx="35">
                  <c:v>1.1866836683134001</c:v>
                </c:pt>
                <c:pt idx="36">
                  <c:v>1.2015499792736</c:v>
                </c:pt>
                <c:pt idx="37">
                  <c:v>1.2171689595491</c:v>
                </c:pt>
                <c:pt idx="38">
                  <c:v>1.2335800601375999</c:v>
                </c:pt>
                <c:pt idx="39">
                  <c:v>1.2508259722546999</c:v>
                </c:pt>
                <c:pt idx="40">
                  <c:v>1.2689529459483999</c:v>
                </c:pt>
                <c:pt idx="41">
                  <c:v>1.2880111479919001</c:v>
                </c:pt>
                <c:pt idx="42">
                  <c:v>1.3080550647699001</c:v>
                </c:pt>
                <c:pt idx="43">
                  <c:v>1.3291439568448999</c:v>
                </c:pt>
                <c:pt idx="44">
                  <c:v>1.3513423730559999</c:v>
                </c:pt>
                <c:pt idx="45">
                  <c:v>1.3747207333977001</c:v>
                </c:pt>
                <c:pt idx="46">
                  <c:v>1.3993559916092</c:v>
                </c:pt>
                <c:pt idx="47">
                  <c:v>1.4253323904388</c:v>
                </c:pt>
                <c:pt idx="48">
                  <c:v>1.4527423250191001</c:v>
                </c:pt>
                <c:pt idx="49">
                  <c:v>1.4816873327983999</c:v>
                </c:pt>
                <c:pt idx="50">
                  <c:v>1.5122792321670999</c:v>
                </c:pt>
                <c:pt idx="51">
                  <c:v>1.5446414364575001</c:v>
                </c:pt>
                <c:pt idx="52">
                  <c:v>1.2757533399134999</c:v>
                </c:pt>
                <c:pt idx="53">
                  <c:v>0.70319969265891002</c:v>
                </c:pt>
                <c:pt idx="54">
                  <c:v>0.19160746748960999</c:v>
                </c:pt>
                <c:pt idx="5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712576"/>
        <c:axId val="116714496"/>
      </c:scatterChart>
      <c:scatterChart>
        <c:scatterStyle val="smoothMarker"/>
        <c:varyColors val="0"/>
        <c:ser>
          <c:idx val="1"/>
          <c:order val="1"/>
          <c:tx>
            <c:v>Hcal X0</c:v>
          </c:tx>
          <c:marker>
            <c:symbol val="none"/>
          </c:marker>
          <c:xVal>
            <c:numRef>
              <c:f>Sheet2!$F$7:$F$59</c:f>
              <c:numCache>
                <c:formatCode>General</c:formatCode>
                <c:ptCount val="53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</c:numCache>
            </c:numRef>
          </c:xVal>
          <c:yVal>
            <c:numRef>
              <c:f>Sheet2!$H$7:$H$59</c:f>
              <c:numCache>
                <c:formatCode>General</c:formatCode>
                <c:ptCount val="53"/>
                <c:pt idx="0">
                  <c:v>191.75082293450001</c:v>
                </c:pt>
                <c:pt idx="1">
                  <c:v>191.78003196227999</c:v>
                </c:pt>
                <c:pt idx="2">
                  <c:v>191.86770355542001</c:v>
                </c:pt>
                <c:pt idx="3">
                  <c:v>192.01397140896</c:v>
                </c:pt>
                <c:pt idx="4">
                  <c:v>192.21905890108999</c:v>
                </c:pt>
                <c:pt idx="5">
                  <c:v>192.48327992692001</c:v>
                </c:pt>
                <c:pt idx="6">
                  <c:v>192.80704007375999</c:v>
                </c:pt>
                <c:pt idx="7">
                  <c:v>193.19083814633001</c:v>
                </c:pt>
                <c:pt idx="8">
                  <c:v>193.63526805239999</c:v>
                </c:pt>
                <c:pt idx="9">
                  <c:v>194.14102106234</c:v>
                </c:pt>
                <c:pt idx="10">
                  <c:v>194.70888845869001</c:v>
                </c:pt>
                <c:pt idx="11">
                  <c:v>195.33976459478001</c:v>
                </c:pt>
                <c:pt idx="12">
                  <c:v>196.03465038472001</c:v>
                </c:pt>
                <c:pt idx="13">
                  <c:v>196.79465725044</c:v>
                </c:pt>
                <c:pt idx="14">
                  <c:v>197.62101155536001</c:v>
                </c:pt>
                <c:pt idx="15">
                  <c:v>198.51505955811999</c:v>
                </c:pt>
                <c:pt idx="16">
                  <c:v>199.47827292476001</c:v>
                </c:pt>
                <c:pt idx="17">
                  <c:v>200.51225484224</c:v>
                </c:pt>
                <c:pt idx="18">
                  <c:v>201.61874678223001</c:v>
                </c:pt>
                <c:pt idx="19">
                  <c:v>202.79963597010001</c:v>
                </c:pt>
                <c:pt idx="20">
                  <c:v>204.05696362085999</c:v>
                </c:pt>
                <c:pt idx="21">
                  <c:v>205.39293401206999</c:v>
                </c:pt>
                <c:pt idx="22">
                  <c:v>206.80992447188001</c:v>
                </c:pt>
                <c:pt idx="23">
                  <c:v>208.31049637090001</c:v>
                </c:pt>
                <c:pt idx="24">
                  <c:v>209.89740721749999</c:v>
                </c:pt>
                <c:pt idx="25">
                  <c:v>211.57362396881999</c:v>
                </c:pt>
                <c:pt idx="26">
                  <c:v>213.34233768464</c:v>
                </c:pt>
                <c:pt idx="27">
                  <c:v>215.20697966737001</c:v>
                </c:pt>
                <c:pt idx="28">
                  <c:v>217.1712392506</c:v>
                </c:pt>
                <c:pt idx="29">
                  <c:v>219.23908342022</c:v>
                </c:pt>
                <c:pt idx="30">
                  <c:v>221.41477847714</c:v>
                </c:pt>
                <c:pt idx="31">
                  <c:v>223.70291397892001</c:v>
                </c:pt>
                <c:pt idx="32">
                  <c:v>226.10842923128001</c:v>
                </c:pt>
                <c:pt idx="33">
                  <c:v>228.63664263819001</c:v>
                </c:pt>
                <c:pt idx="34">
                  <c:v>225.02536064308001</c:v>
                </c:pt>
                <c:pt idx="35">
                  <c:v>209.10885480563999</c:v>
                </c:pt>
                <c:pt idx="36">
                  <c:v>193.97366414433</c:v>
                </c:pt>
                <c:pt idx="37">
                  <c:v>179.27320220694</c:v>
                </c:pt>
                <c:pt idx="38">
                  <c:v>165.46798936810001</c:v>
                </c:pt>
                <c:pt idx="39">
                  <c:v>151.85396987153999</c:v>
                </c:pt>
                <c:pt idx="40">
                  <c:v>139.47721328417001</c:v>
                </c:pt>
                <c:pt idx="41">
                  <c:v>125.64591541691</c:v>
                </c:pt>
                <c:pt idx="42">
                  <c:v>113.52591834953</c:v>
                </c:pt>
                <c:pt idx="43">
                  <c:v>101.36813566556999</c:v>
                </c:pt>
                <c:pt idx="44">
                  <c:v>88.847516859406994</c:v>
                </c:pt>
                <c:pt idx="45">
                  <c:v>75.929449713056997</c:v>
                </c:pt>
                <c:pt idx="46">
                  <c:v>64.378241925416006</c:v>
                </c:pt>
                <c:pt idx="47">
                  <c:v>52.474238103612002</c:v>
                </c:pt>
                <c:pt idx="48">
                  <c:v>40.191671659668998</c:v>
                </c:pt>
                <c:pt idx="49">
                  <c:v>27.279165439012999</c:v>
                </c:pt>
                <c:pt idx="50">
                  <c:v>15.900826235382</c:v>
                </c:pt>
                <c:pt idx="51">
                  <c:v>4.0449198663949</c:v>
                </c:pt>
                <c:pt idx="52">
                  <c:v>0</c:v>
                </c:pt>
              </c:numCache>
            </c:numRef>
          </c:yVal>
          <c:smooth val="1"/>
        </c:ser>
        <c:ser>
          <c:idx val="3"/>
          <c:order val="3"/>
          <c:tx>
            <c:v>Ecal X0</c:v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Sheet2!$F$68:$F$123</c:f>
              <c:numCache>
                <c:formatCode>General</c:formatCode>
                <c:ptCount val="56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</c:numCache>
            </c:numRef>
          </c:xVal>
          <c:yVal>
            <c:numRef>
              <c:f>Sheet2!$H$68:$H$123</c:f>
              <c:numCache>
                <c:formatCode>General</c:formatCode>
                <c:ptCount val="56"/>
                <c:pt idx="0">
                  <c:v>25.695904182101</c:v>
                </c:pt>
                <c:pt idx="1">
                  <c:v>25.699818388922001</c:v>
                </c:pt>
                <c:pt idx="2">
                  <c:v>25.711566973998998</c:v>
                </c:pt>
                <c:pt idx="3">
                  <c:v>25.731167853367999</c:v>
                </c:pt>
                <c:pt idx="4">
                  <c:v>25.758650961217999</c:v>
                </c:pt>
                <c:pt idx="5">
                  <c:v>25.794058361606002</c:v>
                </c:pt>
                <c:pt idx="6">
                  <c:v>25.837444405974001</c:v>
                </c:pt>
                <c:pt idx="7">
                  <c:v>25.888875937516001</c:v>
                </c:pt>
                <c:pt idx="8">
                  <c:v>25.948432543881999</c:v>
                </c:pt>
                <c:pt idx="9">
                  <c:v>26.016206859968001</c:v>
                </c:pt>
                <c:pt idx="10">
                  <c:v>26.092304922972001</c:v>
                </c:pt>
                <c:pt idx="11">
                  <c:v>26.176846582275999</c:v>
                </c:pt>
                <c:pt idx="12">
                  <c:v>26.269965967124001</c:v>
                </c:pt>
                <c:pt idx="13">
                  <c:v>26.371812015555999</c:v>
                </c:pt>
                <c:pt idx="14">
                  <c:v>26.482549068543001</c:v>
                </c:pt>
                <c:pt idx="15">
                  <c:v>26.602357533829</c:v>
                </c:pt>
                <c:pt idx="16">
                  <c:v>26.731434624594002</c:v>
                </c:pt>
                <c:pt idx="17">
                  <c:v>26.869995178707001</c:v>
                </c:pt>
                <c:pt idx="18">
                  <c:v>27.018272565126001</c:v>
                </c:pt>
                <c:pt idx="19">
                  <c:v>27.176519684780999</c:v>
                </c:pt>
                <c:pt idx="20">
                  <c:v>27.345010074263001</c:v>
                </c:pt>
                <c:pt idx="21">
                  <c:v>27.524039121634001</c:v>
                </c:pt>
                <c:pt idx="22">
                  <c:v>27.71392540491</c:v>
                </c:pt>
                <c:pt idx="23">
                  <c:v>27.915012165038</c:v>
                </c:pt>
                <c:pt idx="24">
                  <c:v>28.127668926742999</c:v>
                </c:pt>
                <c:pt idx="25">
                  <c:v>28.352293282306</c:v>
                </c:pt>
                <c:pt idx="26">
                  <c:v>28.589312855269998</c:v>
                </c:pt>
                <c:pt idx="27">
                  <c:v>28.839187463310999</c:v>
                </c:pt>
                <c:pt idx="28">
                  <c:v>29.102411502022999</c:v>
                </c:pt>
                <c:pt idx="29">
                  <c:v>29.379516574288001</c:v>
                </c:pt>
                <c:pt idx="30">
                  <c:v>29.671074393213999</c:v>
                </c:pt>
                <c:pt idx="31">
                  <c:v>29.977699990485</c:v>
                </c:pt>
                <c:pt idx="32">
                  <c:v>30.300055266394999</c:v>
                </c:pt>
                <c:pt idx="33">
                  <c:v>30.638852922967001</c:v>
                </c:pt>
                <c:pt idx="34">
                  <c:v>30.994860827486999</c:v>
                </c:pt>
                <c:pt idx="35">
                  <c:v>31.368906860757999</c:v>
                </c:pt>
                <c:pt idx="36">
                  <c:v>31.761884312397999</c:v>
                </c:pt>
                <c:pt idx="37">
                  <c:v>32.174757894974</c:v>
                </c:pt>
                <c:pt idx="38">
                  <c:v>32.608570459846</c:v>
                </c:pt>
                <c:pt idx="39">
                  <c:v>33.064450510592998</c:v>
                </c:pt>
                <c:pt idx="40">
                  <c:v>33.543620625298999</c:v>
                </c:pt>
                <c:pt idx="41">
                  <c:v>34.047406917129997</c:v>
                </c:pt>
                <c:pt idx="42">
                  <c:v>34.577249684264999</c:v>
                </c:pt>
                <c:pt idx="43">
                  <c:v>35.134715425944997</c:v>
                </c:pt>
                <c:pt idx="44">
                  <c:v>35.721510432210003</c:v>
                </c:pt>
                <c:pt idx="45">
                  <c:v>36.339496191766997</c:v>
                </c:pt>
                <c:pt idx="46">
                  <c:v>36.990706906939998</c:v>
                </c:pt>
                <c:pt idx="47">
                  <c:v>37.677369458405003</c:v>
                </c:pt>
                <c:pt idx="48">
                  <c:v>38.401926227718</c:v>
                </c:pt>
                <c:pt idx="49">
                  <c:v>39.167061265264998</c:v>
                </c:pt>
                <c:pt idx="50">
                  <c:v>39.975730388816999</c:v>
                </c:pt>
                <c:pt idx="51">
                  <c:v>40.831195917925001</c:v>
                </c:pt>
                <c:pt idx="52">
                  <c:v>33.612014171639998</c:v>
                </c:pt>
                <c:pt idx="53">
                  <c:v>18.325580817561001</c:v>
                </c:pt>
                <c:pt idx="54">
                  <c:v>4.9808236860454</c:v>
                </c:pt>
                <c:pt idx="5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255168"/>
        <c:axId val="117253248"/>
      </c:scatterChart>
      <c:valAx>
        <c:axId val="116712576"/>
        <c:scaling>
          <c:orientation val="minMax"/>
        </c:scaling>
        <c:delete val="0"/>
        <c:axPos val="b"/>
        <c:majorGridlines>
          <c:spPr>
            <a:ln w="12700"/>
          </c:spPr>
        </c:majorGridlines>
        <c:min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cos(θ)</a:t>
                </a:r>
              </a:p>
              <a:p>
                <a:pPr>
                  <a:defRPr sz="1400"/>
                </a:pPr>
                <a:endParaRPr lang="en-US" sz="1400"/>
              </a:p>
            </c:rich>
          </c:tx>
          <c:layout>
            <c:manualLayout>
              <c:xMode val="edge"/>
              <c:yMode val="edge"/>
              <c:x val="0.79745003470523868"/>
              <c:y val="0.9190076191932319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16714496"/>
        <c:crosses val="autoZero"/>
        <c:crossBetween val="midCat"/>
      </c:valAx>
      <c:valAx>
        <c:axId val="116714496"/>
        <c:scaling>
          <c:orientation val="minMax"/>
        </c:scaling>
        <c:delete val="0"/>
        <c:axPos val="l"/>
        <c:majorGridlines/>
        <c:minorGridlines>
          <c:spPr>
            <a:ln w="15875">
              <a:solidFill>
                <a:schemeClr val="accent1">
                  <a:alpha val="60000"/>
                </a:schemeClr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 sz="1600">
                    <a:solidFill>
                      <a:srgbClr val="FF0000"/>
                    </a:solidFill>
                  </a:defRPr>
                </a:pPr>
                <a:r>
                  <a:rPr lang="en-US" sz="1600">
                    <a:solidFill>
                      <a:srgbClr val="FF0000"/>
                    </a:solidFill>
                  </a:rPr>
                  <a:t>#λΙ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FF0000"/>
                </a:solidFill>
              </a:defRPr>
            </a:pPr>
            <a:endParaRPr lang="en-US"/>
          </a:p>
        </c:txPr>
        <c:crossAx val="116712576"/>
        <c:crosses val="autoZero"/>
        <c:crossBetween val="midCat"/>
      </c:valAx>
      <c:valAx>
        <c:axId val="117253248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#X0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17255168"/>
        <c:crosses val="max"/>
        <c:crossBetween val="midCat"/>
      </c:valAx>
      <c:valAx>
        <c:axId val="117255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725324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7524659417572811"/>
          <c:y val="0.31955905511811022"/>
          <c:w val="0.26657980252468444"/>
          <c:h val="0.26770498687664041"/>
        </c:manualLayout>
      </c:layout>
      <c:overlay val="1"/>
      <c:spPr>
        <a:solidFill>
          <a:sysClr val="window" lastClr="FFFFFF"/>
        </a:solidFill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/>
      <c:radarChart>
        <c:radarStyle val="marker"/>
        <c:varyColors val="0"/>
        <c:ser>
          <c:idx val="1"/>
          <c:order val="0"/>
          <c:tx>
            <c:v>Hcal λΙ</c:v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deg'!$G$7:$G$726</c:f>
              <c:numCache>
                <c:formatCode>General</c:formatCode>
                <c:ptCount val="720"/>
                <c:pt idx="0">
                  <c:v>7.4100400000000004</c:v>
                </c:pt>
                <c:pt idx="1">
                  <c:v>7.6255499999999996</c:v>
                </c:pt>
                <c:pt idx="2">
                  <c:v>7.6264200000000004</c:v>
                </c:pt>
                <c:pt idx="3">
                  <c:v>7.6278699999999997</c:v>
                </c:pt>
                <c:pt idx="4">
                  <c:v>7.6299099999999997</c:v>
                </c:pt>
                <c:pt idx="5">
                  <c:v>7.6325200000000004</c:v>
                </c:pt>
                <c:pt idx="6">
                  <c:v>7.6357200000000001</c:v>
                </c:pt>
                <c:pt idx="7">
                  <c:v>7.6395099999999996</c:v>
                </c:pt>
                <c:pt idx="8">
                  <c:v>7.6438800000000002</c:v>
                </c:pt>
                <c:pt idx="9">
                  <c:v>7.6488399999999999</c:v>
                </c:pt>
                <c:pt idx="10">
                  <c:v>7.6543900000000002</c:v>
                </c:pt>
                <c:pt idx="11">
                  <c:v>7.6605299999999996</c:v>
                </c:pt>
                <c:pt idx="12">
                  <c:v>7.6672599999999997</c:v>
                </c:pt>
                <c:pt idx="13">
                  <c:v>7.6745900000000002</c:v>
                </c:pt>
                <c:pt idx="14">
                  <c:v>7.6825200000000002</c:v>
                </c:pt>
                <c:pt idx="15">
                  <c:v>7.6910600000000002</c:v>
                </c:pt>
                <c:pt idx="16">
                  <c:v>7.7001999999999997</c:v>
                </c:pt>
                <c:pt idx="17">
                  <c:v>7.7099500000000001</c:v>
                </c:pt>
                <c:pt idx="18">
                  <c:v>7.7203099999999996</c:v>
                </c:pt>
                <c:pt idx="19">
                  <c:v>7.7312900000000004</c:v>
                </c:pt>
                <c:pt idx="20">
                  <c:v>7.7428900000000001</c:v>
                </c:pt>
                <c:pt idx="21">
                  <c:v>7.7551199999999998</c:v>
                </c:pt>
                <c:pt idx="22">
                  <c:v>7.7679799999999997</c:v>
                </c:pt>
                <c:pt idx="23">
                  <c:v>7.7184400000000002</c:v>
                </c:pt>
                <c:pt idx="24">
                  <c:v>7.6563800000000004</c:v>
                </c:pt>
                <c:pt idx="25">
                  <c:v>7.5925000000000002</c:v>
                </c:pt>
                <c:pt idx="26">
                  <c:v>7.5576400000000001</c:v>
                </c:pt>
                <c:pt idx="27">
                  <c:v>7.4970600000000003</c:v>
                </c:pt>
                <c:pt idx="28">
                  <c:v>7.43567</c:v>
                </c:pt>
                <c:pt idx="29">
                  <c:v>7.4028499999999999</c:v>
                </c:pt>
                <c:pt idx="30">
                  <c:v>7.3416199999999998</c:v>
                </c:pt>
                <c:pt idx="31">
                  <c:v>7.28437</c:v>
                </c:pt>
                <c:pt idx="32">
                  <c:v>7.2533599999999998</c:v>
                </c:pt>
                <c:pt idx="33">
                  <c:v>7.1896599999999999</c:v>
                </c:pt>
                <c:pt idx="34">
                  <c:v>7.1379000000000001</c:v>
                </c:pt>
                <c:pt idx="35">
                  <c:v>7.1085000000000003</c:v>
                </c:pt>
                <c:pt idx="36">
                  <c:v>7.0407599999999997</c:v>
                </c:pt>
                <c:pt idx="37">
                  <c:v>6.99559</c:v>
                </c:pt>
                <c:pt idx="38">
                  <c:v>6.9631999999999996</c:v>
                </c:pt>
                <c:pt idx="39">
                  <c:v>6.8945499999999997</c:v>
                </c:pt>
                <c:pt idx="40">
                  <c:v>6.8567600000000004</c:v>
                </c:pt>
                <c:pt idx="41">
                  <c:v>6.8187300000000004</c:v>
                </c:pt>
                <c:pt idx="42">
                  <c:v>6.7573299999999996</c:v>
                </c:pt>
                <c:pt idx="43">
                  <c:v>6.7207299999999996</c:v>
                </c:pt>
                <c:pt idx="44">
                  <c:v>6.6763000000000003</c:v>
                </c:pt>
                <c:pt idx="45">
                  <c:v>1.1429999999999999E-2</c:v>
                </c:pt>
                <c:pt idx="46">
                  <c:v>6.67638</c:v>
                </c:pt>
                <c:pt idx="47">
                  <c:v>6.7208899999999998</c:v>
                </c:pt>
                <c:pt idx="48">
                  <c:v>6.7575799999999999</c:v>
                </c:pt>
                <c:pt idx="49">
                  <c:v>6.8190600000000003</c:v>
                </c:pt>
                <c:pt idx="50">
                  <c:v>6.85717</c:v>
                </c:pt>
                <c:pt idx="51">
                  <c:v>6.8950399999999998</c:v>
                </c:pt>
                <c:pt idx="52">
                  <c:v>6.9637799999999999</c:v>
                </c:pt>
                <c:pt idx="53">
                  <c:v>6.9962499999999999</c:v>
                </c:pt>
                <c:pt idx="54">
                  <c:v>7.0415099999999997</c:v>
                </c:pt>
                <c:pt idx="55">
                  <c:v>7.1093299999999999</c:v>
                </c:pt>
                <c:pt idx="56">
                  <c:v>7.1388199999999999</c:v>
                </c:pt>
                <c:pt idx="57">
                  <c:v>7.1906600000000003</c:v>
                </c:pt>
                <c:pt idx="58">
                  <c:v>7.2544500000000003</c:v>
                </c:pt>
                <c:pt idx="59">
                  <c:v>7.2855499999999997</c:v>
                </c:pt>
                <c:pt idx="60">
                  <c:v>7.3428800000000001</c:v>
                </c:pt>
                <c:pt idx="61">
                  <c:v>7.4042000000000003</c:v>
                </c:pt>
                <c:pt idx="62">
                  <c:v>7.4371099999999997</c:v>
                </c:pt>
                <c:pt idx="63">
                  <c:v>7.4985900000000001</c:v>
                </c:pt>
                <c:pt idx="64">
                  <c:v>7.5592499999999996</c:v>
                </c:pt>
                <c:pt idx="65">
                  <c:v>7.5942100000000003</c:v>
                </c:pt>
                <c:pt idx="66">
                  <c:v>7.6581700000000001</c:v>
                </c:pt>
                <c:pt idx="67">
                  <c:v>7.7203299999999997</c:v>
                </c:pt>
                <c:pt idx="68">
                  <c:v>7.7699600000000002</c:v>
                </c:pt>
                <c:pt idx="69">
                  <c:v>7.7571899999999996</c:v>
                </c:pt>
                <c:pt idx="70">
                  <c:v>7.7450599999999996</c:v>
                </c:pt>
                <c:pt idx="71">
                  <c:v>7.7335500000000001</c:v>
                </c:pt>
                <c:pt idx="72">
                  <c:v>7.7226699999999999</c:v>
                </c:pt>
                <c:pt idx="73">
                  <c:v>7.7123999999999997</c:v>
                </c:pt>
                <c:pt idx="74">
                  <c:v>7.70275</c:v>
                </c:pt>
                <c:pt idx="75">
                  <c:v>7.6937199999999999</c:v>
                </c:pt>
                <c:pt idx="76">
                  <c:v>7.6852799999999997</c:v>
                </c:pt>
                <c:pt idx="77">
                  <c:v>7.67746</c:v>
                </c:pt>
                <c:pt idx="78">
                  <c:v>7.6702300000000001</c:v>
                </c:pt>
                <c:pt idx="79">
                  <c:v>7.6635999999999997</c:v>
                </c:pt>
                <c:pt idx="80">
                  <c:v>7.6575699999999998</c:v>
                </c:pt>
                <c:pt idx="81">
                  <c:v>7.6521299999999997</c:v>
                </c:pt>
                <c:pt idx="82">
                  <c:v>7.6472800000000003</c:v>
                </c:pt>
                <c:pt idx="83">
                  <c:v>7.6430300000000004</c:v>
                </c:pt>
                <c:pt idx="84">
                  <c:v>7.6393599999999999</c:v>
                </c:pt>
                <c:pt idx="85">
                  <c:v>7.6362800000000002</c:v>
                </c:pt>
                <c:pt idx="86">
                  <c:v>7.6337799999999998</c:v>
                </c:pt>
                <c:pt idx="87">
                  <c:v>7.6318700000000002</c:v>
                </c:pt>
                <c:pt idx="88">
                  <c:v>7.6305399999999999</c:v>
                </c:pt>
                <c:pt idx="89">
                  <c:v>7.6297899999999998</c:v>
                </c:pt>
                <c:pt idx="90">
                  <c:v>7.4144100000000002</c:v>
                </c:pt>
                <c:pt idx="91">
                  <c:v>7.6297899999999998</c:v>
                </c:pt>
                <c:pt idx="92">
                  <c:v>7.6305399999999999</c:v>
                </c:pt>
                <c:pt idx="93">
                  <c:v>7.6318700000000002</c:v>
                </c:pt>
                <c:pt idx="94">
                  <c:v>7.6337799999999998</c:v>
                </c:pt>
                <c:pt idx="95">
                  <c:v>7.6362800000000002</c:v>
                </c:pt>
                <c:pt idx="96">
                  <c:v>7.6393599999999999</c:v>
                </c:pt>
                <c:pt idx="97">
                  <c:v>7.6430300000000004</c:v>
                </c:pt>
                <c:pt idx="98">
                  <c:v>7.6472800000000003</c:v>
                </c:pt>
                <c:pt idx="99">
                  <c:v>7.6521299999999997</c:v>
                </c:pt>
                <c:pt idx="100">
                  <c:v>7.6575699999999998</c:v>
                </c:pt>
                <c:pt idx="101">
                  <c:v>7.6635999999999997</c:v>
                </c:pt>
                <c:pt idx="102">
                  <c:v>7.6702300000000001</c:v>
                </c:pt>
                <c:pt idx="103">
                  <c:v>7.67746</c:v>
                </c:pt>
                <c:pt idx="104">
                  <c:v>7.6852799999999997</c:v>
                </c:pt>
                <c:pt idx="105">
                  <c:v>7.6937199999999999</c:v>
                </c:pt>
                <c:pt idx="106">
                  <c:v>7.70275</c:v>
                </c:pt>
                <c:pt idx="107">
                  <c:v>7.7123999999999997</c:v>
                </c:pt>
                <c:pt idx="108">
                  <c:v>7.7226699999999999</c:v>
                </c:pt>
                <c:pt idx="109">
                  <c:v>7.7335500000000001</c:v>
                </c:pt>
                <c:pt idx="110">
                  <c:v>7.7450599999999996</c:v>
                </c:pt>
                <c:pt idx="111">
                  <c:v>7.7571899999999996</c:v>
                </c:pt>
                <c:pt idx="112">
                  <c:v>7.7699600000000002</c:v>
                </c:pt>
                <c:pt idx="113">
                  <c:v>7.7203299999999997</c:v>
                </c:pt>
                <c:pt idx="114">
                  <c:v>7.6581700000000001</c:v>
                </c:pt>
                <c:pt idx="115">
                  <c:v>7.5942100000000003</c:v>
                </c:pt>
                <c:pt idx="116">
                  <c:v>7.5592499999999996</c:v>
                </c:pt>
                <c:pt idx="117">
                  <c:v>7.4985900000000001</c:v>
                </c:pt>
                <c:pt idx="118">
                  <c:v>7.4371099999999997</c:v>
                </c:pt>
                <c:pt idx="119">
                  <c:v>7.4042000000000003</c:v>
                </c:pt>
                <c:pt idx="120">
                  <c:v>7.3428800000000001</c:v>
                </c:pt>
                <c:pt idx="121">
                  <c:v>7.2855499999999997</c:v>
                </c:pt>
                <c:pt idx="122">
                  <c:v>7.2544500000000003</c:v>
                </c:pt>
                <c:pt idx="123">
                  <c:v>7.1906600000000003</c:v>
                </c:pt>
                <c:pt idx="124">
                  <c:v>7.1388199999999999</c:v>
                </c:pt>
                <c:pt idx="125">
                  <c:v>7.1093299999999999</c:v>
                </c:pt>
                <c:pt idx="126">
                  <c:v>7.0415099999999997</c:v>
                </c:pt>
                <c:pt idx="127">
                  <c:v>6.9962499999999999</c:v>
                </c:pt>
                <c:pt idx="128">
                  <c:v>6.9637799999999999</c:v>
                </c:pt>
                <c:pt idx="129">
                  <c:v>6.8950399999999998</c:v>
                </c:pt>
                <c:pt idx="130">
                  <c:v>6.85717</c:v>
                </c:pt>
                <c:pt idx="131">
                  <c:v>6.8190600000000003</c:v>
                </c:pt>
                <c:pt idx="132">
                  <c:v>6.7575799999999999</c:v>
                </c:pt>
                <c:pt idx="133">
                  <c:v>6.7208899999999998</c:v>
                </c:pt>
                <c:pt idx="134">
                  <c:v>6.67638</c:v>
                </c:pt>
                <c:pt idx="135">
                  <c:v>1.1429999999999999E-2</c:v>
                </c:pt>
                <c:pt idx="136">
                  <c:v>6.6763000000000003</c:v>
                </c:pt>
                <c:pt idx="137">
                  <c:v>6.7207299999999996</c:v>
                </c:pt>
                <c:pt idx="138">
                  <c:v>6.7573299999999996</c:v>
                </c:pt>
                <c:pt idx="139">
                  <c:v>6.8187300000000004</c:v>
                </c:pt>
                <c:pt idx="140">
                  <c:v>6.8567600000000004</c:v>
                </c:pt>
                <c:pt idx="141">
                  <c:v>6.8945499999999997</c:v>
                </c:pt>
                <c:pt idx="142">
                  <c:v>6.9631999999999996</c:v>
                </c:pt>
                <c:pt idx="143">
                  <c:v>6.99559</c:v>
                </c:pt>
                <c:pt idx="144">
                  <c:v>7.0407599999999997</c:v>
                </c:pt>
                <c:pt idx="145">
                  <c:v>7.1085000000000003</c:v>
                </c:pt>
                <c:pt idx="146">
                  <c:v>7.1379000000000001</c:v>
                </c:pt>
                <c:pt idx="147">
                  <c:v>7.1896599999999999</c:v>
                </c:pt>
                <c:pt idx="148">
                  <c:v>7.2533599999999998</c:v>
                </c:pt>
                <c:pt idx="149">
                  <c:v>7.28437</c:v>
                </c:pt>
                <c:pt idx="150">
                  <c:v>7.3416199999999998</c:v>
                </c:pt>
                <c:pt idx="151">
                  <c:v>7.4028499999999999</c:v>
                </c:pt>
                <c:pt idx="152">
                  <c:v>7.43567</c:v>
                </c:pt>
                <c:pt idx="153">
                  <c:v>7.4970600000000003</c:v>
                </c:pt>
                <c:pt idx="154">
                  <c:v>7.5576400000000001</c:v>
                </c:pt>
                <c:pt idx="155">
                  <c:v>7.5925000000000002</c:v>
                </c:pt>
                <c:pt idx="156">
                  <c:v>7.6563800000000004</c:v>
                </c:pt>
                <c:pt idx="157">
                  <c:v>7.7184400000000002</c:v>
                </c:pt>
                <c:pt idx="158">
                  <c:v>7.7679799999999997</c:v>
                </c:pt>
                <c:pt idx="159">
                  <c:v>7.7551199999999998</c:v>
                </c:pt>
                <c:pt idx="160">
                  <c:v>7.7428900000000001</c:v>
                </c:pt>
                <c:pt idx="161">
                  <c:v>7.7312900000000004</c:v>
                </c:pt>
                <c:pt idx="162">
                  <c:v>7.7203099999999996</c:v>
                </c:pt>
                <c:pt idx="163">
                  <c:v>7.7099500000000001</c:v>
                </c:pt>
                <c:pt idx="164">
                  <c:v>7.7001999999999997</c:v>
                </c:pt>
                <c:pt idx="165">
                  <c:v>7.6910600000000002</c:v>
                </c:pt>
                <c:pt idx="166">
                  <c:v>7.6825200000000002</c:v>
                </c:pt>
                <c:pt idx="167">
                  <c:v>7.6745900000000002</c:v>
                </c:pt>
                <c:pt idx="168">
                  <c:v>7.6672599999999997</c:v>
                </c:pt>
                <c:pt idx="169">
                  <c:v>7.6605299999999996</c:v>
                </c:pt>
                <c:pt idx="170">
                  <c:v>7.6543900000000002</c:v>
                </c:pt>
                <c:pt idx="171">
                  <c:v>7.6488399999999999</c:v>
                </c:pt>
                <c:pt idx="172">
                  <c:v>7.6438800000000002</c:v>
                </c:pt>
                <c:pt idx="173">
                  <c:v>7.6395099999999996</c:v>
                </c:pt>
                <c:pt idx="174">
                  <c:v>7.6357200000000001</c:v>
                </c:pt>
                <c:pt idx="175">
                  <c:v>7.6325200000000004</c:v>
                </c:pt>
                <c:pt idx="176">
                  <c:v>7.6299099999999997</c:v>
                </c:pt>
                <c:pt idx="177">
                  <c:v>7.6278699999999997</c:v>
                </c:pt>
                <c:pt idx="178">
                  <c:v>7.6264200000000004</c:v>
                </c:pt>
                <c:pt idx="179">
                  <c:v>7.6255499999999996</c:v>
                </c:pt>
                <c:pt idx="180">
                  <c:v>7.4100400000000004</c:v>
                </c:pt>
                <c:pt idx="181">
                  <c:v>7.6255499999999996</c:v>
                </c:pt>
                <c:pt idx="182">
                  <c:v>7.6264200000000004</c:v>
                </c:pt>
                <c:pt idx="183">
                  <c:v>7.6278699999999997</c:v>
                </c:pt>
                <c:pt idx="184">
                  <c:v>7.6299099999999997</c:v>
                </c:pt>
                <c:pt idx="185">
                  <c:v>7.6325200000000004</c:v>
                </c:pt>
                <c:pt idx="186">
                  <c:v>7.6357200000000001</c:v>
                </c:pt>
                <c:pt idx="187">
                  <c:v>7.6395099999999996</c:v>
                </c:pt>
                <c:pt idx="188">
                  <c:v>7.6438800000000002</c:v>
                </c:pt>
                <c:pt idx="189">
                  <c:v>7.6488399999999999</c:v>
                </c:pt>
                <c:pt idx="190">
                  <c:v>7.6543900000000002</c:v>
                </c:pt>
                <c:pt idx="191">
                  <c:v>7.6605299999999996</c:v>
                </c:pt>
                <c:pt idx="192">
                  <c:v>7.6672599999999997</c:v>
                </c:pt>
                <c:pt idx="193">
                  <c:v>7.6745900000000002</c:v>
                </c:pt>
                <c:pt idx="194">
                  <c:v>7.6825200000000002</c:v>
                </c:pt>
                <c:pt idx="195">
                  <c:v>7.6910600000000002</c:v>
                </c:pt>
                <c:pt idx="196">
                  <c:v>7.7001999999999997</c:v>
                </c:pt>
                <c:pt idx="197">
                  <c:v>7.7099500000000001</c:v>
                </c:pt>
                <c:pt idx="198">
                  <c:v>7.7203099999999996</c:v>
                </c:pt>
                <c:pt idx="199">
                  <c:v>7.7312900000000004</c:v>
                </c:pt>
                <c:pt idx="200">
                  <c:v>7.7428900000000001</c:v>
                </c:pt>
                <c:pt idx="201">
                  <c:v>7.7551199999999998</c:v>
                </c:pt>
                <c:pt idx="202">
                  <c:v>7.7679799999999997</c:v>
                </c:pt>
                <c:pt idx="203">
                  <c:v>7.7184400000000002</c:v>
                </c:pt>
                <c:pt idx="204">
                  <c:v>7.6563800000000004</c:v>
                </c:pt>
                <c:pt idx="205">
                  <c:v>7.5925000000000002</c:v>
                </c:pt>
                <c:pt idx="206">
                  <c:v>7.5576400000000001</c:v>
                </c:pt>
                <c:pt idx="207">
                  <c:v>7.4970600000000003</c:v>
                </c:pt>
                <c:pt idx="208">
                  <c:v>7.43567</c:v>
                </c:pt>
                <c:pt idx="209">
                  <c:v>7.4028499999999999</c:v>
                </c:pt>
                <c:pt idx="210">
                  <c:v>7.3416199999999998</c:v>
                </c:pt>
                <c:pt idx="211">
                  <c:v>7.28437</c:v>
                </c:pt>
                <c:pt idx="212">
                  <c:v>7.2533599999999998</c:v>
                </c:pt>
                <c:pt idx="213">
                  <c:v>7.1896599999999999</c:v>
                </c:pt>
                <c:pt idx="214">
                  <c:v>7.1379000000000001</c:v>
                </c:pt>
                <c:pt idx="215">
                  <c:v>7.1085000000000003</c:v>
                </c:pt>
                <c:pt idx="216">
                  <c:v>7.0407599999999997</c:v>
                </c:pt>
                <c:pt idx="217">
                  <c:v>6.99559</c:v>
                </c:pt>
                <c:pt idx="218">
                  <c:v>6.9631999999999996</c:v>
                </c:pt>
                <c:pt idx="219">
                  <c:v>6.8945499999999997</c:v>
                </c:pt>
                <c:pt idx="220">
                  <c:v>6.8567600000000004</c:v>
                </c:pt>
                <c:pt idx="221">
                  <c:v>6.8187300000000004</c:v>
                </c:pt>
                <c:pt idx="222">
                  <c:v>6.7573299999999996</c:v>
                </c:pt>
                <c:pt idx="223">
                  <c:v>6.7207299999999996</c:v>
                </c:pt>
                <c:pt idx="224">
                  <c:v>6.6763000000000003</c:v>
                </c:pt>
                <c:pt idx="225">
                  <c:v>1.1429999999999999E-2</c:v>
                </c:pt>
                <c:pt idx="226">
                  <c:v>6.67638</c:v>
                </c:pt>
                <c:pt idx="227">
                  <c:v>6.7208899999999998</c:v>
                </c:pt>
                <c:pt idx="228">
                  <c:v>6.7575799999999999</c:v>
                </c:pt>
                <c:pt idx="229">
                  <c:v>6.8190600000000003</c:v>
                </c:pt>
                <c:pt idx="230">
                  <c:v>6.85717</c:v>
                </c:pt>
                <c:pt idx="231">
                  <c:v>6.8950399999999998</c:v>
                </c:pt>
                <c:pt idx="232">
                  <c:v>6.9637799999999999</c:v>
                </c:pt>
                <c:pt idx="233">
                  <c:v>6.9962499999999999</c:v>
                </c:pt>
                <c:pt idx="234">
                  <c:v>7.0415099999999997</c:v>
                </c:pt>
                <c:pt idx="235">
                  <c:v>7.1093299999999999</c:v>
                </c:pt>
                <c:pt idx="236">
                  <c:v>7.1388199999999999</c:v>
                </c:pt>
                <c:pt idx="237">
                  <c:v>7.1906600000000003</c:v>
                </c:pt>
                <c:pt idx="238">
                  <c:v>7.2544500000000003</c:v>
                </c:pt>
                <c:pt idx="239">
                  <c:v>7.2855499999999997</c:v>
                </c:pt>
                <c:pt idx="240">
                  <c:v>7.3428800000000001</c:v>
                </c:pt>
                <c:pt idx="241">
                  <c:v>7.4042000000000003</c:v>
                </c:pt>
                <c:pt idx="242">
                  <c:v>7.4371099999999997</c:v>
                </c:pt>
                <c:pt idx="243">
                  <c:v>7.4985900000000001</c:v>
                </c:pt>
                <c:pt idx="244">
                  <c:v>7.5592499999999996</c:v>
                </c:pt>
                <c:pt idx="245">
                  <c:v>7.5942100000000003</c:v>
                </c:pt>
                <c:pt idx="246">
                  <c:v>7.6581700000000001</c:v>
                </c:pt>
                <c:pt idx="247">
                  <c:v>7.7203299999999997</c:v>
                </c:pt>
                <c:pt idx="248">
                  <c:v>7.7699600000000002</c:v>
                </c:pt>
                <c:pt idx="249">
                  <c:v>7.7571899999999996</c:v>
                </c:pt>
                <c:pt idx="250">
                  <c:v>7.7450599999999996</c:v>
                </c:pt>
                <c:pt idx="251">
                  <c:v>7.7335500000000001</c:v>
                </c:pt>
                <c:pt idx="252">
                  <c:v>7.7226699999999999</c:v>
                </c:pt>
                <c:pt idx="253">
                  <c:v>7.7123999999999997</c:v>
                </c:pt>
                <c:pt idx="254">
                  <c:v>7.70275</c:v>
                </c:pt>
                <c:pt idx="255">
                  <c:v>7.6937199999999999</c:v>
                </c:pt>
                <c:pt idx="256">
                  <c:v>7.6852799999999997</c:v>
                </c:pt>
                <c:pt idx="257">
                  <c:v>7.67746</c:v>
                </c:pt>
                <c:pt idx="258">
                  <c:v>7.6702300000000001</c:v>
                </c:pt>
                <c:pt idx="259">
                  <c:v>7.6635999999999997</c:v>
                </c:pt>
                <c:pt idx="260">
                  <c:v>7.6575699999999998</c:v>
                </c:pt>
                <c:pt idx="261">
                  <c:v>7.6521299999999997</c:v>
                </c:pt>
                <c:pt idx="262">
                  <c:v>7.6472800000000003</c:v>
                </c:pt>
                <c:pt idx="263">
                  <c:v>7.6430300000000004</c:v>
                </c:pt>
                <c:pt idx="264">
                  <c:v>7.6393599999999999</c:v>
                </c:pt>
                <c:pt idx="265">
                  <c:v>7.6362800000000002</c:v>
                </c:pt>
                <c:pt idx="266">
                  <c:v>7.6337799999999998</c:v>
                </c:pt>
                <c:pt idx="267">
                  <c:v>7.6318700000000002</c:v>
                </c:pt>
                <c:pt idx="268">
                  <c:v>7.6305399999999999</c:v>
                </c:pt>
                <c:pt idx="269">
                  <c:v>7.6297899999999998</c:v>
                </c:pt>
                <c:pt idx="270">
                  <c:v>7.4144100000000002</c:v>
                </c:pt>
                <c:pt idx="271">
                  <c:v>7.6297899999999998</c:v>
                </c:pt>
                <c:pt idx="272">
                  <c:v>7.6305399999999999</c:v>
                </c:pt>
                <c:pt idx="273">
                  <c:v>7.6318700000000002</c:v>
                </c:pt>
                <c:pt idx="274">
                  <c:v>7.6337799999999998</c:v>
                </c:pt>
                <c:pt idx="275">
                  <c:v>7.6362800000000002</c:v>
                </c:pt>
                <c:pt idx="276">
                  <c:v>7.6393599999999999</c:v>
                </c:pt>
                <c:pt idx="277">
                  <c:v>7.6430300000000004</c:v>
                </c:pt>
                <c:pt idx="278">
                  <c:v>7.6472800000000003</c:v>
                </c:pt>
                <c:pt idx="279">
                  <c:v>7.6521299999999997</c:v>
                </c:pt>
                <c:pt idx="280">
                  <c:v>7.6575699999999998</c:v>
                </c:pt>
                <c:pt idx="281">
                  <c:v>7.6635999999999997</c:v>
                </c:pt>
                <c:pt idx="282">
                  <c:v>7.6702300000000001</c:v>
                </c:pt>
                <c:pt idx="283">
                  <c:v>7.67746</c:v>
                </c:pt>
                <c:pt idx="284">
                  <c:v>7.6852799999999997</c:v>
                </c:pt>
                <c:pt idx="285">
                  <c:v>7.6937199999999999</c:v>
                </c:pt>
                <c:pt idx="286">
                  <c:v>7.70275</c:v>
                </c:pt>
                <c:pt idx="287">
                  <c:v>7.7123999999999997</c:v>
                </c:pt>
                <c:pt idx="288">
                  <c:v>7.7226699999999999</c:v>
                </c:pt>
                <c:pt idx="289">
                  <c:v>7.7335500000000001</c:v>
                </c:pt>
                <c:pt idx="290">
                  <c:v>7.7450599999999996</c:v>
                </c:pt>
                <c:pt idx="291">
                  <c:v>7.7571899999999996</c:v>
                </c:pt>
                <c:pt idx="292">
                  <c:v>7.7699600000000002</c:v>
                </c:pt>
                <c:pt idx="293">
                  <c:v>7.7203299999999997</c:v>
                </c:pt>
                <c:pt idx="294">
                  <c:v>7.6581700000000001</c:v>
                </c:pt>
                <c:pt idx="295">
                  <c:v>7.5942100000000003</c:v>
                </c:pt>
                <c:pt idx="296">
                  <c:v>7.5592499999999996</c:v>
                </c:pt>
                <c:pt idx="297">
                  <c:v>7.4985900000000001</c:v>
                </c:pt>
                <c:pt idx="298">
                  <c:v>7.4371099999999997</c:v>
                </c:pt>
                <c:pt idx="299">
                  <c:v>7.4042000000000003</c:v>
                </c:pt>
                <c:pt idx="300">
                  <c:v>7.3428800000000001</c:v>
                </c:pt>
                <c:pt idx="301">
                  <c:v>7.2855499999999997</c:v>
                </c:pt>
                <c:pt idx="302">
                  <c:v>7.2544500000000003</c:v>
                </c:pt>
                <c:pt idx="303">
                  <c:v>7.1906600000000003</c:v>
                </c:pt>
                <c:pt idx="304">
                  <c:v>7.1388199999999999</c:v>
                </c:pt>
                <c:pt idx="305">
                  <c:v>7.1093299999999999</c:v>
                </c:pt>
                <c:pt idx="306">
                  <c:v>7.0415099999999997</c:v>
                </c:pt>
                <c:pt idx="307">
                  <c:v>6.9962499999999999</c:v>
                </c:pt>
                <c:pt idx="308">
                  <c:v>6.9637799999999999</c:v>
                </c:pt>
                <c:pt idx="309">
                  <c:v>6.8950399999999998</c:v>
                </c:pt>
                <c:pt idx="310">
                  <c:v>6.85717</c:v>
                </c:pt>
                <c:pt idx="311">
                  <c:v>6.8190600000000003</c:v>
                </c:pt>
                <c:pt idx="312">
                  <c:v>6.7575799999999999</c:v>
                </c:pt>
                <c:pt idx="313">
                  <c:v>6.7208899999999998</c:v>
                </c:pt>
                <c:pt idx="314">
                  <c:v>6.67638</c:v>
                </c:pt>
                <c:pt idx="315">
                  <c:v>1.1429999999999999E-2</c:v>
                </c:pt>
                <c:pt idx="316">
                  <c:v>6.6763000000000003</c:v>
                </c:pt>
                <c:pt idx="317">
                  <c:v>6.7207299999999996</c:v>
                </c:pt>
                <c:pt idx="318">
                  <c:v>6.7573299999999996</c:v>
                </c:pt>
                <c:pt idx="319">
                  <c:v>6.8187300000000004</c:v>
                </c:pt>
                <c:pt idx="320">
                  <c:v>6.8567600000000004</c:v>
                </c:pt>
                <c:pt idx="321">
                  <c:v>6.8945499999999997</c:v>
                </c:pt>
                <c:pt idx="322">
                  <c:v>6.9631999999999996</c:v>
                </c:pt>
                <c:pt idx="323">
                  <c:v>6.99559</c:v>
                </c:pt>
                <c:pt idx="324">
                  <c:v>7.0407599999999997</c:v>
                </c:pt>
                <c:pt idx="325">
                  <c:v>7.1085000000000003</c:v>
                </c:pt>
                <c:pt idx="326">
                  <c:v>7.1379000000000001</c:v>
                </c:pt>
                <c:pt idx="327">
                  <c:v>7.1896599999999999</c:v>
                </c:pt>
                <c:pt idx="328">
                  <c:v>7.2533599999999998</c:v>
                </c:pt>
                <c:pt idx="329">
                  <c:v>7.28437</c:v>
                </c:pt>
                <c:pt idx="330">
                  <c:v>7.3416199999999998</c:v>
                </c:pt>
                <c:pt idx="331">
                  <c:v>7.4028499999999999</c:v>
                </c:pt>
                <c:pt idx="332">
                  <c:v>7.43567</c:v>
                </c:pt>
                <c:pt idx="333">
                  <c:v>7.4970600000000003</c:v>
                </c:pt>
                <c:pt idx="334">
                  <c:v>7.5576400000000001</c:v>
                </c:pt>
                <c:pt idx="335">
                  <c:v>7.5925000000000002</c:v>
                </c:pt>
                <c:pt idx="336">
                  <c:v>7.6563800000000004</c:v>
                </c:pt>
                <c:pt idx="337">
                  <c:v>7.7184400000000002</c:v>
                </c:pt>
                <c:pt idx="338">
                  <c:v>7.7679799999999997</c:v>
                </c:pt>
                <c:pt idx="339">
                  <c:v>7.7551199999999998</c:v>
                </c:pt>
                <c:pt idx="340">
                  <c:v>7.7428900000000001</c:v>
                </c:pt>
                <c:pt idx="341">
                  <c:v>7.7312900000000004</c:v>
                </c:pt>
                <c:pt idx="342">
                  <c:v>7.7203099999999996</c:v>
                </c:pt>
                <c:pt idx="343">
                  <c:v>7.7099500000000001</c:v>
                </c:pt>
                <c:pt idx="344">
                  <c:v>7.7001999999999997</c:v>
                </c:pt>
                <c:pt idx="345">
                  <c:v>7.6910600000000002</c:v>
                </c:pt>
                <c:pt idx="346">
                  <c:v>7.6825200000000002</c:v>
                </c:pt>
                <c:pt idx="347">
                  <c:v>7.6745900000000002</c:v>
                </c:pt>
                <c:pt idx="348">
                  <c:v>7.6672599999999997</c:v>
                </c:pt>
                <c:pt idx="349">
                  <c:v>7.6605299999999996</c:v>
                </c:pt>
                <c:pt idx="350">
                  <c:v>7.6543900000000002</c:v>
                </c:pt>
                <c:pt idx="351">
                  <c:v>7.6488399999999999</c:v>
                </c:pt>
                <c:pt idx="352">
                  <c:v>7.6438800000000002</c:v>
                </c:pt>
                <c:pt idx="353">
                  <c:v>7.6395099999999996</c:v>
                </c:pt>
                <c:pt idx="354">
                  <c:v>7.6357200000000001</c:v>
                </c:pt>
                <c:pt idx="355">
                  <c:v>7.6325200000000004</c:v>
                </c:pt>
                <c:pt idx="356">
                  <c:v>7.6299099999999997</c:v>
                </c:pt>
                <c:pt idx="357">
                  <c:v>7.6278699999999997</c:v>
                </c:pt>
                <c:pt idx="358">
                  <c:v>7.6264200000000004</c:v>
                </c:pt>
                <c:pt idx="359">
                  <c:v>7.6255499999999996</c:v>
                </c:pt>
                <c:pt idx="360">
                  <c:v>7.4100400000000004</c:v>
                </c:pt>
                <c:pt idx="361">
                  <c:v>7.6255499999999996</c:v>
                </c:pt>
                <c:pt idx="362">
                  <c:v>7.6264200000000004</c:v>
                </c:pt>
                <c:pt idx="363">
                  <c:v>7.6278699999999997</c:v>
                </c:pt>
                <c:pt idx="364">
                  <c:v>7.6299099999999997</c:v>
                </c:pt>
                <c:pt idx="365">
                  <c:v>7.6325200000000004</c:v>
                </c:pt>
                <c:pt idx="366">
                  <c:v>7.6357200000000001</c:v>
                </c:pt>
                <c:pt idx="367">
                  <c:v>7.6395099999999996</c:v>
                </c:pt>
                <c:pt idx="368">
                  <c:v>7.6438800000000002</c:v>
                </c:pt>
                <c:pt idx="369">
                  <c:v>7.6488399999999999</c:v>
                </c:pt>
                <c:pt idx="370">
                  <c:v>7.6543900000000002</c:v>
                </c:pt>
                <c:pt idx="371">
                  <c:v>7.6605299999999996</c:v>
                </c:pt>
                <c:pt idx="372">
                  <c:v>7.6672599999999997</c:v>
                </c:pt>
                <c:pt idx="373">
                  <c:v>7.6745900000000002</c:v>
                </c:pt>
                <c:pt idx="374">
                  <c:v>7.6825200000000002</c:v>
                </c:pt>
                <c:pt idx="375">
                  <c:v>7.6910600000000002</c:v>
                </c:pt>
                <c:pt idx="376">
                  <c:v>7.7001999999999997</c:v>
                </c:pt>
                <c:pt idx="377">
                  <c:v>7.7099500000000001</c:v>
                </c:pt>
                <c:pt idx="378">
                  <c:v>7.7203099999999996</c:v>
                </c:pt>
                <c:pt idx="379">
                  <c:v>7.7312900000000004</c:v>
                </c:pt>
                <c:pt idx="380">
                  <c:v>7.7428900000000001</c:v>
                </c:pt>
                <c:pt idx="381">
                  <c:v>7.7551199999999998</c:v>
                </c:pt>
                <c:pt idx="382">
                  <c:v>7.7679799999999997</c:v>
                </c:pt>
                <c:pt idx="383">
                  <c:v>7.7184400000000002</c:v>
                </c:pt>
                <c:pt idx="384">
                  <c:v>7.6563800000000004</c:v>
                </c:pt>
                <c:pt idx="385">
                  <c:v>7.5925000000000002</c:v>
                </c:pt>
                <c:pt idx="386">
                  <c:v>7.5576400000000001</c:v>
                </c:pt>
                <c:pt idx="387">
                  <c:v>7.4970600000000003</c:v>
                </c:pt>
                <c:pt idx="388">
                  <c:v>7.43567</c:v>
                </c:pt>
                <c:pt idx="389">
                  <c:v>7.4028499999999999</c:v>
                </c:pt>
                <c:pt idx="390">
                  <c:v>7.3416199999999998</c:v>
                </c:pt>
                <c:pt idx="391">
                  <c:v>7.28437</c:v>
                </c:pt>
                <c:pt idx="392">
                  <c:v>7.2533599999999998</c:v>
                </c:pt>
                <c:pt idx="393">
                  <c:v>7.1896599999999999</c:v>
                </c:pt>
                <c:pt idx="394">
                  <c:v>7.1379000000000001</c:v>
                </c:pt>
                <c:pt idx="395">
                  <c:v>7.1085000000000003</c:v>
                </c:pt>
                <c:pt idx="396">
                  <c:v>7.0407599999999997</c:v>
                </c:pt>
                <c:pt idx="397">
                  <c:v>6.99559</c:v>
                </c:pt>
                <c:pt idx="398">
                  <c:v>6.9631999999999996</c:v>
                </c:pt>
                <c:pt idx="399">
                  <c:v>6.8945499999999997</c:v>
                </c:pt>
                <c:pt idx="400">
                  <c:v>6.8567600000000004</c:v>
                </c:pt>
                <c:pt idx="401">
                  <c:v>6.8187300000000004</c:v>
                </c:pt>
                <c:pt idx="402">
                  <c:v>6.7573299999999996</c:v>
                </c:pt>
                <c:pt idx="403">
                  <c:v>6.7207299999999996</c:v>
                </c:pt>
                <c:pt idx="404">
                  <c:v>6.6763000000000003</c:v>
                </c:pt>
                <c:pt idx="405">
                  <c:v>1.1429999999999999E-2</c:v>
                </c:pt>
                <c:pt idx="406">
                  <c:v>6.67638</c:v>
                </c:pt>
                <c:pt idx="407">
                  <c:v>6.7208899999999998</c:v>
                </c:pt>
                <c:pt idx="408">
                  <c:v>6.7575799999999999</c:v>
                </c:pt>
                <c:pt idx="409">
                  <c:v>6.8190600000000003</c:v>
                </c:pt>
                <c:pt idx="410">
                  <c:v>6.85717</c:v>
                </c:pt>
                <c:pt idx="411">
                  <c:v>6.8950399999999998</c:v>
                </c:pt>
                <c:pt idx="412">
                  <c:v>6.9637799999999999</c:v>
                </c:pt>
                <c:pt idx="413">
                  <c:v>6.9962499999999999</c:v>
                </c:pt>
                <c:pt idx="414">
                  <c:v>7.0415099999999997</c:v>
                </c:pt>
                <c:pt idx="415">
                  <c:v>7.1093299999999999</c:v>
                </c:pt>
                <c:pt idx="416">
                  <c:v>7.1388199999999999</c:v>
                </c:pt>
                <c:pt idx="417">
                  <c:v>7.1906600000000003</c:v>
                </c:pt>
                <c:pt idx="418">
                  <c:v>7.2544500000000003</c:v>
                </c:pt>
                <c:pt idx="419">
                  <c:v>7.2855499999999997</c:v>
                </c:pt>
                <c:pt idx="420">
                  <c:v>7.3428800000000001</c:v>
                </c:pt>
                <c:pt idx="421">
                  <c:v>7.4042000000000003</c:v>
                </c:pt>
                <c:pt idx="422">
                  <c:v>7.4371099999999997</c:v>
                </c:pt>
                <c:pt idx="423">
                  <c:v>7.4985900000000001</c:v>
                </c:pt>
                <c:pt idx="424">
                  <c:v>7.5592499999999996</c:v>
                </c:pt>
                <c:pt idx="425">
                  <c:v>7.5942100000000003</c:v>
                </c:pt>
                <c:pt idx="426">
                  <c:v>7.6581700000000001</c:v>
                </c:pt>
                <c:pt idx="427">
                  <c:v>7.7203299999999997</c:v>
                </c:pt>
                <c:pt idx="428">
                  <c:v>7.7699600000000002</c:v>
                </c:pt>
                <c:pt idx="429">
                  <c:v>7.7571899999999996</c:v>
                </c:pt>
                <c:pt idx="430">
                  <c:v>7.7450599999999996</c:v>
                </c:pt>
                <c:pt idx="431">
                  <c:v>7.7335500000000001</c:v>
                </c:pt>
                <c:pt idx="432">
                  <c:v>7.7226699999999999</c:v>
                </c:pt>
                <c:pt idx="433">
                  <c:v>7.7123999999999997</c:v>
                </c:pt>
                <c:pt idx="434">
                  <c:v>7.70275</c:v>
                </c:pt>
                <c:pt idx="435">
                  <c:v>7.6937199999999999</c:v>
                </c:pt>
                <c:pt idx="436">
                  <c:v>7.6852799999999997</c:v>
                </c:pt>
                <c:pt idx="437">
                  <c:v>7.67746</c:v>
                </c:pt>
                <c:pt idx="438">
                  <c:v>7.6702300000000001</c:v>
                </c:pt>
                <c:pt idx="439">
                  <c:v>7.6635999999999997</c:v>
                </c:pt>
                <c:pt idx="440">
                  <c:v>7.6575699999999998</c:v>
                </c:pt>
                <c:pt idx="441">
                  <c:v>7.6521299999999997</c:v>
                </c:pt>
                <c:pt idx="442">
                  <c:v>7.6472800000000003</c:v>
                </c:pt>
                <c:pt idx="443">
                  <c:v>7.6430300000000004</c:v>
                </c:pt>
                <c:pt idx="444">
                  <c:v>7.6393599999999999</c:v>
                </c:pt>
                <c:pt idx="445">
                  <c:v>7.6362800000000002</c:v>
                </c:pt>
                <c:pt idx="446">
                  <c:v>7.6337799999999998</c:v>
                </c:pt>
                <c:pt idx="447">
                  <c:v>7.6318700000000002</c:v>
                </c:pt>
                <c:pt idx="448">
                  <c:v>7.6305399999999999</c:v>
                </c:pt>
                <c:pt idx="449">
                  <c:v>7.6297899999999998</c:v>
                </c:pt>
                <c:pt idx="450">
                  <c:v>7.4144100000000002</c:v>
                </c:pt>
                <c:pt idx="451">
                  <c:v>7.6297899999999998</c:v>
                </c:pt>
                <c:pt idx="452">
                  <c:v>7.6305399999999999</c:v>
                </c:pt>
                <c:pt idx="453">
                  <c:v>7.6318700000000002</c:v>
                </c:pt>
                <c:pt idx="454">
                  <c:v>7.6337799999999998</c:v>
                </c:pt>
                <c:pt idx="455">
                  <c:v>7.6362800000000002</c:v>
                </c:pt>
                <c:pt idx="456">
                  <c:v>7.6393599999999999</c:v>
                </c:pt>
                <c:pt idx="457">
                  <c:v>7.6430300000000004</c:v>
                </c:pt>
                <c:pt idx="458">
                  <c:v>7.6472800000000003</c:v>
                </c:pt>
                <c:pt idx="459">
                  <c:v>7.6521299999999997</c:v>
                </c:pt>
                <c:pt idx="460">
                  <c:v>7.6575699999999998</c:v>
                </c:pt>
                <c:pt idx="461">
                  <c:v>7.6635999999999997</c:v>
                </c:pt>
                <c:pt idx="462">
                  <c:v>7.6702300000000001</c:v>
                </c:pt>
                <c:pt idx="463">
                  <c:v>7.67746</c:v>
                </c:pt>
                <c:pt idx="464">
                  <c:v>7.6852799999999997</c:v>
                </c:pt>
                <c:pt idx="465">
                  <c:v>7.6937199999999999</c:v>
                </c:pt>
                <c:pt idx="466">
                  <c:v>7.70275</c:v>
                </c:pt>
                <c:pt idx="467">
                  <c:v>7.7123999999999997</c:v>
                </c:pt>
                <c:pt idx="468">
                  <c:v>7.7226699999999999</c:v>
                </c:pt>
                <c:pt idx="469">
                  <c:v>7.7335500000000001</c:v>
                </c:pt>
                <c:pt idx="470">
                  <c:v>7.7450599999999996</c:v>
                </c:pt>
                <c:pt idx="471">
                  <c:v>7.7571899999999996</c:v>
                </c:pt>
                <c:pt idx="472">
                  <c:v>7.7699600000000002</c:v>
                </c:pt>
                <c:pt idx="473">
                  <c:v>7.7203299999999997</c:v>
                </c:pt>
                <c:pt idx="474">
                  <c:v>7.6581700000000001</c:v>
                </c:pt>
                <c:pt idx="475">
                  <c:v>7.5942100000000003</c:v>
                </c:pt>
                <c:pt idx="476">
                  <c:v>7.5592499999999996</c:v>
                </c:pt>
                <c:pt idx="477">
                  <c:v>7.4985900000000001</c:v>
                </c:pt>
                <c:pt idx="478">
                  <c:v>7.4371099999999997</c:v>
                </c:pt>
                <c:pt idx="479">
                  <c:v>7.4042000000000003</c:v>
                </c:pt>
                <c:pt idx="480">
                  <c:v>7.3428800000000001</c:v>
                </c:pt>
                <c:pt idx="481">
                  <c:v>7.2855499999999997</c:v>
                </c:pt>
                <c:pt idx="482">
                  <c:v>7.2544500000000003</c:v>
                </c:pt>
                <c:pt idx="483">
                  <c:v>7.1906600000000003</c:v>
                </c:pt>
                <c:pt idx="484">
                  <c:v>7.1388199999999999</c:v>
                </c:pt>
                <c:pt idx="485">
                  <c:v>7.1093299999999999</c:v>
                </c:pt>
                <c:pt idx="486">
                  <c:v>7.0415099999999997</c:v>
                </c:pt>
                <c:pt idx="487">
                  <c:v>6.9962499999999999</c:v>
                </c:pt>
                <c:pt idx="488">
                  <c:v>6.9637799999999999</c:v>
                </c:pt>
                <c:pt idx="489">
                  <c:v>6.8950399999999998</c:v>
                </c:pt>
                <c:pt idx="490">
                  <c:v>6.85717</c:v>
                </c:pt>
                <c:pt idx="491">
                  <c:v>6.8190600000000003</c:v>
                </c:pt>
                <c:pt idx="492">
                  <c:v>6.7575799999999999</c:v>
                </c:pt>
                <c:pt idx="493">
                  <c:v>6.7208899999999998</c:v>
                </c:pt>
                <c:pt idx="494">
                  <c:v>6.67638</c:v>
                </c:pt>
                <c:pt idx="495">
                  <c:v>1.1429999999999999E-2</c:v>
                </c:pt>
                <c:pt idx="496">
                  <c:v>6.6763000000000003</c:v>
                </c:pt>
                <c:pt idx="497">
                  <c:v>6.7207299999999996</c:v>
                </c:pt>
                <c:pt idx="498">
                  <c:v>6.7573299999999996</c:v>
                </c:pt>
                <c:pt idx="499">
                  <c:v>6.8187300000000004</c:v>
                </c:pt>
                <c:pt idx="500">
                  <c:v>6.8567600000000004</c:v>
                </c:pt>
                <c:pt idx="501">
                  <c:v>6.8945499999999997</c:v>
                </c:pt>
                <c:pt idx="502">
                  <c:v>6.9631999999999996</c:v>
                </c:pt>
                <c:pt idx="503">
                  <c:v>6.99559</c:v>
                </c:pt>
                <c:pt idx="504">
                  <c:v>7.0407599999999997</c:v>
                </c:pt>
                <c:pt idx="505">
                  <c:v>7.1085000000000003</c:v>
                </c:pt>
                <c:pt idx="506">
                  <c:v>7.1379000000000001</c:v>
                </c:pt>
                <c:pt idx="507">
                  <c:v>7.1896599999999999</c:v>
                </c:pt>
                <c:pt idx="508">
                  <c:v>7.2533599999999998</c:v>
                </c:pt>
                <c:pt idx="509">
                  <c:v>7.28437</c:v>
                </c:pt>
                <c:pt idx="510">
                  <c:v>7.3416199999999998</c:v>
                </c:pt>
                <c:pt idx="511">
                  <c:v>7.4028499999999999</c:v>
                </c:pt>
                <c:pt idx="512">
                  <c:v>7.43567</c:v>
                </c:pt>
                <c:pt idx="513">
                  <c:v>7.4970600000000003</c:v>
                </c:pt>
                <c:pt idx="514">
                  <c:v>7.5576400000000001</c:v>
                </c:pt>
                <c:pt idx="515">
                  <c:v>7.5925000000000002</c:v>
                </c:pt>
                <c:pt idx="516">
                  <c:v>7.6563800000000004</c:v>
                </c:pt>
                <c:pt idx="517">
                  <c:v>7.7184400000000002</c:v>
                </c:pt>
                <c:pt idx="518">
                  <c:v>7.7679799999999997</c:v>
                </c:pt>
                <c:pt idx="519">
                  <c:v>7.7551199999999998</c:v>
                </c:pt>
                <c:pt idx="520">
                  <c:v>7.7428900000000001</c:v>
                </c:pt>
                <c:pt idx="521">
                  <c:v>7.7312900000000004</c:v>
                </c:pt>
                <c:pt idx="522">
                  <c:v>7.7203099999999996</c:v>
                </c:pt>
                <c:pt idx="523">
                  <c:v>7.7099500000000001</c:v>
                </c:pt>
                <c:pt idx="524">
                  <c:v>7.7001999999999997</c:v>
                </c:pt>
                <c:pt idx="525">
                  <c:v>7.6910600000000002</c:v>
                </c:pt>
                <c:pt idx="526">
                  <c:v>7.6825200000000002</c:v>
                </c:pt>
                <c:pt idx="527">
                  <c:v>7.6745900000000002</c:v>
                </c:pt>
                <c:pt idx="528">
                  <c:v>7.6672599999999997</c:v>
                </c:pt>
                <c:pt idx="529">
                  <c:v>7.6605299999999996</c:v>
                </c:pt>
                <c:pt idx="530">
                  <c:v>7.6543900000000002</c:v>
                </c:pt>
                <c:pt idx="531">
                  <c:v>7.6488399999999999</c:v>
                </c:pt>
                <c:pt idx="532">
                  <c:v>7.6438800000000002</c:v>
                </c:pt>
                <c:pt idx="533">
                  <c:v>7.6395099999999996</c:v>
                </c:pt>
                <c:pt idx="534">
                  <c:v>7.6357200000000001</c:v>
                </c:pt>
                <c:pt idx="535">
                  <c:v>7.6325200000000004</c:v>
                </c:pt>
                <c:pt idx="536">
                  <c:v>7.6299099999999997</c:v>
                </c:pt>
                <c:pt idx="537">
                  <c:v>7.6278699999999997</c:v>
                </c:pt>
                <c:pt idx="538">
                  <c:v>7.6264200000000004</c:v>
                </c:pt>
                <c:pt idx="539">
                  <c:v>7.6255499999999996</c:v>
                </c:pt>
                <c:pt idx="540">
                  <c:v>7.4100400000000004</c:v>
                </c:pt>
                <c:pt idx="541">
                  <c:v>7.6255499999999996</c:v>
                </c:pt>
                <c:pt idx="542">
                  <c:v>7.6264200000000004</c:v>
                </c:pt>
                <c:pt idx="543">
                  <c:v>7.6278699999999997</c:v>
                </c:pt>
                <c:pt idx="544">
                  <c:v>7.6299099999999997</c:v>
                </c:pt>
                <c:pt idx="545">
                  <c:v>7.6325200000000004</c:v>
                </c:pt>
                <c:pt idx="546">
                  <c:v>7.6357200000000001</c:v>
                </c:pt>
                <c:pt idx="547">
                  <c:v>7.6395099999999996</c:v>
                </c:pt>
                <c:pt idx="548">
                  <c:v>7.6438800000000002</c:v>
                </c:pt>
                <c:pt idx="549">
                  <c:v>7.6488399999999999</c:v>
                </c:pt>
                <c:pt idx="550">
                  <c:v>7.6543900000000002</c:v>
                </c:pt>
                <c:pt idx="551">
                  <c:v>7.6605299999999996</c:v>
                </c:pt>
                <c:pt idx="552">
                  <c:v>7.6672599999999997</c:v>
                </c:pt>
                <c:pt idx="553">
                  <c:v>7.6745900000000002</c:v>
                </c:pt>
                <c:pt idx="554">
                  <c:v>7.6825200000000002</c:v>
                </c:pt>
                <c:pt idx="555">
                  <c:v>7.6910600000000002</c:v>
                </c:pt>
                <c:pt idx="556">
                  <c:v>7.7001999999999997</c:v>
                </c:pt>
                <c:pt idx="557">
                  <c:v>7.7099500000000001</c:v>
                </c:pt>
                <c:pt idx="558">
                  <c:v>7.7203099999999996</c:v>
                </c:pt>
                <c:pt idx="559">
                  <c:v>7.7312900000000004</c:v>
                </c:pt>
                <c:pt idx="560">
                  <c:v>7.7428900000000001</c:v>
                </c:pt>
                <c:pt idx="561">
                  <c:v>7.7551199999999998</c:v>
                </c:pt>
                <c:pt idx="562">
                  <c:v>7.7679799999999997</c:v>
                </c:pt>
                <c:pt idx="563">
                  <c:v>7.7184400000000002</c:v>
                </c:pt>
                <c:pt idx="564">
                  <c:v>7.6563800000000004</c:v>
                </c:pt>
                <c:pt idx="565">
                  <c:v>7.5925000000000002</c:v>
                </c:pt>
                <c:pt idx="566">
                  <c:v>7.5576400000000001</c:v>
                </c:pt>
                <c:pt idx="567">
                  <c:v>7.4970600000000003</c:v>
                </c:pt>
                <c:pt idx="568">
                  <c:v>7.43567</c:v>
                </c:pt>
                <c:pt idx="569">
                  <c:v>7.4028499999999999</c:v>
                </c:pt>
                <c:pt idx="570">
                  <c:v>7.3416199999999998</c:v>
                </c:pt>
                <c:pt idx="571">
                  <c:v>7.28437</c:v>
                </c:pt>
                <c:pt idx="572">
                  <c:v>7.2533599999999998</c:v>
                </c:pt>
                <c:pt idx="573">
                  <c:v>7.1896599999999999</c:v>
                </c:pt>
                <c:pt idx="574">
                  <c:v>7.1379000000000001</c:v>
                </c:pt>
                <c:pt idx="575">
                  <c:v>7.1085000000000003</c:v>
                </c:pt>
                <c:pt idx="576">
                  <c:v>7.0407599999999997</c:v>
                </c:pt>
                <c:pt idx="577">
                  <c:v>6.99559</c:v>
                </c:pt>
                <c:pt idx="578">
                  <c:v>6.9631999999999996</c:v>
                </c:pt>
                <c:pt idx="579">
                  <c:v>6.8945499999999997</c:v>
                </c:pt>
                <c:pt idx="580">
                  <c:v>6.8567600000000004</c:v>
                </c:pt>
                <c:pt idx="581">
                  <c:v>6.8187300000000004</c:v>
                </c:pt>
                <c:pt idx="582">
                  <c:v>6.7573299999999996</c:v>
                </c:pt>
                <c:pt idx="583">
                  <c:v>6.7207299999999996</c:v>
                </c:pt>
                <c:pt idx="584">
                  <c:v>6.6763000000000003</c:v>
                </c:pt>
                <c:pt idx="585">
                  <c:v>1.1429999999999999E-2</c:v>
                </c:pt>
                <c:pt idx="586">
                  <c:v>6.67638</c:v>
                </c:pt>
                <c:pt idx="587">
                  <c:v>6.7208899999999998</c:v>
                </c:pt>
                <c:pt idx="588">
                  <c:v>6.7575799999999999</c:v>
                </c:pt>
                <c:pt idx="589">
                  <c:v>6.8190600000000003</c:v>
                </c:pt>
                <c:pt idx="590">
                  <c:v>6.85717</c:v>
                </c:pt>
                <c:pt idx="591">
                  <c:v>6.8950399999999998</c:v>
                </c:pt>
                <c:pt idx="592">
                  <c:v>6.9637799999999999</c:v>
                </c:pt>
                <c:pt idx="593">
                  <c:v>6.9962499999999999</c:v>
                </c:pt>
                <c:pt idx="594">
                  <c:v>7.0415099999999997</c:v>
                </c:pt>
                <c:pt idx="595">
                  <c:v>7.1093299999999999</c:v>
                </c:pt>
                <c:pt idx="596">
                  <c:v>7.1388199999999999</c:v>
                </c:pt>
                <c:pt idx="597">
                  <c:v>7.1906600000000003</c:v>
                </c:pt>
                <c:pt idx="598">
                  <c:v>7.2544500000000003</c:v>
                </c:pt>
                <c:pt idx="599">
                  <c:v>7.2855499999999997</c:v>
                </c:pt>
                <c:pt idx="600">
                  <c:v>7.3428800000000001</c:v>
                </c:pt>
                <c:pt idx="601">
                  <c:v>7.4042000000000003</c:v>
                </c:pt>
                <c:pt idx="602">
                  <c:v>7.4371099999999997</c:v>
                </c:pt>
                <c:pt idx="603">
                  <c:v>7.4985900000000001</c:v>
                </c:pt>
                <c:pt idx="604">
                  <c:v>7.5592499999999996</c:v>
                </c:pt>
                <c:pt idx="605">
                  <c:v>7.5942100000000003</c:v>
                </c:pt>
                <c:pt idx="606">
                  <c:v>7.6581700000000001</c:v>
                </c:pt>
                <c:pt idx="607">
                  <c:v>7.7203299999999997</c:v>
                </c:pt>
                <c:pt idx="608">
                  <c:v>7.7699600000000002</c:v>
                </c:pt>
                <c:pt idx="609">
                  <c:v>7.7571899999999996</c:v>
                </c:pt>
                <c:pt idx="610">
                  <c:v>7.7450599999999996</c:v>
                </c:pt>
                <c:pt idx="611">
                  <c:v>7.7335500000000001</c:v>
                </c:pt>
                <c:pt idx="612">
                  <c:v>7.7226699999999999</c:v>
                </c:pt>
                <c:pt idx="613">
                  <c:v>7.7123999999999997</c:v>
                </c:pt>
                <c:pt idx="614">
                  <c:v>7.70275</c:v>
                </c:pt>
                <c:pt idx="615">
                  <c:v>7.6937199999999999</c:v>
                </c:pt>
                <c:pt idx="616">
                  <c:v>7.6852799999999997</c:v>
                </c:pt>
                <c:pt idx="617">
                  <c:v>7.67746</c:v>
                </c:pt>
                <c:pt idx="618">
                  <c:v>7.6702300000000001</c:v>
                </c:pt>
                <c:pt idx="619">
                  <c:v>7.6635999999999997</c:v>
                </c:pt>
                <c:pt idx="620">
                  <c:v>7.6575699999999998</c:v>
                </c:pt>
                <c:pt idx="621">
                  <c:v>7.6521299999999997</c:v>
                </c:pt>
                <c:pt idx="622">
                  <c:v>7.6472800000000003</c:v>
                </c:pt>
                <c:pt idx="623">
                  <c:v>7.6430300000000004</c:v>
                </c:pt>
                <c:pt idx="624">
                  <c:v>7.6393599999999999</c:v>
                </c:pt>
                <c:pt idx="625">
                  <c:v>7.6362800000000002</c:v>
                </c:pt>
                <c:pt idx="626">
                  <c:v>7.6337799999999998</c:v>
                </c:pt>
                <c:pt idx="627">
                  <c:v>7.6318700000000002</c:v>
                </c:pt>
                <c:pt idx="628">
                  <c:v>7.6305399999999999</c:v>
                </c:pt>
                <c:pt idx="629">
                  <c:v>7.6297899999999998</c:v>
                </c:pt>
                <c:pt idx="630">
                  <c:v>7.4144100000000002</c:v>
                </c:pt>
                <c:pt idx="631">
                  <c:v>7.6297899999999998</c:v>
                </c:pt>
                <c:pt idx="632">
                  <c:v>7.6305399999999999</c:v>
                </c:pt>
                <c:pt idx="633">
                  <c:v>7.6318700000000002</c:v>
                </c:pt>
                <c:pt idx="634">
                  <c:v>7.6337799999999998</c:v>
                </c:pt>
                <c:pt idx="635">
                  <c:v>7.6362800000000002</c:v>
                </c:pt>
                <c:pt idx="636">
                  <c:v>7.6393599999999999</c:v>
                </c:pt>
                <c:pt idx="637">
                  <c:v>7.6430300000000004</c:v>
                </c:pt>
                <c:pt idx="638">
                  <c:v>7.6472800000000003</c:v>
                </c:pt>
                <c:pt idx="639">
                  <c:v>7.6521299999999997</c:v>
                </c:pt>
                <c:pt idx="640">
                  <c:v>7.6575699999999998</c:v>
                </c:pt>
                <c:pt idx="641">
                  <c:v>7.6635999999999997</c:v>
                </c:pt>
                <c:pt idx="642">
                  <c:v>7.6702300000000001</c:v>
                </c:pt>
                <c:pt idx="643">
                  <c:v>7.67746</c:v>
                </c:pt>
                <c:pt idx="644">
                  <c:v>7.6852799999999997</c:v>
                </c:pt>
                <c:pt idx="645">
                  <c:v>7.6937199999999999</c:v>
                </c:pt>
                <c:pt idx="646">
                  <c:v>7.70275</c:v>
                </c:pt>
                <c:pt idx="647">
                  <c:v>7.7123999999999997</c:v>
                </c:pt>
                <c:pt idx="648">
                  <c:v>7.7226699999999999</c:v>
                </c:pt>
                <c:pt idx="649">
                  <c:v>7.7335500000000001</c:v>
                </c:pt>
                <c:pt idx="650">
                  <c:v>7.7450599999999996</c:v>
                </c:pt>
                <c:pt idx="651">
                  <c:v>7.7571899999999996</c:v>
                </c:pt>
                <c:pt idx="652">
                  <c:v>7.7699600000000002</c:v>
                </c:pt>
                <c:pt idx="653">
                  <c:v>7.7203299999999997</c:v>
                </c:pt>
                <c:pt idx="654">
                  <c:v>7.6581700000000001</c:v>
                </c:pt>
                <c:pt idx="655">
                  <c:v>7.5942100000000003</c:v>
                </c:pt>
                <c:pt idx="656">
                  <c:v>7.5592499999999996</c:v>
                </c:pt>
                <c:pt idx="657">
                  <c:v>7.4985900000000001</c:v>
                </c:pt>
                <c:pt idx="658">
                  <c:v>7.4371099999999997</c:v>
                </c:pt>
                <c:pt idx="659">
                  <c:v>7.4042000000000003</c:v>
                </c:pt>
                <c:pt idx="660">
                  <c:v>7.3428800000000001</c:v>
                </c:pt>
                <c:pt idx="661">
                  <c:v>7.2855499999999997</c:v>
                </c:pt>
                <c:pt idx="662">
                  <c:v>7.2544500000000003</c:v>
                </c:pt>
                <c:pt idx="663">
                  <c:v>7.1906600000000003</c:v>
                </c:pt>
                <c:pt idx="664">
                  <c:v>7.1388199999999999</c:v>
                </c:pt>
                <c:pt idx="665">
                  <c:v>7.1093299999999999</c:v>
                </c:pt>
                <c:pt idx="666">
                  <c:v>7.0415099999999997</c:v>
                </c:pt>
                <c:pt idx="667">
                  <c:v>6.9962499999999999</c:v>
                </c:pt>
                <c:pt idx="668">
                  <c:v>6.9637799999999999</c:v>
                </c:pt>
                <c:pt idx="669">
                  <c:v>6.8950399999999998</c:v>
                </c:pt>
                <c:pt idx="670">
                  <c:v>6.85717</c:v>
                </c:pt>
                <c:pt idx="671">
                  <c:v>6.8190600000000003</c:v>
                </c:pt>
                <c:pt idx="672">
                  <c:v>6.7575799999999999</c:v>
                </c:pt>
                <c:pt idx="673">
                  <c:v>6.7208899999999998</c:v>
                </c:pt>
                <c:pt idx="674">
                  <c:v>6.67638</c:v>
                </c:pt>
                <c:pt idx="675">
                  <c:v>1.1429999999999999E-2</c:v>
                </c:pt>
                <c:pt idx="676">
                  <c:v>6.6763000000000003</c:v>
                </c:pt>
                <c:pt idx="677">
                  <c:v>6.7207299999999996</c:v>
                </c:pt>
                <c:pt idx="678">
                  <c:v>6.7573299999999996</c:v>
                </c:pt>
                <c:pt idx="679">
                  <c:v>6.8187300000000004</c:v>
                </c:pt>
                <c:pt idx="680">
                  <c:v>6.8567600000000004</c:v>
                </c:pt>
                <c:pt idx="681">
                  <c:v>6.8945499999999997</c:v>
                </c:pt>
                <c:pt idx="682">
                  <c:v>6.9631999999999996</c:v>
                </c:pt>
                <c:pt idx="683">
                  <c:v>6.99559</c:v>
                </c:pt>
                <c:pt idx="684">
                  <c:v>7.0407599999999997</c:v>
                </c:pt>
                <c:pt idx="685">
                  <c:v>7.1085000000000003</c:v>
                </c:pt>
                <c:pt idx="686">
                  <c:v>7.1379000000000001</c:v>
                </c:pt>
                <c:pt idx="687">
                  <c:v>7.1896599999999999</c:v>
                </c:pt>
                <c:pt idx="688">
                  <c:v>7.2533599999999998</c:v>
                </c:pt>
                <c:pt idx="689">
                  <c:v>7.28437</c:v>
                </c:pt>
                <c:pt idx="690">
                  <c:v>7.3416199999999998</c:v>
                </c:pt>
                <c:pt idx="691">
                  <c:v>7.4028499999999999</c:v>
                </c:pt>
                <c:pt idx="692">
                  <c:v>7.43567</c:v>
                </c:pt>
                <c:pt idx="693">
                  <c:v>7.4970600000000003</c:v>
                </c:pt>
                <c:pt idx="694">
                  <c:v>7.5576400000000001</c:v>
                </c:pt>
                <c:pt idx="695">
                  <c:v>7.5925000000000002</c:v>
                </c:pt>
                <c:pt idx="696">
                  <c:v>7.6563800000000004</c:v>
                </c:pt>
                <c:pt idx="697">
                  <c:v>7.7184400000000002</c:v>
                </c:pt>
                <c:pt idx="698">
                  <c:v>7.7679799999999997</c:v>
                </c:pt>
                <c:pt idx="699">
                  <c:v>7.7551199999999998</c:v>
                </c:pt>
                <c:pt idx="700">
                  <c:v>7.7428900000000001</c:v>
                </c:pt>
                <c:pt idx="701">
                  <c:v>7.7312900000000004</c:v>
                </c:pt>
                <c:pt idx="702">
                  <c:v>7.7203099999999996</c:v>
                </c:pt>
                <c:pt idx="703">
                  <c:v>7.7099500000000001</c:v>
                </c:pt>
                <c:pt idx="704">
                  <c:v>7.7001999999999997</c:v>
                </c:pt>
                <c:pt idx="705">
                  <c:v>7.6910600000000002</c:v>
                </c:pt>
                <c:pt idx="706">
                  <c:v>7.6825200000000002</c:v>
                </c:pt>
                <c:pt idx="707">
                  <c:v>7.6745900000000002</c:v>
                </c:pt>
                <c:pt idx="708">
                  <c:v>7.6672599999999997</c:v>
                </c:pt>
                <c:pt idx="709">
                  <c:v>7.6605299999999996</c:v>
                </c:pt>
                <c:pt idx="710">
                  <c:v>7.6543900000000002</c:v>
                </c:pt>
                <c:pt idx="711">
                  <c:v>7.6488399999999999</c:v>
                </c:pt>
                <c:pt idx="712">
                  <c:v>7.6438800000000002</c:v>
                </c:pt>
                <c:pt idx="713">
                  <c:v>7.6395099999999996</c:v>
                </c:pt>
                <c:pt idx="714">
                  <c:v>7.6357200000000001</c:v>
                </c:pt>
                <c:pt idx="715">
                  <c:v>7.6325200000000004</c:v>
                </c:pt>
                <c:pt idx="716">
                  <c:v>7.6299099999999997</c:v>
                </c:pt>
                <c:pt idx="717">
                  <c:v>7.6278699999999997</c:v>
                </c:pt>
                <c:pt idx="718">
                  <c:v>7.6264200000000004</c:v>
                </c:pt>
                <c:pt idx="719">
                  <c:v>7.6255499999999996</c:v>
                </c:pt>
              </c:numCache>
            </c:numRef>
          </c:val>
        </c:ser>
        <c:ser>
          <c:idx val="0"/>
          <c:order val="1"/>
          <c:tx>
            <c:v>Hcal X0</c:v>
          </c:tx>
          <c:spPr>
            <a:ln w="28575">
              <a:solidFill>
                <a:srgbClr val="7030A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deg'!$H$7:$H$726</c:f>
              <c:numCache>
                <c:formatCode>General</c:formatCode>
                <c:ptCount val="720"/>
                <c:pt idx="0">
                  <c:v>1.4190860000000001</c:v>
                </c:pt>
                <c:pt idx="1">
                  <c:v>3.9125999999999999</c:v>
                </c:pt>
                <c:pt idx="2">
                  <c:v>3.9130599999999998</c:v>
                </c:pt>
                <c:pt idx="3">
                  <c:v>3.9138000000000002</c:v>
                </c:pt>
                <c:pt idx="4">
                  <c:v>3.9148399999999999</c:v>
                </c:pt>
                <c:pt idx="5">
                  <c:v>3.9161799999999998</c:v>
                </c:pt>
                <c:pt idx="6">
                  <c:v>3.9178199999999999</c:v>
                </c:pt>
                <c:pt idx="7">
                  <c:v>3.9197600000000001</c:v>
                </c:pt>
                <c:pt idx="8">
                  <c:v>3.9219999999999997</c:v>
                </c:pt>
                <c:pt idx="9">
                  <c:v>3.92456</c:v>
                </c:pt>
                <c:pt idx="10">
                  <c:v>3.9274</c:v>
                </c:pt>
                <c:pt idx="11">
                  <c:v>3.9305599999999998</c:v>
                </c:pt>
                <c:pt idx="12">
                  <c:v>3.9339999999999997</c:v>
                </c:pt>
                <c:pt idx="13">
                  <c:v>3.9377599999999999</c:v>
                </c:pt>
                <c:pt idx="14">
                  <c:v>3.9418400000000005</c:v>
                </c:pt>
                <c:pt idx="15">
                  <c:v>3.9462200000000003</c:v>
                </c:pt>
                <c:pt idx="16">
                  <c:v>3.9508999999999999</c:v>
                </c:pt>
                <c:pt idx="17">
                  <c:v>3.9558999999999997</c:v>
                </c:pt>
                <c:pt idx="18">
                  <c:v>3.96122</c:v>
                </c:pt>
                <c:pt idx="19">
                  <c:v>3.9668599999999996</c:v>
                </c:pt>
                <c:pt idx="20">
                  <c:v>3.97282</c:v>
                </c:pt>
                <c:pt idx="21">
                  <c:v>3.9790800000000002</c:v>
                </c:pt>
                <c:pt idx="22">
                  <c:v>3.9856799999999999</c:v>
                </c:pt>
                <c:pt idx="23">
                  <c:v>3.9579000000000004</c:v>
                </c:pt>
                <c:pt idx="24">
                  <c:v>3.9224200000000002</c:v>
                </c:pt>
                <c:pt idx="25">
                  <c:v>3.8912999999999998</c:v>
                </c:pt>
                <c:pt idx="26">
                  <c:v>3.8753800000000003</c:v>
                </c:pt>
                <c:pt idx="27">
                  <c:v>3.84056</c:v>
                </c:pt>
                <c:pt idx="28">
                  <c:v>3.81088</c:v>
                </c:pt>
                <c:pt idx="29">
                  <c:v>3.7960399999999996</c:v>
                </c:pt>
                <c:pt idx="30">
                  <c:v>3.7603800000000001</c:v>
                </c:pt>
                <c:pt idx="31">
                  <c:v>3.7333800000000004</c:v>
                </c:pt>
                <c:pt idx="32">
                  <c:v>3.7195200000000002</c:v>
                </c:pt>
                <c:pt idx="33">
                  <c:v>3.6817000000000002</c:v>
                </c:pt>
                <c:pt idx="34">
                  <c:v>3.6584400000000001</c:v>
                </c:pt>
                <c:pt idx="35">
                  <c:v>3.6454399999999998</c:v>
                </c:pt>
                <c:pt idx="36">
                  <c:v>3.6043799999999999</c:v>
                </c:pt>
                <c:pt idx="37">
                  <c:v>3.58568</c:v>
                </c:pt>
                <c:pt idx="38">
                  <c:v>3.5702400000000001</c:v>
                </c:pt>
                <c:pt idx="39">
                  <c:v>3.5282799999999996</c:v>
                </c:pt>
                <c:pt idx="40">
                  <c:v>3.5147599999999999</c:v>
                </c:pt>
                <c:pt idx="41">
                  <c:v>3.4950000000000001</c:v>
                </c:pt>
                <c:pt idx="42">
                  <c:v>3.4579800000000001</c:v>
                </c:pt>
                <c:pt idx="43">
                  <c:v>3.4453199999999997</c:v>
                </c:pt>
                <c:pt idx="44">
                  <c:v>3.4206799999999999</c:v>
                </c:pt>
                <c:pt idx="45">
                  <c:v>5.3423400000000008E-4</c:v>
                </c:pt>
                <c:pt idx="46">
                  <c:v>3.4206799999999999</c:v>
                </c:pt>
                <c:pt idx="47">
                  <c:v>3.4453199999999997</c:v>
                </c:pt>
                <c:pt idx="48">
                  <c:v>3.4579800000000001</c:v>
                </c:pt>
                <c:pt idx="49">
                  <c:v>3.4950000000000001</c:v>
                </c:pt>
                <c:pt idx="50">
                  <c:v>3.51478</c:v>
                </c:pt>
                <c:pt idx="51">
                  <c:v>3.5282999999999998</c:v>
                </c:pt>
                <c:pt idx="52">
                  <c:v>3.5702600000000002</c:v>
                </c:pt>
                <c:pt idx="53">
                  <c:v>3.5857200000000002</c:v>
                </c:pt>
                <c:pt idx="54">
                  <c:v>3.6044200000000002</c:v>
                </c:pt>
                <c:pt idx="55">
                  <c:v>3.6454800000000001</c:v>
                </c:pt>
                <c:pt idx="56">
                  <c:v>3.65848</c:v>
                </c:pt>
                <c:pt idx="57">
                  <c:v>3.6817599999999997</c:v>
                </c:pt>
                <c:pt idx="58">
                  <c:v>3.7195800000000001</c:v>
                </c:pt>
                <c:pt idx="59">
                  <c:v>3.7334399999999999</c:v>
                </c:pt>
                <c:pt idx="60">
                  <c:v>3.76044</c:v>
                </c:pt>
                <c:pt idx="61">
                  <c:v>3.7961</c:v>
                </c:pt>
                <c:pt idx="62">
                  <c:v>3.81094</c:v>
                </c:pt>
                <c:pt idx="63">
                  <c:v>3.8406400000000001</c:v>
                </c:pt>
                <c:pt idx="64">
                  <c:v>3.8754599999999999</c:v>
                </c:pt>
                <c:pt idx="65">
                  <c:v>3.8913799999999998</c:v>
                </c:pt>
                <c:pt idx="66">
                  <c:v>3.92252</c:v>
                </c:pt>
                <c:pt idx="67">
                  <c:v>3.9579800000000001</c:v>
                </c:pt>
                <c:pt idx="68">
                  <c:v>3.9857799999999997</c:v>
                </c:pt>
                <c:pt idx="69">
                  <c:v>3.9791799999999999</c:v>
                </c:pt>
                <c:pt idx="70">
                  <c:v>3.9729199999999998</c:v>
                </c:pt>
                <c:pt idx="71">
                  <c:v>3.9669600000000003</c:v>
                </c:pt>
                <c:pt idx="72">
                  <c:v>3.9613400000000003</c:v>
                </c:pt>
                <c:pt idx="73">
                  <c:v>3.9560199999999996</c:v>
                </c:pt>
                <c:pt idx="74">
                  <c:v>3.9510199999999998</c:v>
                </c:pt>
                <c:pt idx="75">
                  <c:v>3.9463400000000002</c:v>
                </c:pt>
                <c:pt idx="76">
                  <c:v>3.9419600000000004</c:v>
                </c:pt>
                <c:pt idx="77">
                  <c:v>3.9379000000000004</c:v>
                </c:pt>
                <c:pt idx="78">
                  <c:v>3.9341399999999997</c:v>
                </c:pt>
                <c:pt idx="79">
                  <c:v>3.9306999999999999</c:v>
                </c:pt>
                <c:pt idx="80">
                  <c:v>3.92754</c:v>
                </c:pt>
                <c:pt idx="81">
                  <c:v>3.9247000000000001</c:v>
                </c:pt>
                <c:pt idx="82">
                  <c:v>3.9221599999999999</c:v>
                </c:pt>
                <c:pt idx="83">
                  <c:v>3.9199400000000004</c:v>
                </c:pt>
                <c:pt idx="84">
                  <c:v>3.9180000000000001</c:v>
                </c:pt>
                <c:pt idx="85">
                  <c:v>3.9163600000000001</c:v>
                </c:pt>
                <c:pt idx="86">
                  <c:v>3.9150200000000002</c:v>
                </c:pt>
                <c:pt idx="87">
                  <c:v>3.9139800000000005</c:v>
                </c:pt>
                <c:pt idx="88">
                  <c:v>3.9132400000000001</c:v>
                </c:pt>
                <c:pt idx="89">
                  <c:v>3.9127999999999998</c:v>
                </c:pt>
                <c:pt idx="90">
                  <c:v>1.419292</c:v>
                </c:pt>
                <c:pt idx="91">
                  <c:v>3.9127999999999998</c:v>
                </c:pt>
                <c:pt idx="92">
                  <c:v>3.9132400000000001</c:v>
                </c:pt>
                <c:pt idx="93">
                  <c:v>3.9139800000000005</c:v>
                </c:pt>
                <c:pt idx="94">
                  <c:v>3.9150200000000002</c:v>
                </c:pt>
                <c:pt idx="95">
                  <c:v>3.9163600000000001</c:v>
                </c:pt>
                <c:pt idx="96">
                  <c:v>3.9180000000000001</c:v>
                </c:pt>
                <c:pt idx="97">
                  <c:v>3.9199400000000004</c:v>
                </c:pt>
                <c:pt idx="98">
                  <c:v>3.9221599999999999</c:v>
                </c:pt>
                <c:pt idx="99">
                  <c:v>3.9247000000000001</c:v>
                </c:pt>
                <c:pt idx="100">
                  <c:v>3.92754</c:v>
                </c:pt>
                <c:pt idx="101">
                  <c:v>3.9306999999999999</c:v>
                </c:pt>
                <c:pt idx="102">
                  <c:v>3.9341399999999997</c:v>
                </c:pt>
                <c:pt idx="103">
                  <c:v>3.9379000000000004</c:v>
                </c:pt>
                <c:pt idx="104">
                  <c:v>3.9419600000000004</c:v>
                </c:pt>
                <c:pt idx="105">
                  <c:v>3.9463400000000002</c:v>
                </c:pt>
                <c:pt idx="106">
                  <c:v>3.9510199999999998</c:v>
                </c:pt>
                <c:pt idx="107">
                  <c:v>3.9560199999999996</c:v>
                </c:pt>
                <c:pt idx="108">
                  <c:v>3.9613400000000003</c:v>
                </c:pt>
                <c:pt idx="109">
                  <c:v>3.9669600000000003</c:v>
                </c:pt>
                <c:pt idx="110">
                  <c:v>3.9729199999999998</c:v>
                </c:pt>
                <c:pt idx="111">
                  <c:v>3.9791799999999999</c:v>
                </c:pt>
                <c:pt idx="112">
                  <c:v>3.9857799999999997</c:v>
                </c:pt>
                <c:pt idx="113">
                  <c:v>3.9579800000000001</c:v>
                </c:pt>
                <c:pt idx="114">
                  <c:v>3.92252</c:v>
                </c:pt>
                <c:pt idx="115">
                  <c:v>3.8913799999999998</c:v>
                </c:pt>
                <c:pt idx="116">
                  <c:v>3.8754599999999999</c:v>
                </c:pt>
                <c:pt idx="117">
                  <c:v>3.8406400000000001</c:v>
                </c:pt>
                <c:pt idx="118">
                  <c:v>3.81094</c:v>
                </c:pt>
                <c:pt idx="119">
                  <c:v>3.7961</c:v>
                </c:pt>
                <c:pt idx="120">
                  <c:v>3.76044</c:v>
                </c:pt>
                <c:pt idx="121">
                  <c:v>3.7334399999999999</c:v>
                </c:pt>
                <c:pt idx="122">
                  <c:v>3.7195800000000001</c:v>
                </c:pt>
                <c:pt idx="123">
                  <c:v>3.6817599999999997</c:v>
                </c:pt>
                <c:pt idx="124">
                  <c:v>3.65848</c:v>
                </c:pt>
                <c:pt idx="125">
                  <c:v>3.6454800000000001</c:v>
                </c:pt>
                <c:pt idx="126">
                  <c:v>3.6044200000000002</c:v>
                </c:pt>
                <c:pt idx="127">
                  <c:v>3.5857200000000002</c:v>
                </c:pt>
                <c:pt idx="128">
                  <c:v>3.5702600000000002</c:v>
                </c:pt>
                <c:pt idx="129">
                  <c:v>3.5282999999999998</c:v>
                </c:pt>
                <c:pt idx="130">
                  <c:v>3.51478</c:v>
                </c:pt>
                <c:pt idx="131">
                  <c:v>3.4950000000000001</c:v>
                </c:pt>
                <c:pt idx="132">
                  <c:v>3.4579800000000001</c:v>
                </c:pt>
                <c:pt idx="133">
                  <c:v>3.4453199999999997</c:v>
                </c:pt>
                <c:pt idx="134">
                  <c:v>3.4206799999999999</c:v>
                </c:pt>
                <c:pt idx="135">
                  <c:v>5.3423400000000008E-4</c:v>
                </c:pt>
                <c:pt idx="136">
                  <c:v>3.4206799999999999</c:v>
                </c:pt>
                <c:pt idx="137">
                  <c:v>3.4453199999999997</c:v>
                </c:pt>
                <c:pt idx="138">
                  <c:v>3.4579800000000001</c:v>
                </c:pt>
                <c:pt idx="139">
                  <c:v>3.4950000000000001</c:v>
                </c:pt>
                <c:pt idx="140">
                  <c:v>3.5147599999999999</c:v>
                </c:pt>
                <c:pt idx="141">
                  <c:v>3.5282799999999996</c:v>
                </c:pt>
                <c:pt idx="142">
                  <c:v>3.5702400000000001</c:v>
                </c:pt>
                <c:pt idx="143">
                  <c:v>3.58568</c:v>
                </c:pt>
                <c:pt idx="144">
                  <c:v>3.6043799999999999</c:v>
                </c:pt>
                <c:pt idx="145">
                  <c:v>3.6454399999999998</c:v>
                </c:pt>
                <c:pt idx="146">
                  <c:v>3.6584400000000001</c:v>
                </c:pt>
                <c:pt idx="147">
                  <c:v>3.6817000000000002</c:v>
                </c:pt>
                <c:pt idx="148">
                  <c:v>3.7195200000000002</c:v>
                </c:pt>
                <c:pt idx="149">
                  <c:v>3.7333800000000004</c:v>
                </c:pt>
                <c:pt idx="150">
                  <c:v>3.7603800000000001</c:v>
                </c:pt>
                <c:pt idx="151">
                  <c:v>3.7960399999999996</c:v>
                </c:pt>
                <c:pt idx="152">
                  <c:v>3.81088</c:v>
                </c:pt>
                <c:pt idx="153">
                  <c:v>3.84056</c:v>
                </c:pt>
                <c:pt idx="154">
                  <c:v>3.8753800000000003</c:v>
                </c:pt>
                <c:pt idx="155">
                  <c:v>3.8912999999999998</c:v>
                </c:pt>
                <c:pt idx="156">
                  <c:v>3.9224200000000002</c:v>
                </c:pt>
                <c:pt idx="157">
                  <c:v>3.9579000000000004</c:v>
                </c:pt>
                <c:pt idx="158">
                  <c:v>3.9856799999999999</c:v>
                </c:pt>
                <c:pt idx="159">
                  <c:v>3.9790800000000002</c:v>
                </c:pt>
                <c:pt idx="160">
                  <c:v>3.97282</c:v>
                </c:pt>
                <c:pt idx="161">
                  <c:v>3.9668599999999996</c:v>
                </c:pt>
                <c:pt idx="162">
                  <c:v>3.96122</c:v>
                </c:pt>
                <c:pt idx="163">
                  <c:v>3.9558999999999997</c:v>
                </c:pt>
                <c:pt idx="164">
                  <c:v>3.9508999999999999</c:v>
                </c:pt>
                <c:pt idx="165">
                  <c:v>3.9462200000000003</c:v>
                </c:pt>
                <c:pt idx="166">
                  <c:v>3.9418400000000005</c:v>
                </c:pt>
                <c:pt idx="167">
                  <c:v>3.9377599999999999</c:v>
                </c:pt>
                <c:pt idx="168">
                  <c:v>3.9339999999999997</c:v>
                </c:pt>
                <c:pt idx="169">
                  <c:v>3.9305599999999998</c:v>
                </c:pt>
                <c:pt idx="170">
                  <c:v>3.9274</c:v>
                </c:pt>
                <c:pt idx="171">
                  <c:v>3.92456</c:v>
                </c:pt>
                <c:pt idx="172">
                  <c:v>3.9219999999999997</c:v>
                </c:pt>
                <c:pt idx="173">
                  <c:v>3.9197600000000001</c:v>
                </c:pt>
                <c:pt idx="174">
                  <c:v>3.9178199999999999</c:v>
                </c:pt>
                <c:pt idx="175">
                  <c:v>3.9161799999999998</c:v>
                </c:pt>
                <c:pt idx="176">
                  <c:v>3.9148399999999999</c:v>
                </c:pt>
                <c:pt idx="177">
                  <c:v>3.9138000000000002</c:v>
                </c:pt>
                <c:pt idx="178">
                  <c:v>3.9130599999999998</c:v>
                </c:pt>
                <c:pt idx="179">
                  <c:v>3.9125999999999999</c:v>
                </c:pt>
                <c:pt idx="180">
                  <c:v>1.4190860000000001</c:v>
                </c:pt>
                <c:pt idx="181">
                  <c:v>3.9125999999999999</c:v>
                </c:pt>
                <c:pt idx="182">
                  <c:v>3.9130599999999998</c:v>
                </c:pt>
                <c:pt idx="183">
                  <c:v>3.9138000000000002</c:v>
                </c:pt>
                <c:pt idx="184">
                  <c:v>3.9148399999999999</c:v>
                </c:pt>
                <c:pt idx="185">
                  <c:v>3.9161799999999998</c:v>
                </c:pt>
                <c:pt idx="186">
                  <c:v>3.9178199999999999</c:v>
                </c:pt>
                <c:pt idx="187">
                  <c:v>3.9197600000000001</c:v>
                </c:pt>
                <c:pt idx="188">
                  <c:v>3.9219999999999997</c:v>
                </c:pt>
                <c:pt idx="189">
                  <c:v>3.92456</c:v>
                </c:pt>
                <c:pt idx="190">
                  <c:v>3.9274</c:v>
                </c:pt>
                <c:pt idx="191">
                  <c:v>3.9305599999999998</c:v>
                </c:pt>
                <c:pt idx="192">
                  <c:v>3.9339999999999997</c:v>
                </c:pt>
                <c:pt idx="193">
                  <c:v>3.9377599999999999</c:v>
                </c:pt>
                <c:pt idx="194">
                  <c:v>3.9418400000000005</c:v>
                </c:pt>
                <c:pt idx="195">
                  <c:v>3.9462200000000003</c:v>
                </c:pt>
                <c:pt idx="196">
                  <c:v>3.9508999999999999</c:v>
                </c:pt>
                <c:pt idx="197">
                  <c:v>3.9558999999999997</c:v>
                </c:pt>
                <c:pt idx="198">
                  <c:v>3.96122</c:v>
                </c:pt>
                <c:pt idx="199">
                  <c:v>3.9668599999999996</c:v>
                </c:pt>
                <c:pt idx="200">
                  <c:v>3.97282</c:v>
                </c:pt>
                <c:pt idx="201">
                  <c:v>3.9790800000000002</c:v>
                </c:pt>
                <c:pt idx="202">
                  <c:v>3.9856799999999999</c:v>
                </c:pt>
                <c:pt idx="203">
                  <c:v>3.9579000000000004</c:v>
                </c:pt>
                <c:pt idx="204">
                  <c:v>3.9224200000000002</c:v>
                </c:pt>
                <c:pt idx="205">
                  <c:v>3.8912999999999998</c:v>
                </c:pt>
                <c:pt idx="206">
                  <c:v>3.8753800000000003</c:v>
                </c:pt>
                <c:pt idx="207">
                  <c:v>3.84056</c:v>
                </c:pt>
                <c:pt idx="208">
                  <c:v>3.81088</c:v>
                </c:pt>
                <c:pt idx="209">
                  <c:v>3.7960399999999996</c:v>
                </c:pt>
                <c:pt idx="210">
                  <c:v>3.7603800000000001</c:v>
                </c:pt>
                <c:pt idx="211">
                  <c:v>3.7333800000000004</c:v>
                </c:pt>
                <c:pt idx="212">
                  <c:v>3.7195200000000002</c:v>
                </c:pt>
                <c:pt idx="213">
                  <c:v>3.6817000000000002</c:v>
                </c:pt>
                <c:pt idx="214">
                  <c:v>3.6584400000000001</c:v>
                </c:pt>
                <c:pt idx="215">
                  <c:v>3.6454399999999998</c:v>
                </c:pt>
                <c:pt idx="216">
                  <c:v>3.6043799999999999</c:v>
                </c:pt>
                <c:pt idx="217">
                  <c:v>3.58568</c:v>
                </c:pt>
                <c:pt idx="218">
                  <c:v>3.5702400000000001</c:v>
                </c:pt>
                <c:pt idx="219">
                  <c:v>3.5282799999999996</c:v>
                </c:pt>
                <c:pt idx="220">
                  <c:v>3.5147599999999999</c:v>
                </c:pt>
                <c:pt idx="221">
                  <c:v>3.4950000000000001</c:v>
                </c:pt>
                <c:pt idx="222">
                  <c:v>3.4579800000000001</c:v>
                </c:pt>
                <c:pt idx="223">
                  <c:v>3.4453199999999997</c:v>
                </c:pt>
                <c:pt idx="224">
                  <c:v>3.4206799999999999</c:v>
                </c:pt>
                <c:pt idx="225">
                  <c:v>5.3423400000000008E-4</c:v>
                </c:pt>
                <c:pt idx="226">
                  <c:v>3.4206799999999999</c:v>
                </c:pt>
                <c:pt idx="227">
                  <c:v>3.4453199999999997</c:v>
                </c:pt>
                <c:pt idx="228">
                  <c:v>3.4579800000000001</c:v>
                </c:pt>
                <c:pt idx="229">
                  <c:v>3.4950000000000001</c:v>
                </c:pt>
                <c:pt idx="230">
                  <c:v>3.51478</c:v>
                </c:pt>
                <c:pt idx="231">
                  <c:v>3.5282999999999998</c:v>
                </c:pt>
                <c:pt idx="232">
                  <c:v>3.5702600000000002</c:v>
                </c:pt>
                <c:pt idx="233">
                  <c:v>3.5857200000000002</c:v>
                </c:pt>
                <c:pt idx="234">
                  <c:v>3.6044200000000002</c:v>
                </c:pt>
                <c:pt idx="235">
                  <c:v>3.6454800000000001</c:v>
                </c:pt>
                <c:pt idx="236">
                  <c:v>3.65848</c:v>
                </c:pt>
                <c:pt idx="237">
                  <c:v>3.6817599999999997</c:v>
                </c:pt>
                <c:pt idx="238">
                  <c:v>3.7195800000000001</c:v>
                </c:pt>
                <c:pt idx="239">
                  <c:v>3.7334399999999999</c:v>
                </c:pt>
                <c:pt idx="240">
                  <c:v>3.76044</c:v>
                </c:pt>
                <c:pt idx="241">
                  <c:v>3.7961</c:v>
                </c:pt>
                <c:pt idx="242">
                  <c:v>3.81094</c:v>
                </c:pt>
                <c:pt idx="243">
                  <c:v>3.8406400000000001</c:v>
                </c:pt>
                <c:pt idx="244">
                  <c:v>3.8754599999999999</c:v>
                </c:pt>
                <c:pt idx="245">
                  <c:v>3.8913799999999998</c:v>
                </c:pt>
                <c:pt idx="246">
                  <c:v>3.92252</c:v>
                </c:pt>
                <c:pt idx="247">
                  <c:v>3.9579800000000001</c:v>
                </c:pt>
                <c:pt idx="248">
                  <c:v>3.9857799999999997</c:v>
                </c:pt>
                <c:pt idx="249">
                  <c:v>3.9791799999999999</c:v>
                </c:pt>
                <c:pt idx="250">
                  <c:v>3.9729199999999998</c:v>
                </c:pt>
                <c:pt idx="251">
                  <c:v>3.9669600000000003</c:v>
                </c:pt>
                <c:pt idx="252">
                  <c:v>3.9613400000000003</c:v>
                </c:pt>
                <c:pt idx="253">
                  <c:v>3.9560199999999996</c:v>
                </c:pt>
                <c:pt idx="254">
                  <c:v>3.9510199999999998</c:v>
                </c:pt>
                <c:pt idx="255">
                  <c:v>3.9463400000000002</c:v>
                </c:pt>
                <c:pt idx="256">
                  <c:v>3.9419600000000004</c:v>
                </c:pt>
                <c:pt idx="257">
                  <c:v>3.9379000000000004</c:v>
                </c:pt>
                <c:pt idx="258">
                  <c:v>3.9341399999999997</c:v>
                </c:pt>
                <c:pt idx="259">
                  <c:v>3.9306999999999999</c:v>
                </c:pt>
                <c:pt idx="260">
                  <c:v>3.92754</c:v>
                </c:pt>
                <c:pt idx="261">
                  <c:v>3.9247000000000001</c:v>
                </c:pt>
                <c:pt idx="262">
                  <c:v>3.9221599999999999</c:v>
                </c:pt>
                <c:pt idx="263">
                  <c:v>3.9199400000000004</c:v>
                </c:pt>
                <c:pt idx="264">
                  <c:v>3.9180000000000001</c:v>
                </c:pt>
                <c:pt idx="265">
                  <c:v>3.9163600000000001</c:v>
                </c:pt>
                <c:pt idx="266">
                  <c:v>3.9150200000000002</c:v>
                </c:pt>
                <c:pt idx="267">
                  <c:v>3.9139800000000005</c:v>
                </c:pt>
                <c:pt idx="268">
                  <c:v>3.9132400000000001</c:v>
                </c:pt>
                <c:pt idx="269">
                  <c:v>3.9127999999999998</c:v>
                </c:pt>
                <c:pt idx="270">
                  <c:v>1.419292</c:v>
                </c:pt>
                <c:pt idx="271">
                  <c:v>3.9127999999999998</c:v>
                </c:pt>
                <c:pt idx="272">
                  <c:v>3.9132400000000001</c:v>
                </c:pt>
                <c:pt idx="273">
                  <c:v>3.9139800000000005</c:v>
                </c:pt>
                <c:pt idx="274">
                  <c:v>3.9150200000000002</c:v>
                </c:pt>
                <c:pt idx="275">
                  <c:v>3.9163600000000001</c:v>
                </c:pt>
                <c:pt idx="276">
                  <c:v>3.9180000000000001</c:v>
                </c:pt>
                <c:pt idx="277">
                  <c:v>3.9199400000000004</c:v>
                </c:pt>
                <c:pt idx="278">
                  <c:v>3.9221599999999999</c:v>
                </c:pt>
                <c:pt idx="279">
                  <c:v>3.9247000000000001</c:v>
                </c:pt>
                <c:pt idx="280">
                  <c:v>3.92754</c:v>
                </c:pt>
                <c:pt idx="281">
                  <c:v>3.9306999999999999</c:v>
                </c:pt>
                <c:pt idx="282">
                  <c:v>3.9341399999999997</c:v>
                </c:pt>
                <c:pt idx="283">
                  <c:v>3.9379000000000004</c:v>
                </c:pt>
                <c:pt idx="284">
                  <c:v>3.9419600000000004</c:v>
                </c:pt>
                <c:pt idx="285">
                  <c:v>3.9463400000000002</c:v>
                </c:pt>
                <c:pt idx="286">
                  <c:v>3.9510199999999998</c:v>
                </c:pt>
                <c:pt idx="287">
                  <c:v>3.9560199999999996</c:v>
                </c:pt>
                <c:pt idx="288">
                  <c:v>3.9613400000000003</c:v>
                </c:pt>
                <c:pt idx="289">
                  <c:v>3.9669600000000003</c:v>
                </c:pt>
                <c:pt idx="290">
                  <c:v>3.9729199999999998</c:v>
                </c:pt>
                <c:pt idx="291">
                  <c:v>3.9791799999999999</c:v>
                </c:pt>
                <c:pt idx="292">
                  <c:v>3.9857799999999997</c:v>
                </c:pt>
                <c:pt idx="293">
                  <c:v>3.9579800000000001</c:v>
                </c:pt>
                <c:pt idx="294">
                  <c:v>3.92252</c:v>
                </c:pt>
                <c:pt idx="295">
                  <c:v>3.8913799999999998</c:v>
                </c:pt>
                <c:pt idx="296">
                  <c:v>3.8754599999999999</c:v>
                </c:pt>
                <c:pt idx="297">
                  <c:v>3.8406400000000001</c:v>
                </c:pt>
                <c:pt idx="298">
                  <c:v>3.81094</c:v>
                </c:pt>
                <c:pt idx="299">
                  <c:v>3.7961</c:v>
                </c:pt>
                <c:pt idx="300">
                  <c:v>3.76044</c:v>
                </c:pt>
                <c:pt idx="301">
                  <c:v>3.7334399999999999</c:v>
                </c:pt>
                <c:pt idx="302">
                  <c:v>3.7195800000000001</c:v>
                </c:pt>
                <c:pt idx="303">
                  <c:v>3.6817599999999997</c:v>
                </c:pt>
                <c:pt idx="304">
                  <c:v>3.65848</c:v>
                </c:pt>
                <c:pt idx="305">
                  <c:v>3.6454800000000001</c:v>
                </c:pt>
                <c:pt idx="306">
                  <c:v>3.6044200000000002</c:v>
                </c:pt>
                <c:pt idx="307">
                  <c:v>3.5857200000000002</c:v>
                </c:pt>
                <c:pt idx="308">
                  <c:v>3.5702600000000002</c:v>
                </c:pt>
                <c:pt idx="309">
                  <c:v>3.5282999999999998</c:v>
                </c:pt>
                <c:pt idx="310">
                  <c:v>3.51478</c:v>
                </c:pt>
                <c:pt idx="311">
                  <c:v>3.4950000000000001</c:v>
                </c:pt>
                <c:pt idx="312">
                  <c:v>3.4579800000000001</c:v>
                </c:pt>
                <c:pt idx="313">
                  <c:v>3.4453199999999997</c:v>
                </c:pt>
                <c:pt idx="314">
                  <c:v>3.4206799999999999</c:v>
                </c:pt>
                <c:pt idx="315">
                  <c:v>5.3423400000000008E-4</c:v>
                </c:pt>
                <c:pt idx="316">
                  <c:v>3.4206799999999999</c:v>
                </c:pt>
                <c:pt idx="317">
                  <c:v>3.4453199999999997</c:v>
                </c:pt>
                <c:pt idx="318">
                  <c:v>3.4579800000000001</c:v>
                </c:pt>
                <c:pt idx="319">
                  <c:v>3.4950000000000001</c:v>
                </c:pt>
                <c:pt idx="320">
                  <c:v>3.5147599999999999</c:v>
                </c:pt>
                <c:pt idx="321">
                  <c:v>3.5282799999999996</c:v>
                </c:pt>
                <c:pt idx="322">
                  <c:v>3.5702400000000001</c:v>
                </c:pt>
                <c:pt idx="323">
                  <c:v>3.58568</c:v>
                </c:pt>
                <c:pt idx="324">
                  <c:v>3.6043799999999999</c:v>
                </c:pt>
                <c:pt idx="325">
                  <c:v>3.6454399999999998</c:v>
                </c:pt>
                <c:pt idx="326">
                  <c:v>3.6584400000000001</c:v>
                </c:pt>
                <c:pt idx="327">
                  <c:v>3.6817000000000002</c:v>
                </c:pt>
                <c:pt idx="328">
                  <c:v>3.7195200000000002</c:v>
                </c:pt>
                <c:pt idx="329">
                  <c:v>3.7333800000000004</c:v>
                </c:pt>
                <c:pt idx="330">
                  <c:v>3.7603800000000001</c:v>
                </c:pt>
                <c:pt idx="331">
                  <c:v>3.7960399999999996</c:v>
                </c:pt>
                <c:pt idx="332">
                  <c:v>3.81088</c:v>
                </c:pt>
                <c:pt idx="333">
                  <c:v>3.84056</c:v>
                </c:pt>
                <c:pt idx="334">
                  <c:v>3.8753800000000003</c:v>
                </c:pt>
                <c:pt idx="335">
                  <c:v>3.8912999999999998</c:v>
                </c:pt>
                <c:pt idx="336">
                  <c:v>3.9224200000000002</c:v>
                </c:pt>
                <c:pt idx="337">
                  <c:v>3.9579000000000004</c:v>
                </c:pt>
                <c:pt idx="338">
                  <c:v>3.9856799999999999</c:v>
                </c:pt>
                <c:pt idx="339">
                  <c:v>3.9790800000000002</c:v>
                </c:pt>
                <c:pt idx="340">
                  <c:v>3.97282</c:v>
                </c:pt>
                <c:pt idx="341">
                  <c:v>3.9668599999999996</c:v>
                </c:pt>
                <c:pt idx="342">
                  <c:v>3.96122</c:v>
                </c:pt>
                <c:pt idx="343">
                  <c:v>3.9558999999999997</c:v>
                </c:pt>
                <c:pt idx="344">
                  <c:v>3.9508999999999999</c:v>
                </c:pt>
                <c:pt idx="345">
                  <c:v>3.9462200000000003</c:v>
                </c:pt>
                <c:pt idx="346">
                  <c:v>3.9418400000000005</c:v>
                </c:pt>
                <c:pt idx="347">
                  <c:v>3.9377599999999999</c:v>
                </c:pt>
                <c:pt idx="348">
                  <c:v>3.9339999999999997</c:v>
                </c:pt>
                <c:pt idx="349">
                  <c:v>3.9305599999999998</c:v>
                </c:pt>
                <c:pt idx="350">
                  <c:v>3.9274</c:v>
                </c:pt>
                <c:pt idx="351">
                  <c:v>3.92456</c:v>
                </c:pt>
                <c:pt idx="352">
                  <c:v>3.9219999999999997</c:v>
                </c:pt>
                <c:pt idx="353">
                  <c:v>3.9197600000000001</c:v>
                </c:pt>
                <c:pt idx="354">
                  <c:v>3.9178199999999999</c:v>
                </c:pt>
                <c:pt idx="355">
                  <c:v>3.9161799999999998</c:v>
                </c:pt>
                <c:pt idx="356">
                  <c:v>3.9148399999999999</c:v>
                </c:pt>
                <c:pt idx="357">
                  <c:v>3.9138000000000002</c:v>
                </c:pt>
                <c:pt idx="358">
                  <c:v>3.9130599999999998</c:v>
                </c:pt>
                <c:pt idx="359">
                  <c:v>3.9125999999999999</c:v>
                </c:pt>
                <c:pt idx="360">
                  <c:v>1.4190860000000001</c:v>
                </c:pt>
                <c:pt idx="361">
                  <c:v>3.9125999999999999</c:v>
                </c:pt>
                <c:pt idx="362">
                  <c:v>3.9130599999999998</c:v>
                </c:pt>
                <c:pt idx="363">
                  <c:v>3.9138000000000002</c:v>
                </c:pt>
                <c:pt idx="364">
                  <c:v>3.9148399999999999</c:v>
                </c:pt>
                <c:pt idx="365">
                  <c:v>3.9161799999999998</c:v>
                </c:pt>
                <c:pt idx="366">
                  <c:v>3.9178199999999999</c:v>
                </c:pt>
                <c:pt idx="367">
                  <c:v>3.9197600000000001</c:v>
                </c:pt>
                <c:pt idx="368">
                  <c:v>3.9219999999999997</c:v>
                </c:pt>
                <c:pt idx="369">
                  <c:v>3.92456</c:v>
                </c:pt>
                <c:pt idx="370">
                  <c:v>3.9274</c:v>
                </c:pt>
                <c:pt idx="371">
                  <c:v>3.9305599999999998</c:v>
                </c:pt>
                <c:pt idx="372">
                  <c:v>3.9339999999999997</c:v>
                </c:pt>
                <c:pt idx="373">
                  <c:v>3.9377599999999999</c:v>
                </c:pt>
                <c:pt idx="374">
                  <c:v>3.9418400000000005</c:v>
                </c:pt>
                <c:pt idx="375">
                  <c:v>3.9462200000000003</c:v>
                </c:pt>
                <c:pt idx="376">
                  <c:v>3.9508999999999999</c:v>
                </c:pt>
                <c:pt idx="377">
                  <c:v>3.9558999999999997</c:v>
                </c:pt>
                <c:pt idx="378">
                  <c:v>3.96122</c:v>
                </c:pt>
                <c:pt idx="379">
                  <c:v>3.9668599999999996</c:v>
                </c:pt>
                <c:pt idx="380">
                  <c:v>3.97282</c:v>
                </c:pt>
                <c:pt idx="381">
                  <c:v>3.9790800000000002</c:v>
                </c:pt>
                <c:pt idx="382">
                  <c:v>3.9856799999999999</c:v>
                </c:pt>
                <c:pt idx="383">
                  <c:v>3.9579000000000004</c:v>
                </c:pt>
                <c:pt idx="384">
                  <c:v>3.9224200000000002</c:v>
                </c:pt>
                <c:pt idx="385">
                  <c:v>3.8912999999999998</c:v>
                </c:pt>
                <c:pt idx="386">
                  <c:v>3.8753800000000003</c:v>
                </c:pt>
                <c:pt idx="387">
                  <c:v>3.84056</c:v>
                </c:pt>
                <c:pt idx="388">
                  <c:v>3.81088</c:v>
                </c:pt>
                <c:pt idx="389">
                  <c:v>3.7960399999999996</c:v>
                </c:pt>
                <c:pt idx="390">
                  <c:v>3.7603800000000001</c:v>
                </c:pt>
                <c:pt idx="391">
                  <c:v>3.7333800000000004</c:v>
                </c:pt>
                <c:pt idx="392">
                  <c:v>3.7195200000000002</c:v>
                </c:pt>
                <c:pt idx="393">
                  <c:v>3.6817000000000002</c:v>
                </c:pt>
                <c:pt idx="394">
                  <c:v>3.6584400000000001</c:v>
                </c:pt>
                <c:pt idx="395">
                  <c:v>3.6454399999999998</c:v>
                </c:pt>
                <c:pt idx="396">
                  <c:v>3.6043799999999999</c:v>
                </c:pt>
                <c:pt idx="397">
                  <c:v>3.58568</c:v>
                </c:pt>
                <c:pt idx="398">
                  <c:v>3.5702400000000001</c:v>
                </c:pt>
                <c:pt idx="399">
                  <c:v>3.5282799999999996</c:v>
                </c:pt>
                <c:pt idx="400">
                  <c:v>3.5147599999999999</c:v>
                </c:pt>
                <c:pt idx="401">
                  <c:v>3.4950000000000001</c:v>
                </c:pt>
                <c:pt idx="402">
                  <c:v>3.4579800000000001</c:v>
                </c:pt>
                <c:pt idx="403">
                  <c:v>3.4453199999999997</c:v>
                </c:pt>
                <c:pt idx="404">
                  <c:v>3.4206799999999999</c:v>
                </c:pt>
                <c:pt idx="405">
                  <c:v>5.3423400000000008E-4</c:v>
                </c:pt>
                <c:pt idx="406">
                  <c:v>3.4206799999999999</c:v>
                </c:pt>
                <c:pt idx="407">
                  <c:v>3.4453199999999997</c:v>
                </c:pt>
                <c:pt idx="408">
                  <c:v>3.4579800000000001</c:v>
                </c:pt>
                <c:pt idx="409">
                  <c:v>3.4950000000000001</c:v>
                </c:pt>
                <c:pt idx="410">
                  <c:v>3.51478</c:v>
                </c:pt>
                <c:pt idx="411">
                  <c:v>3.5282999999999998</c:v>
                </c:pt>
                <c:pt idx="412">
                  <c:v>3.5702600000000002</c:v>
                </c:pt>
                <c:pt idx="413">
                  <c:v>3.5857200000000002</c:v>
                </c:pt>
                <c:pt idx="414">
                  <c:v>3.6044200000000002</c:v>
                </c:pt>
                <c:pt idx="415">
                  <c:v>3.6454800000000001</c:v>
                </c:pt>
                <c:pt idx="416">
                  <c:v>3.65848</c:v>
                </c:pt>
                <c:pt idx="417">
                  <c:v>3.6817599999999997</c:v>
                </c:pt>
                <c:pt idx="418">
                  <c:v>3.7195800000000001</c:v>
                </c:pt>
                <c:pt idx="419">
                  <c:v>3.7334399999999999</c:v>
                </c:pt>
                <c:pt idx="420">
                  <c:v>3.76044</c:v>
                </c:pt>
                <c:pt idx="421">
                  <c:v>3.7961</c:v>
                </c:pt>
                <c:pt idx="422">
                  <c:v>3.81094</c:v>
                </c:pt>
                <c:pt idx="423">
                  <c:v>3.8406400000000001</c:v>
                </c:pt>
                <c:pt idx="424">
                  <c:v>3.8754599999999999</c:v>
                </c:pt>
                <c:pt idx="425">
                  <c:v>3.8913799999999998</c:v>
                </c:pt>
                <c:pt idx="426">
                  <c:v>3.92252</c:v>
                </c:pt>
                <c:pt idx="427">
                  <c:v>3.9579800000000001</c:v>
                </c:pt>
                <c:pt idx="428">
                  <c:v>3.9857799999999997</c:v>
                </c:pt>
                <c:pt idx="429">
                  <c:v>3.9791799999999999</c:v>
                </c:pt>
                <c:pt idx="430">
                  <c:v>3.9729199999999998</c:v>
                </c:pt>
                <c:pt idx="431">
                  <c:v>3.9669600000000003</c:v>
                </c:pt>
                <c:pt idx="432">
                  <c:v>3.9613400000000003</c:v>
                </c:pt>
                <c:pt idx="433">
                  <c:v>3.9560199999999996</c:v>
                </c:pt>
                <c:pt idx="434">
                  <c:v>3.9510199999999998</c:v>
                </c:pt>
                <c:pt idx="435">
                  <c:v>3.9463400000000002</c:v>
                </c:pt>
                <c:pt idx="436">
                  <c:v>3.9419600000000004</c:v>
                </c:pt>
                <c:pt idx="437">
                  <c:v>3.9379000000000004</c:v>
                </c:pt>
                <c:pt idx="438">
                  <c:v>3.9341399999999997</c:v>
                </c:pt>
                <c:pt idx="439">
                  <c:v>3.9306999999999999</c:v>
                </c:pt>
                <c:pt idx="440">
                  <c:v>3.92754</c:v>
                </c:pt>
                <c:pt idx="441">
                  <c:v>3.9247000000000001</c:v>
                </c:pt>
                <c:pt idx="442">
                  <c:v>3.9221599999999999</c:v>
                </c:pt>
                <c:pt idx="443">
                  <c:v>3.9199400000000004</c:v>
                </c:pt>
                <c:pt idx="444">
                  <c:v>3.9180000000000001</c:v>
                </c:pt>
                <c:pt idx="445">
                  <c:v>3.9163600000000001</c:v>
                </c:pt>
                <c:pt idx="446">
                  <c:v>3.9150200000000002</c:v>
                </c:pt>
                <c:pt idx="447">
                  <c:v>3.9139800000000005</c:v>
                </c:pt>
                <c:pt idx="448">
                  <c:v>3.9132400000000001</c:v>
                </c:pt>
                <c:pt idx="449">
                  <c:v>3.9127999999999998</c:v>
                </c:pt>
                <c:pt idx="450">
                  <c:v>1.419292</c:v>
                </c:pt>
                <c:pt idx="451">
                  <c:v>3.9127999999999998</c:v>
                </c:pt>
                <c:pt idx="452">
                  <c:v>3.9132400000000001</c:v>
                </c:pt>
                <c:pt idx="453">
                  <c:v>3.9139800000000005</c:v>
                </c:pt>
                <c:pt idx="454">
                  <c:v>3.9150200000000002</c:v>
                </c:pt>
                <c:pt idx="455">
                  <c:v>3.9163600000000001</c:v>
                </c:pt>
                <c:pt idx="456">
                  <c:v>3.9180000000000001</c:v>
                </c:pt>
                <c:pt idx="457">
                  <c:v>3.9199400000000004</c:v>
                </c:pt>
                <c:pt idx="458">
                  <c:v>3.9221599999999999</c:v>
                </c:pt>
                <c:pt idx="459">
                  <c:v>3.9247000000000001</c:v>
                </c:pt>
                <c:pt idx="460">
                  <c:v>3.92754</c:v>
                </c:pt>
                <c:pt idx="461">
                  <c:v>3.9306999999999999</c:v>
                </c:pt>
                <c:pt idx="462">
                  <c:v>3.9341399999999997</c:v>
                </c:pt>
                <c:pt idx="463">
                  <c:v>3.9379000000000004</c:v>
                </c:pt>
                <c:pt idx="464">
                  <c:v>3.9419600000000004</c:v>
                </c:pt>
                <c:pt idx="465">
                  <c:v>3.9463400000000002</c:v>
                </c:pt>
                <c:pt idx="466">
                  <c:v>3.9510199999999998</c:v>
                </c:pt>
                <c:pt idx="467">
                  <c:v>3.9560199999999996</c:v>
                </c:pt>
                <c:pt idx="468">
                  <c:v>3.9613400000000003</c:v>
                </c:pt>
                <c:pt idx="469">
                  <c:v>3.9669600000000003</c:v>
                </c:pt>
                <c:pt idx="470">
                  <c:v>3.9729199999999998</c:v>
                </c:pt>
                <c:pt idx="471">
                  <c:v>3.9791799999999999</c:v>
                </c:pt>
                <c:pt idx="472">
                  <c:v>3.9857799999999997</c:v>
                </c:pt>
                <c:pt idx="473">
                  <c:v>3.9579800000000001</c:v>
                </c:pt>
                <c:pt idx="474">
                  <c:v>3.92252</c:v>
                </c:pt>
                <c:pt idx="475">
                  <c:v>3.8913799999999998</c:v>
                </c:pt>
                <c:pt idx="476">
                  <c:v>3.8754599999999999</c:v>
                </c:pt>
                <c:pt idx="477">
                  <c:v>3.8406400000000001</c:v>
                </c:pt>
                <c:pt idx="478">
                  <c:v>3.81094</c:v>
                </c:pt>
                <c:pt idx="479">
                  <c:v>3.7961</c:v>
                </c:pt>
                <c:pt idx="480">
                  <c:v>3.76044</c:v>
                </c:pt>
                <c:pt idx="481">
                  <c:v>3.7334399999999999</c:v>
                </c:pt>
                <c:pt idx="482">
                  <c:v>3.7195800000000001</c:v>
                </c:pt>
                <c:pt idx="483">
                  <c:v>3.6817599999999997</c:v>
                </c:pt>
                <c:pt idx="484">
                  <c:v>3.65848</c:v>
                </c:pt>
                <c:pt idx="485">
                  <c:v>3.6454800000000001</c:v>
                </c:pt>
                <c:pt idx="486">
                  <c:v>3.6044200000000002</c:v>
                </c:pt>
                <c:pt idx="487">
                  <c:v>3.5857200000000002</c:v>
                </c:pt>
                <c:pt idx="488">
                  <c:v>3.5702600000000002</c:v>
                </c:pt>
                <c:pt idx="489">
                  <c:v>3.5282999999999998</c:v>
                </c:pt>
                <c:pt idx="490">
                  <c:v>3.51478</c:v>
                </c:pt>
                <c:pt idx="491">
                  <c:v>3.4950000000000001</c:v>
                </c:pt>
                <c:pt idx="492">
                  <c:v>3.4579800000000001</c:v>
                </c:pt>
                <c:pt idx="493">
                  <c:v>3.4453199999999997</c:v>
                </c:pt>
                <c:pt idx="494">
                  <c:v>3.4206799999999999</c:v>
                </c:pt>
                <c:pt idx="495">
                  <c:v>5.3423400000000008E-4</c:v>
                </c:pt>
                <c:pt idx="496">
                  <c:v>3.4206799999999999</c:v>
                </c:pt>
                <c:pt idx="497">
                  <c:v>3.4453199999999997</c:v>
                </c:pt>
                <c:pt idx="498">
                  <c:v>3.4579800000000001</c:v>
                </c:pt>
                <c:pt idx="499">
                  <c:v>3.4950000000000001</c:v>
                </c:pt>
                <c:pt idx="500">
                  <c:v>3.5147599999999999</c:v>
                </c:pt>
                <c:pt idx="501">
                  <c:v>3.5282799999999996</c:v>
                </c:pt>
                <c:pt idx="502">
                  <c:v>3.5702400000000001</c:v>
                </c:pt>
                <c:pt idx="503">
                  <c:v>3.58568</c:v>
                </c:pt>
                <c:pt idx="504">
                  <c:v>3.6043799999999999</c:v>
                </c:pt>
                <c:pt idx="505">
                  <c:v>3.6454399999999998</c:v>
                </c:pt>
                <c:pt idx="506">
                  <c:v>3.6584400000000001</c:v>
                </c:pt>
                <c:pt idx="507">
                  <c:v>3.6817000000000002</c:v>
                </c:pt>
                <c:pt idx="508">
                  <c:v>3.7195200000000002</c:v>
                </c:pt>
                <c:pt idx="509">
                  <c:v>3.7333800000000004</c:v>
                </c:pt>
                <c:pt idx="510">
                  <c:v>3.7603800000000001</c:v>
                </c:pt>
                <c:pt idx="511">
                  <c:v>3.7960399999999996</c:v>
                </c:pt>
                <c:pt idx="512">
                  <c:v>3.81088</c:v>
                </c:pt>
                <c:pt idx="513">
                  <c:v>3.84056</c:v>
                </c:pt>
                <c:pt idx="514">
                  <c:v>3.8753800000000003</c:v>
                </c:pt>
                <c:pt idx="515">
                  <c:v>3.8912999999999998</c:v>
                </c:pt>
                <c:pt idx="516">
                  <c:v>3.9224200000000002</c:v>
                </c:pt>
                <c:pt idx="517">
                  <c:v>3.9579000000000004</c:v>
                </c:pt>
                <c:pt idx="518">
                  <c:v>3.9856799999999999</c:v>
                </c:pt>
                <c:pt idx="519">
                  <c:v>3.9790800000000002</c:v>
                </c:pt>
                <c:pt idx="520">
                  <c:v>3.97282</c:v>
                </c:pt>
                <c:pt idx="521">
                  <c:v>3.9668599999999996</c:v>
                </c:pt>
                <c:pt idx="522">
                  <c:v>3.96122</c:v>
                </c:pt>
                <c:pt idx="523">
                  <c:v>3.9558999999999997</c:v>
                </c:pt>
                <c:pt idx="524">
                  <c:v>3.9508999999999999</c:v>
                </c:pt>
                <c:pt idx="525">
                  <c:v>3.9462200000000003</c:v>
                </c:pt>
                <c:pt idx="526">
                  <c:v>3.9418400000000005</c:v>
                </c:pt>
                <c:pt idx="527">
                  <c:v>3.9377599999999999</c:v>
                </c:pt>
                <c:pt idx="528">
                  <c:v>3.9339999999999997</c:v>
                </c:pt>
                <c:pt idx="529">
                  <c:v>3.9305599999999998</c:v>
                </c:pt>
                <c:pt idx="530">
                  <c:v>3.9274</c:v>
                </c:pt>
                <c:pt idx="531">
                  <c:v>3.92456</c:v>
                </c:pt>
                <c:pt idx="532">
                  <c:v>3.9219999999999997</c:v>
                </c:pt>
                <c:pt idx="533">
                  <c:v>3.9197600000000001</c:v>
                </c:pt>
                <c:pt idx="534">
                  <c:v>3.9178199999999999</c:v>
                </c:pt>
                <c:pt idx="535">
                  <c:v>3.9161799999999998</c:v>
                </c:pt>
                <c:pt idx="536">
                  <c:v>3.9148399999999999</c:v>
                </c:pt>
                <c:pt idx="537">
                  <c:v>3.9138000000000002</c:v>
                </c:pt>
                <c:pt idx="538">
                  <c:v>3.9130599999999998</c:v>
                </c:pt>
                <c:pt idx="539">
                  <c:v>3.9125999999999999</c:v>
                </c:pt>
                <c:pt idx="540">
                  <c:v>1.4190860000000001</c:v>
                </c:pt>
                <c:pt idx="541">
                  <c:v>3.9125999999999999</c:v>
                </c:pt>
                <c:pt idx="542">
                  <c:v>3.9130599999999998</c:v>
                </c:pt>
                <c:pt idx="543">
                  <c:v>3.9138000000000002</c:v>
                </c:pt>
                <c:pt idx="544">
                  <c:v>3.9148399999999999</c:v>
                </c:pt>
                <c:pt idx="545">
                  <c:v>3.9161799999999998</c:v>
                </c:pt>
                <c:pt idx="546">
                  <c:v>3.9178199999999999</c:v>
                </c:pt>
                <c:pt idx="547">
                  <c:v>3.9197600000000001</c:v>
                </c:pt>
                <c:pt idx="548">
                  <c:v>3.9219999999999997</c:v>
                </c:pt>
                <c:pt idx="549">
                  <c:v>3.92456</c:v>
                </c:pt>
                <c:pt idx="550">
                  <c:v>3.9274</c:v>
                </c:pt>
                <c:pt idx="551">
                  <c:v>3.9305599999999998</c:v>
                </c:pt>
                <c:pt idx="552">
                  <c:v>3.9339999999999997</c:v>
                </c:pt>
                <c:pt idx="553">
                  <c:v>3.9377599999999999</c:v>
                </c:pt>
                <c:pt idx="554">
                  <c:v>3.9418400000000005</c:v>
                </c:pt>
                <c:pt idx="555">
                  <c:v>3.9462200000000003</c:v>
                </c:pt>
                <c:pt idx="556">
                  <c:v>3.9508999999999999</c:v>
                </c:pt>
                <c:pt idx="557">
                  <c:v>3.9558999999999997</c:v>
                </c:pt>
                <c:pt idx="558">
                  <c:v>3.96122</c:v>
                </c:pt>
                <c:pt idx="559">
                  <c:v>3.9668599999999996</c:v>
                </c:pt>
                <c:pt idx="560">
                  <c:v>3.97282</c:v>
                </c:pt>
                <c:pt idx="561">
                  <c:v>3.9790800000000002</c:v>
                </c:pt>
                <c:pt idx="562">
                  <c:v>3.9856799999999999</c:v>
                </c:pt>
                <c:pt idx="563">
                  <c:v>3.9579000000000004</c:v>
                </c:pt>
                <c:pt idx="564">
                  <c:v>3.9224200000000002</c:v>
                </c:pt>
                <c:pt idx="565">
                  <c:v>3.8912999999999998</c:v>
                </c:pt>
                <c:pt idx="566">
                  <c:v>3.8753800000000003</c:v>
                </c:pt>
                <c:pt idx="567">
                  <c:v>3.84056</c:v>
                </c:pt>
                <c:pt idx="568">
                  <c:v>3.81088</c:v>
                </c:pt>
                <c:pt idx="569">
                  <c:v>3.7960399999999996</c:v>
                </c:pt>
                <c:pt idx="570">
                  <c:v>3.7603800000000001</c:v>
                </c:pt>
                <c:pt idx="571">
                  <c:v>3.7333800000000004</c:v>
                </c:pt>
                <c:pt idx="572">
                  <c:v>3.7195200000000002</c:v>
                </c:pt>
                <c:pt idx="573">
                  <c:v>3.6817000000000002</c:v>
                </c:pt>
                <c:pt idx="574">
                  <c:v>3.6584400000000001</c:v>
                </c:pt>
                <c:pt idx="575">
                  <c:v>3.6454399999999998</c:v>
                </c:pt>
                <c:pt idx="576">
                  <c:v>3.6043799999999999</c:v>
                </c:pt>
                <c:pt idx="577">
                  <c:v>3.58568</c:v>
                </c:pt>
                <c:pt idx="578">
                  <c:v>3.5702400000000001</c:v>
                </c:pt>
                <c:pt idx="579">
                  <c:v>3.5282799999999996</c:v>
                </c:pt>
                <c:pt idx="580">
                  <c:v>3.5147599999999999</c:v>
                </c:pt>
                <c:pt idx="581">
                  <c:v>3.4950000000000001</c:v>
                </c:pt>
                <c:pt idx="582">
                  <c:v>3.4579800000000001</c:v>
                </c:pt>
                <c:pt idx="583">
                  <c:v>3.4453199999999997</c:v>
                </c:pt>
                <c:pt idx="584">
                  <c:v>3.4206799999999999</c:v>
                </c:pt>
                <c:pt idx="585">
                  <c:v>5.3423400000000008E-4</c:v>
                </c:pt>
                <c:pt idx="586">
                  <c:v>3.4206799999999999</c:v>
                </c:pt>
                <c:pt idx="587">
                  <c:v>3.4453199999999997</c:v>
                </c:pt>
                <c:pt idx="588">
                  <c:v>3.4579800000000001</c:v>
                </c:pt>
                <c:pt idx="589">
                  <c:v>3.4950000000000001</c:v>
                </c:pt>
                <c:pt idx="590">
                  <c:v>3.51478</c:v>
                </c:pt>
                <c:pt idx="591">
                  <c:v>3.5282999999999998</c:v>
                </c:pt>
                <c:pt idx="592">
                  <c:v>3.5702600000000002</c:v>
                </c:pt>
                <c:pt idx="593">
                  <c:v>3.5857200000000002</c:v>
                </c:pt>
                <c:pt idx="594">
                  <c:v>3.6044200000000002</c:v>
                </c:pt>
                <c:pt idx="595">
                  <c:v>3.6454800000000001</c:v>
                </c:pt>
                <c:pt idx="596">
                  <c:v>3.65848</c:v>
                </c:pt>
                <c:pt idx="597">
                  <c:v>3.6817599999999997</c:v>
                </c:pt>
                <c:pt idx="598">
                  <c:v>3.7195800000000001</c:v>
                </c:pt>
                <c:pt idx="599">
                  <c:v>3.7334399999999999</c:v>
                </c:pt>
                <c:pt idx="600">
                  <c:v>3.76044</c:v>
                </c:pt>
                <c:pt idx="601">
                  <c:v>3.7961</c:v>
                </c:pt>
                <c:pt idx="602">
                  <c:v>3.81094</c:v>
                </c:pt>
                <c:pt idx="603">
                  <c:v>3.8406400000000001</c:v>
                </c:pt>
                <c:pt idx="604">
                  <c:v>3.8754599999999999</c:v>
                </c:pt>
                <c:pt idx="605">
                  <c:v>3.8913799999999998</c:v>
                </c:pt>
                <c:pt idx="606">
                  <c:v>3.92252</c:v>
                </c:pt>
                <c:pt idx="607">
                  <c:v>3.9579800000000001</c:v>
                </c:pt>
                <c:pt idx="608">
                  <c:v>3.9857799999999997</c:v>
                </c:pt>
                <c:pt idx="609">
                  <c:v>3.9791799999999999</c:v>
                </c:pt>
                <c:pt idx="610">
                  <c:v>3.9729199999999998</c:v>
                </c:pt>
                <c:pt idx="611">
                  <c:v>3.9669600000000003</c:v>
                </c:pt>
                <c:pt idx="612">
                  <c:v>3.9613400000000003</c:v>
                </c:pt>
                <c:pt idx="613">
                  <c:v>3.9560199999999996</c:v>
                </c:pt>
                <c:pt idx="614">
                  <c:v>3.9510199999999998</c:v>
                </c:pt>
                <c:pt idx="615">
                  <c:v>3.9463400000000002</c:v>
                </c:pt>
                <c:pt idx="616">
                  <c:v>3.9419600000000004</c:v>
                </c:pt>
                <c:pt idx="617">
                  <c:v>3.9379000000000004</c:v>
                </c:pt>
                <c:pt idx="618">
                  <c:v>3.9341399999999997</c:v>
                </c:pt>
                <c:pt idx="619">
                  <c:v>3.9306999999999999</c:v>
                </c:pt>
                <c:pt idx="620">
                  <c:v>3.92754</c:v>
                </c:pt>
                <c:pt idx="621">
                  <c:v>3.9247000000000001</c:v>
                </c:pt>
                <c:pt idx="622">
                  <c:v>3.9221599999999999</c:v>
                </c:pt>
                <c:pt idx="623">
                  <c:v>3.9199400000000004</c:v>
                </c:pt>
                <c:pt idx="624">
                  <c:v>3.9180000000000001</c:v>
                </c:pt>
                <c:pt idx="625">
                  <c:v>3.9163600000000001</c:v>
                </c:pt>
                <c:pt idx="626">
                  <c:v>3.9150200000000002</c:v>
                </c:pt>
                <c:pt idx="627">
                  <c:v>3.9139800000000005</c:v>
                </c:pt>
                <c:pt idx="628">
                  <c:v>3.9132400000000001</c:v>
                </c:pt>
                <c:pt idx="629">
                  <c:v>3.9127999999999998</c:v>
                </c:pt>
                <c:pt idx="630">
                  <c:v>1.419292</c:v>
                </c:pt>
                <c:pt idx="631">
                  <c:v>3.9127999999999998</c:v>
                </c:pt>
                <c:pt idx="632">
                  <c:v>3.9132400000000001</c:v>
                </c:pt>
                <c:pt idx="633">
                  <c:v>3.9139800000000005</c:v>
                </c:pt>
                <c:pt idx="634">
                  <c:v>3.9150200000000002</c:v>
                </c:pt>
                <c:pt idx="635">
                  <c:v>3.9163600000000001</c:v>
                </c:pt>
                <c:pt idx="636">
                  <c:v>3.9180000000000001</c:v>
                </c:pt>
                <c:pt idx="637">
                  <c:v>3.9199400000000004</c:v>
                </c:pt>
                <c:pt idx="638">
                  <c:v>3.9221599999999999</c:v>
                </c:pt>
                <c:pt idx="639">
                  <c:v>3.9247000000000001</c:v>
                </c:pt>
                <c:pt idx="640">
                  <c:v>3.92754</c:v>
                </c:pt>
                <c:pt idx="641">
                  <c:v>3.9306999999999999</c:v>
                </c:pt>
                <c:pt idx="642">
                  <c:v>3.9341399999999997</c:v>
                </c:pt>
                <c:pt idx="643">
                  <c:v>3.9379000000000004</c:v>
                </c:pt>
                <c:pt idx="644">
                  <c:v>3.9419600000000004</c:v>
                </c:pt>
                <c:pt idx="645">
                  <c:v>3.9463400000000002</c:v>
                </c:pt>
                <c:pt idx="646">
                  <c:v>3.9510199999999998</c:v>
                </c:pt>
                <c:pt idx="647">
                  <c:v>3.9560199999999996</c:v>
                </c:pt>
                <c:pt idx="648">
                  <c:v>3.9613400000000003</c:v>
                </c:pt>
                <c:pt idx="649">
                  <c:v>3.9669600000000003</c:v>
                </c:pt>
                <c:pt idx="650">
                  <c:v>3.9729199999999998</c:v>
                </c:pt>
                <c:pt idx="651">
                  <c:v>3.9791799999999999</c:v>
                </c:pt>
                <c:pt idx="652">
                  <c:v>3.9857799999999997</c:v>
                </c:pt>
                <c:pt idx="653">
                  <c:v>3.9579800000000001</c:v>
                </c:pt>
                <c:pt idx="654">
                  <c:v>3.92252</c:v>
                </c:pt>
                <c:pt idx="655">
                  <c:v>3.8913799999999998</c:v>
                </c:pt>
                <c:pt idx="656">
                  <c:v>3.8754599999999999</c:v>
                </c:pt>
                <c:pt idx="657">
                  <c:v>3.8406400000000001</c:v>
                </c:pt>
                <c:pt idx="658">
                  <c:v>3.81094</c:v>
                </c:pt>
                <c:pt idx="659">
                  <c:v>3.7961</c:v>
                </c:pt>
                <c:pt idx="660">
                  <c:v>3.76044</c:v>
                </c:pt>
                <c:pt idx="661">
                  <c:v>3.7334399999999999</c:v>
                </c:pt>
                <c:pt idx="662">
                  <c:v>3.7195800000000001</c:v>
                </c:pt>
                <c:pt idx="663">
                  <c:v>3.6817599999999997</c:v>
                </c:pt>
                <c:pt idx="664">
                  <c:v>3.65848</c:v>
                </c:pt>
                <c:pt idx="665">
                  <c:v>3.6454800000000001</c:v>
                </c:pt>
                <c:pt idx="666">
                  <c:v>3.6044200000000002</c:v>
                </c:pt>
                <c:pt idx="667">
                  <c:v>3.5857200000000002</c:v>
                </c:pt>
                <c:pt idx="668">
                  <c:v>3.5702600000000002</c:v>
                </c:pt>
                <c:pt idx="669">
                  <c:v>3.5282999999999998</c:v>
                </c:pt>
                <c:pt idx="670">
                  <c:v>3.51478</c:v>
                </c:pt>
                <c:pt idx="671">
                  <c:v>3.4950000000000001</c:v>
                </c:pt>
                <c:pt idx="672">
                  <c:v>3.4579800000000001</c:v>
                </c:pt>
                <c:pt idx="673">
                  <c:v>3.4453199999999997</c:v>
                </c:pt>
                <c:pt idx="674">
                  <c:v>3.4206799999999999</c:v>
                </c:pt>
                <c:pt idx="675">
                  <c:v>5.3423400000000008E-4</c:v>
                </c:pt>
                <c:pt idx="676">
                  <c:v>3.4206799999999999</c:v>
                </c:pt>
                <c:pt idx="677">
                  <c:v>3.4453199999999997</c:v>
                </c:pt>
                <c:pt idx="678">
                  <c:v>3.4579800000000001</c:v>
                </c:pt>
                <c:pt idx="679">
                  <c:v>3.4950000000000001</c:v>
                </c:pt>
                <c:pt idx="680">
                  <c:v>3.5147599999999999</c:v>
                </c:pt>
                <c:pt idx="681">
                  <c:v>3.5282799999999996</c:v>
                </c:pt>
                <c:pt idx="682">
                  <c:v>3.5702400000000001</c:v>
                </c:pt>
                <c:pt idx="683">
                  <c:v>3.58568</c:v>
                </c:pt>
                <c:pt idx="684">
                  <c:v>3.6043799999999999</c:v>
                </c:pt>
                <c:pt idx="685">
                  <c:v>3.6454399999999998</c:v>
                </c:pt>
                <c:pt idx="686">
                  <c:v>3.6584400000000001</c:v>
                </c:pt>
                <c:pt idx="687">
                  <c:v>3.6817000000000002</c:v>
                </c:pt>
                <c:pt idx="688">
                  <c:v>3.7195200000000002</c:v>
                </c:pt>
                <c:pt idx="689">
                  <c:v>3.7333800000000004</c:v>
                </c:pt>
                <c:pt idx="690">
                  <c:v>3.7603800000000001</c:v>
                </c:pt>
                <c:pt idx="691">
                  <c:v>3.7960399999999996</c:v>
                </c:pt>
                <c:pt idx="692">
                  <c:v>3.81088</c:v>
                </c:pt>
                <c:pt idx="693">
                  <c:v>3.84056</c:v>
                </c:pt>
                <c:pt idx="694">
                  <c:v>3.8753800000000003</c:v>
                </c:pt>
                <c:pt idx="695">
                  <c:v>3.8912999999999998</c:v>
                </c:pt>
                <c:pt idx="696">
                  <c:v>3.9224200000000002</c:v>
                </c:pt>
                <c:pt idx="697">
                  <c:v>3.9579000000000004</c:v>
                </c:pt>
                <c:pt idx="698">
                  <c:v>3.9856799999999999</c:v>
                </c:pt>
                <c:pt idx="699">
                  <c:v>3.9790800000000002</c:v>
                </c:pt>
                <c:pt idx="700">
                  <c:v>3.97282</c:v>
                </c:pt>
                <c:pt idx="701">
                  <c:v>3.9668599999999996</c:v>
                </c:pt>
                <c:pt idx="702">
                  <c:v>3.96122</c:v>
                </c:pt>
                <c:pt idx="703">
                  <c:v>3.9558999999999997</c:v>
                </c:pt>
                <c:pt idx="704">
                  <c:v>3.9508999999999999</c:v>
                </c:pt>
                <c:pt idx="705">
                  <c:v>3.9462200000000003</c:v>
                </c:pt>
                <c:pt idx="706">
                  <c:v>3.9418400000000005</c:v>
                </c:pt>
                <c:pt idx="707">
                  <c:v>3.9377599999999999</c:v>
                </c:pt>
                <c:pt idx="708">
                  <c:v>3.9339999999999997</c:v>
                </c:pt>
                <c:pt idx="709">
                  <c:v>3.9305599999999998</c:v>
                </c:pt>
                <c:pt idx="710">
                  <c:v>3.9274</c:v>
                </c:pt>
                <c:pt idx="711">
                  <c:v>3.92456</c:v>
                </c:pt>
                <c:pt idx="712">
                  <c:v>3.9219999999999997</c:v>
                </c:pt>
                <c:pt idx="713">
                  <c:v>3.9197600000000001</c:v>
                </c:pt>
                <c:pt idx="714">
                  <c:v>3.9178199999999999</c:v>
                </c:pt>
                <c:pt idx="715">
                  <c:v>3.9161799999999998</c:v>
                </c:pt>
                <c:pt idx="716">
                  <c:v>3.9148399999999999</c:v>
                </c:pt>
                <c:pt idx="717">
                  <c:v>3.9138000000000002</c:v>
                </c:pt>
                <c:pt idx="718">
                  <c:v>3.9130599999999998</c:v>
                </c:pt>
                <c:pt idx="719">
                  <c:v>3.9125999999999999</c:v>
                </c:pt>
              </c:numCache>
            </c:numRef>
          </c:val>
        </c:ser>
        <c:ser>
          <c:idx val="2"/>
          <c:order val="2"/>
          <c:tx>
            <c:v>Ecal λΙ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deg'!$G$734:$G$1453</c:f>
              <c:numCache>
                <c:formatCode>General</c:formatCode>
                <c:ptCount val="720"/>
                <c:pt idx="0">
                  <c:v>0.97804899999999995</c:v>
                </c:pt>
                <c:pt idx="1">
                  <c:v>0.97808600000000001</c:v>
                </c:pt>
                <c:pt idx="2">
                  <c:v>0.97819800000000001</c:v>
                </c:pt>
                <c:pt idx="3">
                  <c:v>0.97838400000000003</c:v>
                </c:pt>
                <c:pt idx="4">
                  <c:v>0.97864499999999999</c:v>
                </c:pt>
                <c:pt idx="5">
                  <c:v>0.97898099999999999</c:v>
                </c:pt>
                <c:pt idx="6">
                  <c:v>0.97939100000000001</c:v>
                </c:pt>
                <c:pt idx="7">
                  <c:v>0.97987599999999997</c:v>
                </c:pt>
                <c:pt idx="8">
                  <c:v>0.980437</c:v>
                </c:pt>
                <c:pt idx="9">
                  <c:v>0.98107299999999997</c:v>
                </c:pt>
                <c:pt idx="10">
                  <c:v>0.98178500000000002</c:v>
                </c:pt>
                <c:pt idx="11">
                  <c:v>0.982572</c:v>
                </c:pt>
                <c:pt idx="12">
                  <c:v>0.98343599999999998</c:v>
                </c:pt>
                <c:pt idx="13">
                  <c:v>0.98437699999999995</c:v>
                </c:pt>
                <c:pt idx="14">
                  <c:v>0.98539399999999999</c:v>
                </c:pt>
                <c:pt idx="15">
                  <c:v>0.98648800000000003</c:v>
                </c:pt>
                <c:pt idx="16">
                  <c:v>0.98766100000000001</c:v>
                </c:pt>
                <c:pt idx="17">
                  <c:v>0.98891099999999998</c:v>
                </c:pt>
                <c:pt idx="18">
                  <c:v>0.99024000000000001</c:v>
                </c:pt>
                <c:pt idx="19">
                  <c:v>0.991649</c:v>
                </c:pt>
                <c:pt idx="20">
                  <c:v>0.99313700000000005</c:v>
                </c:pt>
                <c:pt idx="21">
                  <c:v>0.99470499999999995</c:v>
                </c:pt>
                <c:pt idx="22">
                  <c:v>0.99635499999999999</c:v>
                </c:pt>
                <c:pt idx="23">
                  <c:v>0.99808600000000003</c:v>
                </c:pt>
                <c:pt idx="24">
                  <c:v>0.99989899999999998</c:v>
                </c:pt>
                <c:pt idx="25">
                  <c:v>1.0018</c:v>
                </c:pt>
                <c:pt idx="26">
                  <c:v>1.0037799999999999</c:v>
                </c:pt>
                <c:pt idx="27">
                  <c:v>1.0058400000000001</c:v>
                </c:pt>
                <c:pt idx="28">
                  <c:v>1.0079899999999999</c:v>
                </c:pt>
                <c:pt idx="29">
                  <c:v>1.01023</c:v>
                </c:pt>
                <c:pt idx="30">
                  <c:v>1.0125500000000001</c:v>
                </c:pt>
                <c:pt idx="31">
                  <c:v>1.0149600000000001</c:v>
                </c:pt>
                <c:pt idx="32">
                  <c:v>1.01746</c:v>
                </c:pt>
                <c:pt idx="33">
                  <c:v>1.02319</c:v>
                </c:pt>
                <c:pt idx="34">
                  <c:v>1.01051</c:v>
                </c:pt>
                <c:pt idx="35">
                  <c:v>0.98716199999999998</c:v>
                </c:pt>
                <c:pt idx="36">
                  <c:v>0.97060800000000003</c:v>
                </c:pt>
                <c:pt idx="37">
                  <c:v>0.93930100000000005</c:v>
                </c:pt>
                <c:pt idx="38">
                  <c:v>0.947986</c:v>
                </c:pt>
                <c:pt idx="39">
                  <c:v>0.95018100000000005</c:v>
                </c:pt>
                <c:pt idx="40">
                  <c:v>0.94830700000000001</c:v>
                </c:pt>
                <c:pt idx="41">
                  <c:v>0.98294499999999996</c:v>
                </c:pt>
                <c:pt idx="42">
                  <c:v>1.0059100000000001</c:v>
                </c:pt>
                <c:pt idx="43">
                  <c:v>1.02397</c:v>
                </c:pt>
                <c:pt idx="44">
                  <c:v>1.05951</c:v>
                </c:pt>
                <c:pt idx="45">
                  <c:v>1.05863</c:v>
                </c:pt>
                <c:pt idx="46">
                  <c:v>1.05494</c:v>
                </c:pt>
                <c:pt idx="47">
                  <c:v>1.0513600000000001</c:v>
                </c:pt>
                <c:pt idx="48">
                  <c:v>1.0478799999999999</c:v>
                </c:pt>
                <c:pt idx="49">
                  <c:v>1.0445</c:v>
                </c:pt>
                <c:pt idx="50">
                  <c:v>1.0412300000000001</c:v>
                </c:pt>
                <c:pt idx="51">
                  <c:v>1.03806</c:v>
                </c:pt>
                <c:pt idx="52">
                  <c:v>1.0349900000000001</c:v>
                </c:pt>
                <c:pt idx="53">
                  <c:v>1.0320100000000001</c:v>
                </c:pt>
                <c:pt idx="54">
                  <c:v>1.0291300000000001</c:v>
                </c:pt>
                <c:pt idx="55">
                  <c:v>1.0263500000000001</c:v>
                </c:pt>
                <c:pt idx="56">
                  <c:v>1.0236499999999999</c:v>
                </c:pt>
                <c:pt idx="57">
                  <c:v>1.0210600000000001</c:v>
                </c:pt>
                <c:pt idx="58">
                  <c:v>1.0185500000000001</c:v>
                </c:pt>
                <c:pt idx="59">
                  <c:v>1.01614</c:v>
                </c:pt>
                <c:pt idx="60">
                  <c:v>1.0138100000000001</c:v>
                </c:pt>
                <c:pt idx="61">
                  <c:v>1.0115799999999999</c:v>
                </c:pt>
                <c:pt idx="62">
                  <c:v>1.00943</c:v>
                </c:pt>
                <c:pt idx="63">
                  <c:v>1.0073700000000001</c:v>
                </c:pt>
                <c:pt idx="64">
                  <c:v>1.00539</c:v>
                </c:pt>
                <c:pt idx="65">
                  <c:v>1.0035000000000001</c:v>
                </c:pt>
                <c:pt idx="66">
                  <c:v>1.00169</c:v>
                </c:pt>
                <c:pt idx="67">
                  <c:v>0.999973</c:v>
                </c:pt>
                <c:pt idx="68">
                  <c:v>0.99833499999999997</c:v>
                </c:pt>
                <c:pt idx="69">
                  <c:v>0.99677899999999997</c:v>
                </c:pt>
                <c:pt idx="70">
                  <c:v>0.995305</c:v>
                </c:pt>
                <c:pt idx="71">
                  <c:v>0.99391300000000005</c:v>
                </c:pt>
                <c:pt idx="72">
                  <c:v>0.99260199999999998</c:v>
                </c:pt>
                <c:pt idx="73">
                  <c:v>0.99136999999999997</c:v>
                </c:pt>
                <c:pt idx="74">
                  <c:v>0.99021899999999996</c:v>
                </c:pt>
                <c:pt idx="75">
                  <c:v>0.98914800000000003</c:v>
                </c:pt>
                <c:pt idx="76">
                  <c:v>0.98815500000000001</c:v>
                </c:pt>
                <c:pt idx="77">
                  <c:v>0.98724199999999995</c:v>
                </c:pt>
                <c:pt idx="78">
                  <c:v>0.98640600000000001</c:v>
                </c:pt>
                <c:pt idx="79">
                  <c:v>0.985649</c:v>
                </c:pt>
                <c:pt idx="80">
                  <c:v>0.98497000000000001</c:v>
                </c:pt>
                <c:pt idx="81">
                  <c:v>0.98436800000000002</c:v>
                </c:pt>
                <c:pt idx="82">
                  <c:v>0.98384300000000002</c:v>
                </c:pt>
                <c:pt idx="83">
                  <c:v>0.98339600000000005</c:v>
                </c:pt>
                <c:pt idx="84">
                  <c:v>0.98302599999999996</c:v>
                </c:pt>
                <c:pt idx="85">
                  <c:v>0.98273299999999997</c:v>
                </c:pt>
                <c:pt idx="86">
                  <c:v>0.98251699999999997</c:v>
                </c:pt>
                <c:pt idx="87">
                  <c:v>0.98237799999999997</c:v>
                </c:pt>
                <c:pt idx="88">
                  <c:v>0.98231599999999997</c:v>
                </c:pt>
                <c:pt idx="89">
                  <c:v>0.98233099999999995</c:v>
                </c:pt>
                <c:pt idx="90">
                  <c:v>0.98242300000000005</c:v>
                </c:pt>
                <c:pt idx="91">
                  <c:v>0.98233099999999995</c:v>
                </c:pt>
                <c:pt idx="92">
                  <c:v>0.98231599999999997</c:v>
                </c:pt>
                <c:pt idx="93">
                  <c:v>0.98237799999999997</c:v>
                </c:pt>
                <c:pt idx="94">
                  <c:v>0.98251699999999997</c:v>
                </c:pt>
                <c:pt idx="95">
                  <c:v>0.98273299999999997</c:v>
                </c:pt>
                <c:pt idx="96">
                  <c:v>0.98302599999999996</c:v>
                </c:pt>
                <c:pt idx="97">
                  <c:v>0.98339600000000005</c:v>
                </c:pt>
                <c:pt idx="98">
                  <c:v>0.98384300000000002</c:v>
                </c:pt>
                <c:pt idx="99">
                  <c:v>0.98436800000000002</c:v>
                </c:pt>
                <c:pt idx="100">
                  <c:v>0.98497000000000001</c:v>
                </c:pt>
                <c:pt idx="101">
                  <c:v>0.985649</c:v>
                </c:pt>
                <c:pt idx="102">
                  <c:v>0.98640600000000001</c:v>
                </c:pt>
                <c:pt idx="103">
                  <c:v>0.98724199999999995</c:v>
                </c:pt>
                <c:pt idx="104">
                  <c:v>0.98815500000000001</c:v>
                </c:pt>
                <c:pt idx="105">
                  <c:v>0.98914800000000003</c:v>
                </c:pt>
                <c:pt idx="106">
                  <c:v>0.99021899999999996</c:v>
                </c:pt>
                <c:pt idx="107">
                  <c:v>0.99136999999999997</c:v>
                </c:pt>
                <c:pt idx="108">
                  <c:v>0.99260199999999998</c:v>
                </c:pt>
                <c:pt idx="109">
                  <c:v>0.99391300000000005</c:v>
                </c:pt>
                <c:pt idx="110">
                  <c:v>0.995305</c:v>
                </c:pt>
                <c:pt idx="111">
                  <c:v>0.99677899999999997</c:v>
                </c:pt>
                <c:pt idx="112">
                  <c:v>0.99833499999999997</c:v>
                </c:pt>
                <c:pt idx="113">
                  <c:v>0.999973</c:v>
                </c:pt>
                <c:pt idx="114">
                  <c:v>1.00169</c:v>
                </c:pt>
                <c:pt idx="115">
                  <c:v>1.0035000000000001</c:v>
                </c:pt>
                <c:pt idx="116">
                  <c:v>1.00539</c:v>
                </c:pt>
                <c:pt idx="117">
                  <c:v>1.0073700000000001</c:v>
                </c:pt>
                <c:pt idx="118">
                  <c:v>1.00943</c:v>
                </c:pt>
                <c:pt idx="119">
                  <c:v>1.0115799999999999</c:v>
                </c:pt>
                <c:pt idx="120">
                  <c:v>1.0138100000000001</c:v>
                </c:pt>
                <c:pt idx="121">
                  <c:v>1.01614</c:v>
                </c:pt>
                <c:pt idx="122">
                  <c:v>1.0185500000000001</c:v>
                </c:pt>
                <c:pt idx="123">
                  <c:v>1.0241899999999999</c:v>
                </c:pt>
                <c:pt idx="124">
                  <c:v>1.01142</c:v>
                </c:pt>
                <c:pt idx="125">
                  <c:v>0.98799400000000004</c:v>
                </c:pt>
                <c:pt idx="126">
                  <c:v>0.971356</c:v>
                </c:pt>
                <c:pt idx="127">
                  <c:v>0.93996500000000005</c:v>
                </c:pt>
                <c:pt idx="128">
                  <c:v>0.94856700000000005</c:v>
                </c:pt>
                <c:pt idx="129">
                  <c:v>0.95067800000000002</c:v>
                </c:pt>
                <c:pt idx="130">
                  <c:v>0.94872100000000004</c:v>
                </c:pt>
                <c:pt idx="131">
                  <c:v>0.98327500000000001</c:v>
                </c:pt>
                <c:pt idx="132">
                  <c:v>1.0061500000000001</c:v>
                </c:pt>
                <c:pt idx="133">
                  <c:v>1.02413</c:v>
                </c:pt>
                <c:pt idx="134">
                  <c:v>1.05959</c:v>
                </c:pt>
                <c:pt idx="135">
                  <c:v>1.05863</c:v>
                </c:pt>
                <c:pt idx="136">
                  <c:v>1.0548599999999999</c:v>
                </c:pt>
                <c:pt idx="137">
                  <c:v>1.0511900000000001</c:v>
                </c:pt>
                <c:pt idx="138">
                  <c:v>1.0476300000000001</c:v>
                </c:pt>
                <c:pt idx="139">
                  <c:v>1.04417</c:v>
                </c:pt>
                <c:pt idx="140">
                  <c:v>1.0408200000000001</c:v>
                </c:pt>
                <c:pt idx="141">
                  <c:v>1.03756</c:v>
                </c:pt>
                <c:pt idx="142">
                  <c:v>1.0344</c:v>
                </c:pt>
                <c:pt idx="143">
                  <c:v>1.0313399999999999</c:v>
                </c:pt>
                <c:pt idx="144">
                  <c:v>1.0283800000000001</c:v>
                </c:pt>
                <c:pt idx="145">
                  <c:v>1.0255099999999999</c:v>
                </c:pt>
                <c:pt idx="146">
                  <c:v>1.02274</c:v>
                </c:pt>
                <c:pt idx="147">
                  <c:v>1.0200499999999999</c:v>
                </c:pt>
                <c:pt idx="148">
                  <c:v>1.01746</c:v>
                </c:pt>
                <c:pt idx="149">
                  <c:v>1.0149600000000001</c:v>
                </c:pt>
                <c:pt idx="150">
                  <c:v>1.0125500000000001</c:v>
                </c:pt>
                <c:pt idx="151">
                  <c:v>1.01023</c:v>
                </c:pt>
                <c:pt idx="152">
                  <c:v>1.0079899999999999</c:v>
                </c:pt>
                <c:pt idx="153">
                  <c:v>1.0058400000000001</c:v>
                </c:pt>
                <c:pt idx="154">
                  <c:v>1.0037799999999999</c:v>
                </c:pt>
                <c:pt idx="155">
                  <c:v>1.0018</c:v>
                </c:pt>
                <c:pt idx="156">
                  <c:v>0.99989899999999998</c:v>
                </c:pt>
                <c:pt idx="157">
                  <c:v>0.99808600000000003</c:v>
                </c:pt>
                <c:pt idx="158">
                  <c:v>0.99635499999999999</c:v>
                </c:pt>
                <c:pt idx="159">
                  <c:v>0.99470499999999995</c:v>
                </c:pt>
                <c:pt idx="160">
                  <c:v>0.99313700000000005</c:v>
                </c:pt>
                <c:pt idx="161">
                  <c:v>0.991649</c:v>
                </c:pt>
                <c:pt idx="162">
                  <c:v>0.99024000000000001</c:v>
                </c:pt>
                <c:pt idx="163">
                  <c:v>0.98891099999999998</c:v>
                </c:pt>
                <c:pt idx="164">
                  <c:v>0.98766100000000001</c:v>
                </c:pt>
                <c:pt idx="165">
                  <c:v>0.98648800000000003</c:v>
                </c:pt>
                <c:pt idx="166">
                  <c:v>0.98539399999999999</c:v>
                </c:pt>
                <c:pt idx="167">
                  <c:v>0.98437699999999995</c:v>
                </c:pt>
                <c:pt idx="168">
                  <c:v>0.98343599999999998</c:v>
                </c:pt>
                <c:pt idx="169">
                  <c:v>0.982572</c:v>
                </c:pt>
                <c:pt idx="170">
                  <c:v>0.98178500000000002</c:v>
                </c:pt>
                <c:pt idx="171">
                  <c:v>0.98107299999999997</c:v>
                </c:pt>
                <c:pt idx="172">
                  <c:v>0.980437</c:v>
                </c:pt>
                <c:pt idx="173">
                  <c:v>0.97987599999999997</c:v>
                </c:pt>
                <c:pt idx="174">
                  <c:v>0.97939100000000001</c:v>
                </c:pt>
                <c:pt idx="175">
                  <c:v>0.97898099999999999</c:v>
                </c:pt>
                <c:pt idx="176">
                  <c:v>0.97864499999999999</c:v>
                </c:pt>
                <c:pt idx="177">
                  <c:v>0.97838400000000003</c:v>
                </c:pt>
                <c:pt idx="178">
                  <c:v>0.97819800000000001</c:v>
                </c:pt>
                <c:pt idx="179">
                  <c:v>0.97808600000000001</c:v>
                </c:pt>
                <c:pt idx="180">
                  <c:v>0.97804899999999995</c:v>
                </c:pt>
                <c:pt idx="181">
                  <c:v>0.97808600000000001</c:v>
                </c:pt>
                <c:pt idx="182">
                  <c:v>0.97819800000000001</c:v>
                </c:pt>
                <c:pt idx="183">
                  <c:v>0.97838400000000003</c:v>
                </c:pt>
                <c:pt idx="184">
                  <c:v>0.97864499999999999</c:v>
                </c:pt>
                <c:pt idx="185">
                  <c:v>0.97898099999999999</c:v>
                </c:pt>
                <c:pt idx="186">
                  <c:v>0.97939100000000001</c:v>
                </c:pt>
                <c:pt idx="187">
                  <c:v>0.97987599999999997</c:v>
                </c:pt>
                <c:pt idx="188">
                  <c:v>0.980437</c:v>
                </c:pt>
                <c:pt idx="189">
                  <c:v>0.98107299999999997</c:v>
                </c:pt>
                <c:pt idx="190">
                  <c:v>0.98178500000000002</c:v>
                </c:pt>
                <c:pt idx="191">
                  <c:v>0.982572</c:v>
                </c:pt>
                <c:pt idx="192">
                  <c:v>0.98343599999999998</c:v>
                </c:pt>
                <c:pt idx="193">
                  <c:v>0.98437699999999995</c:v>
                </c:pt>
                <c:pt idx="194">
                  <c:v>0.98539399999999999</c:v>
                </c:pt>
                <c:pt idx="195">
                  <c:v>0.98648800000000003</c:v>
                </c:pt>
                <c:pt idx="196">
                  <c:v>0.98766100000000001</c:v>
                </c:pt>
                <c:pt idx="197">
                  <c:v>0.98891099999999998</c:v>
                </c:pt>
                <c:pt idx="198">
                  <c:v>0.99024000000000001</c:v>
                </c:pt>
                <c:pt idx="199">
                  <c:v>0.991649</c:v>
                </c:pt>
                <c:pt idx="200">
                  <c:v>0.99313700000000005</c:v>
                </c:pt>
                <c:pt idx="201">
                  <c:v>0.99470499999999995</c:v>
                </c:pt>
                <c:pt idx="202">
                  <c:v>0.99635499999999999</c:v>
                </c:pt>
                <c:pt idx="203">
                  <c:v>0.99808600000000003</c:v>
                </c:pt>
                <c:pt idx="204">
                  <c:v>0.99989899999999998</c:v>
                </c:pt>
                <c:pt idx="205">
                  <c:v>1.0018</c:v>
                </c:pt>
                <c:pt idx="206">
                  <c:v>1.0037799999999999</c:v>
                </c:pt>
                <c:pt idx="207">
                  <c:v>1.0058400000000001</c:v>
                </c:pt>
                <c:pt idx="208">
                  <c:v>1.0079899999999999</c:v>
                </c:pt>
                <c:pt idx="209">
                  <c:v>1.01023</c:v>
                </c:pt>
                <c:pt idx="210">
                  <c:v>1.0125500000000001</c:v>
                </c:pt>
                <c:pt idx="211">
                  <c:v>1.0149600000000001</c:v>
                </c:pt>
                <c:pt idx="212">
                  <c:v>1.01746</c:v>
                </c:pt>
                <c:pt idx="213">
                  <c:v>1.02319</c:v>
                </c:pt>
                <c:pt idx="214">
                  <c:v>1.01051</c:v>
                </c:pt>
                <c:pt idx="215">
                  <c:v>0.98716199999999998</c:v>
                </c:pt>
                <c:pt idx="216">
                  <c:v>0.97060800000000003</c:v>
                </c:pt>
                <c:pt idx="217">
                  <c:v>0.93930100000000005</c:v>
                </c:pt>
                <c:pt idx="218">
                  <c:v>0.947986</c:v>
                </c:pt>
                <c:pt idx="219">
                  <c:v>0.95018100000000005</c:v>
                </c:pt>
                <c:pt idx="220">
                  <c:v>0.94830700000000001</c:v>
                </c:pt>
                <c:pt idx="221">
                  <c:v>0.98294499999999996</c:v>
                </c:pt>
                <c:pt idx="222">
                  <c:v>1.0059100000000001</c:v>
                </c:pt>
                <c:pt idx="223">
                  <c:v>1.02397</c:v>
                </c:pt>
                <c:pt idx="224">
                  <c:v>1.05951</c:v>
                </c:pt>
                <c:pt idx="225">
                  <c:v>1.05863</c:v>
                </c:pt>
                <c:pt idx="226">
                  <c:v>1.05494</c:v>
                </c:pt>
                <c:pt idx="227">
                  <c:v>1.0513600000000001</c:v>
                </c:pt>
                <c:pt idx="228">
                  <c:v>1.0478799999999999</c:v>
                </c:pt>
                <c:pt idx="229">
                  <c:v>1.0445</c:v>
                </c:pt>
                <c:pt idx="230">
                  <c:v>1.0412300000000001</c:v>
                </c:pt>
                <c:pt idx="231">
                  <c:v>1.03806</c:v>
                </c:pt>
                <c:pt idx="232">
                  <c:v>1.0349900000000001</c:v>
                </c:pt>
                <c:pt idx="233">
                  <c:v>1.0320100000000001</c:v>
                </c:pt>
                <c:pt idx="234">
                  <c:v>1.0291300000000001</c:v>
                </c:pt>
                <c:pt idx="235">
                  <c:v>1.0263500000000001</c:v>
                </c:pt>
                <c:pt idx="236">
                  <c:v>1.0236499999999999</c:v>
                </c:pt>
                <c:pt idx="237">
                  <c:v>1.0210600000000001</c:v>
                </c:pt>
                <c:pt idx="238">
                  <c:v>1.0185500000000001</c:v>
                </c:pt>
                <c:pt idx="239">
                  <c:v>1.01614</c:v>
                </c:pt>
                <c:pt idx="240">
                  <c:v>1.0138100000000001</c:v>
                </c:pt>
                <c:pt idx="241">
                  <c:v>1.0115799999999999</c:v>
                </c:pt>
                <c:pt idx="242">
                  <c:v>1.00943</c:v>
                </c:pt>
                <c:pt idx="243">
                  <c:v>1.0073700000000001</c:v>
                </c:pt>
                <c:pt idx="244">
                  <c:v>1.00539</c:v>
                </c:pt>
                <c:pt idx="245">
                  <c:v>1.0035000000000001</c:v>
                </c:pt>
                <c:pt idx="246">
                  <c:v>1.00169</c:v>
                </c:pt>
                <c:pt idx="247">
                  <c:v>0.999973</c:v>
                </c:pt>
                <c:pt idx="248">
                  <c:v>0.99833499999999997</c:v>
                </c:pt>
                <c:pt idx="249">
                  <c:v>0.99677899999999997</c:v>
                </c:pt>
                <c:pt idx="250">
                  <c:v>0.995305</c:v>
                </c:pt>
                <c:pt idx="251">
                  <c:v>0.99391300000000005</c:v>
                </c:pt>
                <c:pt idx="252">
                  <c:v>0.99260199999999998</c:v>
                </c:pt>
                <c:pt idx="253">
                  <c:v>0.99136999999999997</c:v>
                </c:pt>
                <c:pt idx="254">
                  <c:v>0.99021899999999996</c:v>
                </c:pt>
                <c:pt idx="255">
                  <c:v>0.98914800000000003</c:v>
                </c:pt>
                <c:pt idx="256">
                  <c:v>0.98815500000000001</c:v>
                </c:pt>
                <c:pt idx="257">
                  <c:v>0.98724199999999995</c:v>
                </c:pt>
                <c:pt idx="258">
                  <c:v>0.98640600000000001</c:v>
                </c:pt>
                <c:pt idx="259">
                  <c:v>0.985649</c:v>
                </c:pt>
                <c:pt idx="260">
                  <c:v>0.98497000000000001</c:v>
                </c:pt>
                <c:pt idx="261">
                  <c:v>0.98436800000000002</c:v>
                </c:pt>
                <c:pt idx="262">
                  <c:v>0.98384300000000002</c:v>
                </c:pt>
                <c:pt idx="263">
                  <c:v>0.98339600000000005</c:v>
                </c:pt>
                <c:pt idx="264">
                  <c:v>0.98302599999999996</c:v>
                </c:pt>
                <c:pt idx="265">
                  <c:v>0.98273299999999997</c:v>
                </c:pt>
                <c:pt idx="266">
                  <c:v>0.98251699999999997</c:v>
                </c:pt>
                <c:pt idx="267">
                  <c:v>0.98237799999999997</c:v>
                </c:pt>
                <c:pt idx="268">
                  <c:v>0.98231599999999997</c:v>
                </c:pt>
                <c:pt idx="269">
                  <c:v>0.98233099999999995</c:v>
                </c:pt>
                <c:pt idx="270">
                  <c:v>0.98242300000000005</c:v>
                </c:pt>
                <c:pt idx="271">
                  <c:v>0.98233099999999995</c:v>
                </c:pt>
                <c:pt idx="272">
                  <c:v>0.98231599999999997</c:v>
                </c:pt>
                <c:pt idx="273">
                  <c:v>0.98237799999999997</c:v>
                </c:pt>
                <c:pt idx="274">
                  <c:v>0.98251699999999997</c:v>
                </c:pt>
                <c:pt idx="275">
                  <c:v>0.98273299999999997</c:v>
                </c:pt>
                <c:pt idx="276">
                  <c:v>0.98302599999999996</c:v>
                </c:pt>
                <c:pt idx="277">
                  <c:v>0.98339600000000005</c:v>
                </c:pt>
                <c:pt idx="278">
                  <c:v>0.98384300000000002</c:v>
                </c:pt>
                <c:pt idx="279">
                  <c:v>0.98436800000000002</c:v>
                </c:pt>
                <c:pt idx="280">
                  <c:v>0.98497000000000001</c:v>
                </c:pt>
                <c:pt idx="281">
                  <c:v>0.985649</c:v>
                </c:pt>
                <c:pt idx="282">
                  <c:v>0.98640600000000001</c:v>
                </c:pt>
                <c:pt idx="283">
                  <c:v>0.98724199999999995</c:v>
                </c:pt>
                <c:pt idx="284">
                  <c:v>0.98815500000000001</c:v>
                </c:pt>
                <c:pt idx="285">
                  <c:v>0.98914800000000003</c:v>
                </c:pt>
                <c:pt idx="286">
                  <c:v>0.99021899999999996</c:v>
                </c:pt>
                <c:pt idx="287">
                  <c:v>0.99136999999999997</c:v>
                </c:pt>
                <c:pt idx="288">
                  <c:v>0.99260199999999998</c:v>
                </c:pt>
                <c:pt idx="289">
                  <c:v>0.99391300000000005</c:v>
                </c:pt>
                <c:pt idx="290">
                  <c:v>0.995305</c:v>
                </c:pt>
                <c:pt idx="291">
                  <c:v>0.99677899999999997</c:v>
                </c:pt>
                <c:pt idx="292">
                  <c:v>0.99833499999999997</c:v>
                </c:pt>
                <c:pt idx="293">
                  <c:v>0.999973</c:v>
                </c:pt>
                <c:pt idx="294">
                  <c:v>1.00169</c:v>
                </c:pt>
                <c:pt idx="295">
                  <c:v>1.0035000000000001</c:v>
                </c:pt>
                <c:pt idx="296">
                  <c:v>1.00539</c:v>
                </c:pt>
                <c:pt idx="297">
                  <c:v>1.0073700000000001</c:v>
                </c:pt>
                <c:pt idx="298">
                  <c:v>1.00943</c:v>
                </c:pt>
                <c:pt idx="299">
                  <c:v>1.0115799999999999</c:v>
                </c:pt>
                <c:pt idx="300">
                  <c:v>1.0138100000000001</c:v>
                </c:pt>
                <c:pt idx="301">
                  <c:v>1.01614</c:v>
                </c:pt>
                <c:pt idx="302">
                  <c:v>1.0185500000000001</c:v>
                </c:pt>
                <c:pt idx="303">
                  <c:v>1.0241899999999999</c:v>
                </c:pt>
                <c:pt idx="304">
                  <c:v>1.01142</c:v>
                </c:pt>
                <c:pt idx="305">
                  <c:v>0.98799400000000004</c:v>
                </c:pt>
                <c:pt idx="306">
                  <c:v>0.971356</c:v>
                </c:pt>
                <c:pt idx="307">
                  <c:v>0.93996500000000005</c:v>
                </c:pt>
                <c:pt idx="308">
                  <c:v>0.94856700000000005</c:v>
                </c:pt>
                <c:pt idx="309">
                  <c:v>0.95067800000000002</c:v>
                </c:pt>
                <c:pt idx="310">
                  <c:v>0.94872100000000004</c:v>
                </c:pt>
                <c:pt idx="311">
                  <c:v>0.98327500000000001</c:v>
                </c:pt>
                <c:pt idx="312">
                  <c:v>1.0061500000000001</c:v>
                </c:pt>
                <c:pt idx="313">
                  <c:v>1.02413</c:v>
                </c:pt>
                <c:pt idx="314">
                  <c:v>1.05959</c:v>
                </c:pt>
                <c:pt idx="315">
                  <c:v>1.05863</c:v>
                </c:pt>
                <c:pt idx="316">
                  <c:v>1.0548599999999999</c:v>
                </c:pt>
                <c:pt idx="317">
                  <c:v>1.0511900000000001</c:v>
                </c:pt>
                <c:pt idx="318">
                  <c:v>1.0476300000000001</c:v>
                </c:pt>
                <c:pt idx="319">
                  <c:v>1.04417</c:v>
                </c:pt>
                <c:pt idx="320">
                  <c:v>1.0408200000000001</c:v>
                </c:pt>
                <c:pt idx="321">
                  <c:v>1.03756</c:v>
                </c:pt>
                <c:pt idx="322">
                  <c:v>1.0344</c:v>
                </c:pt>
                <c:pt idx="323">
                  <c:v>1.0313399999999999</c:v>
                </c:pt>
                <c:pt idx="324">
                  <c:v>1.0283800000000001</c:v>
                </c:pt>
                <c:pt idx="325">
                  <c:v>1.0255099999999999</c:v>
                </c:pt>
                <c:pt idx="326">
                  <c:v>1.02274</c:v>
                </c:pt>
                <c:pt idx="327">
                  <c:v>1.0200499999999999</c:v>
                </c:pt>
                <c:pt idx="328">
                  <c:v>1.01746</c:v>
                </c:pt>
                <c:pt idx="329">
                  <c:v>1.0149600000000001</c:v>
                </c:pt>
                <c:pt idx="330">
                  <c:v>1.0125500000000001</c:v>
                </c:pt>
                <c:pt idx="331">
                  <c:v>1.01023</c:v>
                </c:pt>
                <c:pt idx="332">
                  <c:v>1.0079899999999999</c:v>
                </c:pt>
                <c:pt idx="333">
                  <c:v>1.0058400000000001</c:v>
                </c:pt>
                <c:pt idx="334">
                  <c:v>1.0037799999999999</c:v>
                </c:pt>
                <c:pt idx="335">
                  <c:v>1.0018</c:v>
                </c:pt>
                <c:pt idx="336">
                  <c:v>0.99989899999999998</c:v>
                </c:pt>
                <c:pt idx="337">
                  <c:v>0.99808600000000003</c:v>
                </c:pt>
                <c:pt idx="338">
                  <c:v>0.99635499999999999</c:v>
                </c:pt>
                <c:pt idx="339">
                  <c:v>0.99470499999999995</c:v>
                </c:pt>
                <c:pt idx="340">
                  <c:v>0.99313700000000005</c:v>
                </c:pt>
                <c:pt idx="341">
                  <c:v>0.991649</c:v>
                </c:pt>
                <c:pt idx="342">
                  <c:v>0.99024000000000001</c:v>
                </c:pt>
                <c:pt idx="343">
                  <c:v>0.98891099999999998</c:v>
                </c:pt>
                <c:pt idx="344">
                  <c:v>0.98766100000000001</c:v>
                </c:pt>
                <c:pt idx="345">
                  <c:v>0.98648800000000003</c:v>
                </c:pt>
                <c:pt idx="346">
                  <c:v>0.98539399999999999</c:v>
                </c:pt>
                <c:pt idx="347">
                  <c:v>0.98437699999999995</c:v>
                </c:pt>
                <c:pt idx="348">
                  <c:v>0.98343599999999998</c:v>
                </c:pt>
                <c:pt idx="349">
                  <c:v>0.982572</c:v>
                </c:pt>
                <c:pt idx="350">
                  <c:v>0.98178500000000002</c:v>
                </c:pt>
                <c:pt idx="351">
                  <c:v>0.98107299999999997</c:v>
                </c:pt>
                <c:pt idx="352">
                  <c:v>0.980437</c:v>
                </c:pt>
                <c:pt idx="353">
                  <c:v>0.97987599999999997</c:v>
                </c:pt>
                <c:pt idx="354">
                  <c:v>0.97939100000000001</c:v>
                </c:pt>
                <c:pt idx="355">
                  <c:v>0.97898099999999999</c:v>
                </c:pt>
                <c:pt idx="356">
                  <c:v>0.97864499999999999</c:v>
                </c:pt>
                <c:pt idx="357">
                  <c:v>0.97838400000000003</c:v>
                </c:pt>
                <c:pt idx="358">
                  <c:v>0.97819800000000001</c:v>
                </c:pt>
                <c:pt idx="359">
                  <c:v>0.97808600000000001</c:v>
                </c:pt>
                <c:pt idx="360">
                  <c:v>0.97804899999999995</c:v>
                </c:pt>
                <c:pt idx="361">
                  <c:v>0.97808600000000001</c:v>
                </c:pt>
                <c:pt idx="362">
                  <c:v>0.97819800000000001</c:v>
                </c:pt>
                <c:pt idx="363">
                  <c:v>0.97838400000000003</c:v>
                </c:pt>
                <c:pt idx="364">
                  <c:v>0.97864499999999999</c:v>
                </c:pt>
                <c:pt idx="365">
                  <c:v>0.97898099999999999</c:v>
                </c:pt>
                <c:pt idx="366">
                  <c:v>0.97939100000000001</c:v>
                </c:pt>
                <c:pt idx="367">
                  <c:v>0.97987599999999997</c:v>
                </c:pt>
                <c:pt idx="368">
                  <c:v>0.980437</c:v>
                </c:pt>
                <c:pt idx="369">
                  <c:v>0.98107299999999997</c:v>
                </c:pt>
                <c:pt idx="370">
                  <c:v>0.98178500000000002</c:v>
                </c:pt>
                <c:pt idx="371">
                  <c:v>0.982572</c:v>
                </c:pt>
                <c:pt idx="372">
                  <c:v>0.98343599999999998</c:v>
                </c:pt>
                <c:pt idx="373">
                  <c:v>0.98437699999999995</c:v>
                </c:pt>
                <c:pt idx="374">
                  <c:v>0.98539399999999999</c:v>
                </c:pt>
                <c:pt idx="375">
                  <c:v>0.98648800000000003</c:v>
                </c:pt>
                <c:pt idx="376">
                  <c:v>0.98766100000000001</c:v>
                </c:pt>
                <c:pt idx="377">
                  <c:v>0.98891099999999998</c:v>
                </c:pt>
                <c:pt idx="378">
                  <c:v>0.99024000000000001</c:v>
                </c:pt>
                <c:pt idx="379">
                  <c:v>0.991649</c:v>
                </c:pt>
                <c:pt idx="380">
                  <c:v>0.99313700000000005</c:v>
                </c:pt>
                <c:pt idx="381">
                  <c:v>0.99470499999999995</c:v>
                </c:pt>
                <c:pt idx="382">
                  <c:v>0.99635499999999999</c:v>
                </c:pt>
                <c:pt idx="383">
                  <c:v>0.99808600000000003</c:v>
                </c:pt>
                <c:pt idx="384">
                  <c:v>0.99989899999999998</c:v>
                </c:pt>
                <c:pt idx="385">
                  <c:v>1.0018</c:v>
                </c:pt>
                <c:pt idx="386">
                  <c:v>1.0037799999999999</c:v>
                </c:pt>
                <c:pt idx="387">
                  <c:v>1.0058400000000001</c:v>
                </c:pt>
                <c:pt idx="388">
                  <c:v>1.0079899999999999</c:v>
                </c:pt>
                <c:pt idx="389">
                  <c:v>1.01023</c:v>
                </c:pt>
                <c:pt idx="390">
                  <c:v>1.0125500000000001</c:v>
                </c:pt>
                <c:pt idx="391">
                  <c:v>1.0149600000000001</c:v>
                </c:pt>
                <c:pt idx="392">
                  <c:v>1.01746</c:v>
                </c:pt>
                <c:pt idx="393">
                  <c:v>1.02319</c:v>
                </c:pt>
                <c:pt idx="394">
                  <c:v>1.01051</c:v>
                </c:pt>
                <c:pt idx="395">
                  <c:v>0.98716199999999998</c:v>
                </c:pt>
                <c:pt idx="396">
                  <c:v>0.97060800000000003</c:v>
                </c:pt>
                <c:pt idx="397">
                  <c:v>0.93930100000000005</c:v>
                </c:pt>
                <c:pt idx="398">
                  <c:v>0.947986</c:v>
                </c:pt>
                <c:pt idx="399">
                  <c:v>0.95018100000000005</c:v>
                </c:pt>
                <c:pt idx="400">
                  <c:v>0.94830700000000001</c:v>
                </c:pt>
                <c:pt idx="401">
                  <c:v>0.98294499999999996</c:v>
                </c:pt>
                <c:pt idx="402">
                  <c:v>1.0059100000000001</c:v>
                </c:pt>
                <c:pt idx="403">
                  <c:v>1.02397</c:v>
                </c:pt>
                <c:pt idx="404">
                  <c:v>1.05951</c:v>
                </c:pt>
                <c:pt idx="405">
                  <c:v>1.05863</c:v>
                </c:pt>
                <c:pt idx="406">
                  <c:v>1.05494</c:v>
                </c:pt>
                <c:pt idx="407">
                  <c:v>1.0513600000000001</c:v>
                </c:pt>
                <c:pt idx="408">
                  <c:v>1.0478799999999999</c:v>
                </c:pt>
                <c:pt idx="409">
                  <c:v>1.0445</c:v>
                </c:pt>
                <c:pt idx="410">
                  <c:v>1.0412300000000001</c:v>
                </c:pt>
                <c:pt idx="411">
                  <c:v>1.03806</c:v>
                </c:pt>
                <c:pt idx="412">
                  <c:v>1.0349900000000001</c:v>
                </c:pt>
                <c:pt idx="413">
                  <c:v>1.0320100000000001</c:v>
                </c:pt>
                <c:pt idx="414">
                  <c:v>1.0291300000000001</c:v>
                </c:pt>
                <c:pt idx="415">
                  <c:v>1.0263500000000001</c:v>
                </c:pt>
                <c:pt idx="416">
                  <c:v>1.0236499999999999</c:v>
                </c:pt>
                <c:pt idx="417">
                  <c:v>1.0210600000000001</c:v>
                </c:pt>
                <c:pt idx="418">
                  <c:v>1.0185500000000001</c:v>
                </c:pt>
                <c:pt idx="419">
                  <c:v>1.01614</c:v>
                </c:pt>
                <c:pt idx="420">
                  <c:v>1.0138100000000001</c:v>
                </c:pt>
                <c:pt idx="421">
                  <c:v>1.0115799999999999</c:v>
                </c:pt>
                <c:pt idx="422">
                  <c:v>1.00943</c:v>
                </c:pt>
                <c:pt idx="423">
                  <c:v>1.0073700000000001</c:v>
                </c:pt>
                <c:pt idx="424">
                  <c:v>1.00539</c:v>
                </c:pt>
                <c:pt idx="425">
                  <c:v>1.0035000000000001</c:v>
                </c:pt>
                <c:pt idx="426">
                  <c:v>1.00169</c:v>
                </c:pt>
                <c:pt idx="427">
                  <c:v>0.999973</c:v>
                </c:pt>
                <c:pt idx="428">
                  <c:v>0.99833499999999997</c:v>
                </c:pt>
                <c:pt idx="429">
                  <c:v>0.99677899999999997</c:v>
                </c:pt>
                <c:pt idx="430">
                  <c:v>0.995305</c:v>
                </c:pt>
                <c:pt idx="431">
                  <c:v>0.99391300000000005</c:v>
                </c:pt>
                <c:pt idx="432">
                  <c:v>0.99260199999999998</c:v>
                </c:pt>
                <c:pt idx="433">
                  <c:v>0.99136999999999997</c:v>
                </c:pt>
                <c:pt idx="434">
                  <c:v>0.99021899999999996</c:v>
                </c:pt>
                <c:pt idx="435">
                  <c:v>0.98914800000000003</c:v>
                </c:pt>
                <c:pt idx="436">
                  <c:v>0.98815500000000001</c:v>
                </c:pt>
                <c:pt idx="437">
                  <c:v>0.98724199999999995</c:v>
                </c:pt>
                <c:pt idx="438">
                  <c:v>0.98640600000000001</c:v>
                </c:pt>
                <c:pt idx="439">
                  <c:v>0.985649</c:v>
                </c:pt>
                <c:pt idx="440">
                  <c:v>0.98497000000000001</c:v>
                </c:pt>
                <c:pt idx="441">
                  <c:v>0.98436800000000002</c:v>
                </c:pt>
                <c:pt idx="442">
                  <c:v>0.98384300000000002</c:v>
                </c:pt>
                <c:pt idx="443">
                  <c:v>0.98339600000000005</c:v>
                </c:pt>
                <c:pt idx="444">
                  <c:v>0.98302599999999996</c:v>
                </c:pt>
                <c:pt idx="445">
                  <c:v>0.98273299999999997</c:v>
                </c:pt>
                <c:pt idx="446">
                  <c:v>0.98251699999999997</c:v>
                </c:pt>
                <c:pt idx="447">
                  <c:v>0.98237799999999997</c:v>
                </c:pt>
                <c:pt idx="448">
                  <c:v>0.98231599999999997</c:v>
                </c:pt>
                <c:pt idx="449">
                  <c:v>0.98233099999999995</c:v>
                </c:pt>
                <c:pt idx="450">
                  <c:v>0.98242300000000005</c:v>
                </c:pt>
                <c:pt idx="451">
                  <c:v>0.98233099999999995</c:v>
                </c:pt>
                <c:pt idx="452">
                  <c:v>0.98231599999999997</c:v>
                </c:pt>
                <c:pt idx="453">
                  <c:v>0.98237799999999997</c:v>
                </c:pt>
                <c:pt idx="454">
                  <c:v>0.98251699999999997</c:v>
                </c:pt>
                <c:pt idx="455">
                  <c:v>0.98273299999999997</c:v>
                </c:pt>
                <c:pt idx="456">
                  <c:v>0.98302599999999996</c:v>
                </c:pt>
                <c:pt idx="457">
                  <c:v>0.98339600000000005</c:v>
                </c:pt>
                <c:pt idx="458">
                  <c:v>0.98384300000000002</c:v>
                </c:pt>
                <c:pt idx="459">
                  <c:v>0.98436800000000002</c:v>
                </c:pt>
                <c:pt idx="460">
                  <c:v>0.98497000000000001</c:v>
                </c:pt>
                <c:pt idx="461">
                  <c:v>0.985649</c:v>
                </c:pt>
                <c:pt idx="462">
                  <c:v>0.98640600000000001</c:v>
                </c:pt>
                <c:pt idx="463">
                  <c:v>0.98724199999999995</c:v>
                </c:pt>
                <c:pt idx="464">
                  <c:v>0.98815500000000001</c:v>
                </c:pt>
                <c:pt idx="465">
                  <c:v>0.98914800000000003</c:v>
                </c:pt>
                <c:pt idx="466">
                  <c:v>0.99021899999999996</c:v>
                </c:pt>
                <c:pt idx="467">
                  <c:v>0.99136999999999997</c:v>
                </c:pt>
                <c:pt idx="468">
                  <c:v>0.99260199999999998</c:v>
                </c:pt>
                <c:pt idx="469">
                  <c:v>0.99391300000000005</c:v>
                </c:pt>
                <c:pt idx="470">
                  <c:v>0.995305</c:v>
                </c:pt>
                <c:pt idx="471">
                  <c:v>0.99677899999999997</c:v>
                </c:pt>
                <c:pt idx="472">
                  <c:v>0.99833499999999997</c:v>
                </c:pt>
                <c:pt idx="473">
                  <c:v>0.999973</c:v>
                </c:pt>
                <c:pt idx="474">
                  <c:v>1.00169</c:v>
                </c:pt>
                <c:pt idx="475">
                  <c:v>1.0035000000000001</c:v>
                </c:pt>
                <c:pt idx="476">
                  <c:v>1.00539</c:v>
                </c:pt>
                <c:pt idx="477">
                  <c:v>1.0073700000000001</c:v>
                </c:pt>
                <c:pt idx="478">
                  <c:v>1.00943</c:v>
                </c:pt>
                <c:pt idx="479">
                  <c:v>1.0115799999999999</c:v>
                </c:pt>
                <c:pt idx="480">
                  <c:v>1.0138100000000001</c:v>
                </c:pt>
                <c:pt idx="481">
                  <c:v>1.01614</c:v>
                </c:pt>
                <c:pt idx="482">
                  <c:v>1.0185500000000001</c:v>
                </c:pt>
                <c:pt idx="483">
                  <c:v>1.0241899999999999</c:v>
                </c:pt>
                <c:pt idx="484">
                  <c:v>1.01142</c:v>
                </c:pt>
                <c:pt idx="485">
                  <c:v>0.98799400000000004</c:v>
                </c:pt>
                <c:pt idx="486">
                  <c:v>0.971356</c:v>
                </c:pt>
                <c:pt idx="487">
                  <c:v>0.93996500000000005</c:v>
                </c:pt>
                <c:pt idx="488">
                  <c:v>0.94856700000000005</c:v>
                </c:pt>
                <c:pt idx="489">
                  <c:v>0.95067800000000002</c:v>
                </c:pt>
                <c:pt idx="490">
                  <c:v>0.94872100000000004</c:v>
                </c:pt>
                <c:pt idx="491">
                  <c:v>0.98327500000000001</c:v>
                </c:pt>
                <c:pt idx="492">
                  <c:v>1.0061500000000001</c:v>
                </c:pt>
                <c:pt idx="493">
                  <c:v>1.02413</c:v>
                </c:pt>
                <c:pt idx="494">
                  <c:v>1.05959</c:v>
                </c:pt>
                <c:pt idx="495">
                  <c:v>1.05863</c:v>
                </c:pt>
                <c:pt idx="496">
                  <c:v>1.0548599999999999</c:v>
                </c:pt>
                <c:pt idx="497">
                  <c:v>1.0511900000000001</c:v>
                </c:pt>
                <c:pt idx="498">
                  <c:v>1.0476300000000001</c:v>
                </c:pt>
                <c:pt idx="499">
                  <c:v>1.04417</c:v>
                </c:pt>
                <c:pt idx="500">
                  <c:v>1.0408200000000001</c:v>
                </c:pt>
                <c:pt idx="501">
                  <c:v>1.03756</c:v>
                </c:pt>
                <c:pt idx="502">
                  <c:v>1.0344</c:v>
                </c:pt>
                <c:pt idx="503">
                  <c:v>1.0313399999999999</c:v>
                </c:pt>
                <c:pt idx="504">
                  <c:v>1.0283800000000001</c:v>
                </c:pt>
                <c:pt idx="505">
                  <c:v>1.0255099999999999</c:v>
                </c:pt>
                <c:pt idx="506">
                  <c:v>1.02274</c:v>
                </c:pt>
                <c:pt idx="507">
                  <c:v>1.0200499999999999</c:v>
                </c:pt>
                <c:pt idx="508">
                  <c:v>1.01746</c:v>
                </c:pt>
                <c:pt idx="509">
                  <c:v>1.0149600000000001</c:v>
                </c:pt>
                <c:pt idx="510">
                  <c:v>1.0125500000000001</c:v>
                </c:pt>
                <c:pt idx="511">
                  <c:v>1.01023</c:v>
                </c:pt>
                <c:pt idx="512">
                  <c:v>1.0079899999999999</c:v>
                </c:pt>
                <c:pt idx="513">
                  <c:v>1.0058400000000001</c:v>
                </c:pt>
                <c:pt idx="514">
                  <c:v>1.0037799999999999</c:v>
                </c:pt>
                <c:pt idx="515">
                  <c:v>1.0018</c:v>
                </c:pt>
                <c:pt idx="516">
                  <c:v>0.99989899999999998</c:v>
                </c:pt>
                <c:pt idx="517">
                  <c:v>0.99808600000000003</c:v>
                </c:pt>
                <c:pt idx="518">
                  <c:v>0.99635499999999999</c:v>
                </c:pt>
                <c:pt idx="519">
                  <c:v>0.99470499999999995</c:v>
                </c:pt>
                <c:pt idx="520">
                  <c:v>0.99313700000000005</c:v>
                </c:pt>
                <c:pt idx="521">
                  <c:v>0.991649</c:v>
                </c:pt>
                <c:pt idx="522">
                  <c:v>0.99024000000000001</c:v>
                </c:pt>
                <c:pt idx="523">
                  <c:v>0.98891099999999998</c:v>
                </c:pt>
                <c:pt idx="524">
                  <c:v>0.98766100000000001</c:v>
                </c:pt>
                <c:pt idx="525">
                  <c:v>0.98648800000000003</c:v>
                </c:pt>
                <c:pt idx="526">
                  <c:v>0.98539399999999999</c:v>
                </c:pt>
                <c:pt idx="527">
                  <c:v>0.98437699999999995</c:v>
                </c:pt>
                <c:pt idx="528">
                  <c:v>0.98343599999999998</c:v>
                </c:pt>
                <c:pt idx="529">
                  <c:v>0.982572</c:v>
                </c:pt>
                <c:pt idx="530">
                  <c:v>0.98178500000000002</c:v>
                </c:pt>
                <c:pt idx="531">
                  <c:v>0.98107299999999997</c:v>
                </c:pt>
                <c:pt idx="532">
                  <c:v>0.980437</c:v>
                </c:pt>
                <c:pt idx="533">
                  <c:v>0.97987599999999997</c:v>
                </c:pt>
                <c:pt idx="534">
                  <c:v>0.97939100000000001</c:v>
                </c:pt>
                <c:pt idx="535">
                  <c:v>0.97898099999999999</c:v>
                </c:pt>
                <c:pt idx="536">
                  <c:v>0.97864499999999999</c:v>
                </c:pt>
                <c:pt idx="537">
                  <c:v>0.97838400000000003</c:v>
                </c:pt>
                <c:pt idx="538">
                  <c:v>0.97819800000000001</c:v>
                </c:pt>
                <c:pt idx="539">
                  <c:v>0.97808600000000001</c:v>
                </c:pt>
                <c:pt idx="540">
                  <c:v>0.97804899999999995</c:v>
                </c:pt>
                <c:pt idx="541">
                  <c:v>0.97808600000000001</c:v>
                </c:pt>
                <c:pt idx="542">
                  <c:v>0.97819800000000001</c:v>
                </c:pt>
                <c:pt idx="543">
                  <c:v>0.97838400000000003</c:v>
                </c:pt>
                <c:pt idx="544">
                  <c:v>0.97864499999999999</c:v>
                </c:pt>
                <c:pt idx="545">
                  <c:v>0.97898099999999999</c:v>
                </c:pt>
                <c:pt idx="546">
                  <c:v>0.97939100000000001</c:v>
                </c:pt>
                <c:pt idx="547">
                  <c:v>0.97987599999999997</c:v>
                </c:pt>
                <c:pt idx="548">
                  <c:v>0.980437</c:v>
                </c:pt>
                <c:pt idx="549">
                  <c:v>0.98107299999999997</c:v>
                </c:pt>
                <c:pt idx="550">
                  <c:v>0.98178500000000002</c:v>
                </c:pt>
                <c:pt idx="551">
                  <c:v>0.982572</c:v>
                </c:pt>
                <c:pt idx="552">
                  <c:v>0.98343599999999998</c:v>
                </c:pt>
                <c:pt idx="553">
                  <c:v>0.98437699999999995</c:v>
                </c:pt>
                <c:pt idx="554">
                  <c:v>0.98539399999999999</c:v>
                </c:pt>
                <c:pt idx="555">
                  <c:v>0.98648800000000003</c:v>
                </c:pt>
                <c:pt idx="556">
                  <c:v>0.98766100000000001</c:v>
                </c:pt>
                <c:pt idx="557">
                  <c:v>0.98891099999999998</c:v>
                </c:pt>
                <c:pt idx="558">
                  <c:v>0.99024000000000001</c:v>
                </c:pt>
                <c:pt idx="559">
                  <c:v>0.991649</c:v>
                </c:pt>
                <c:pt idx="560">
                  <c:v>0.99313700000000005</c:v>
                </c:pt>
                <c:pt idx="561">
                  <c:v>0.99470499999999995</c:v>
                </c:pt>
                <c:pt idx="562">
                  <c:v>0.99635499999999999</c:v>
                </c:pt>
                <c:pt idx="563">
                  <c:v>0.99808600000000003</c:v>
                </c:pt>
                <c:pt idx="564">
                  <c:v>0.99989899999999998</c:v>
                </c:pt>
                <c:pt idx="565">
                  <c:v>1.0018</c:v>
                </c:pt>
                <c:pt idx="566">
                  <c:v>1.0037799999999999</c:v>
                </c:pt>
                <c:pt idx="567">
                  <c:v>1.0058400000000001</c:v>
                </c:pt>
                <c:pt idx="568">
                  <c:v>1.0079899999999999</c:v>
                </c:pt>
                <c:pt idx="569">
                  <c:v>1.01023</c:v>
                </c:pt>
                <c:pt idx="570">
                  <c:v>1.0125500000000001</c:v>
                </c:pt>
                <c:pt idx="571">
                  <c:v>1.0149600000000001</c:v>
                </c:pt>
                <c:pt idx="572">
                  <c:v>1.01746</c:v>
                </c:pt>
                <c:pt idx="573">
                  <c:v>1.02319</c:v>
                </c:pt>
                <c:pt idx="574">
                  <c:v>1.01051</c:v>
                </c:pt>
                <c:pt idx="575">
                  <c:v>0.98716199999999998</c:v>
                </c:pt>
                <c:pt idx="576">
                  <c:v>0.97060800000000003</c:v>
                </c:pt>
                <c:pt idx="577">
                  <c:v>0.93930100000000005</c:v>
                </c:pt>
                <c:pt idx="578">
                  <c:v>0.947986</c:v>
                </c:pt>
                <c:pt idx="579">
                  <c:v>0.95018100000000005</c:v>
                </c:pt>
                <c:pt idx="580">
                  <c:v>0.94830700000000001</c:v>
                </c:pt>
                <c:pt idx="581">
                  <c:v>0.98294499999999996</c:v>
                </c:pt>
                <c:pt idx="582">
                  <c:v>1.0059100000000001</c:v>
                </c:pt>
                <c:pt idx="583">
                  <c:v>1.02397</c:v>
                </c:pt>
                <c:pt idx="584">
                  <c:v>1.05951</c:v>
                </c:pt>
                <c:pt idx="585">
                  <c:v>1.05863</c:v>
                </c:pt>
                <c:pt idx="586">
                  <c:v>1.05494</c:v>
                </c:pt>
                <c:pt idx="587">
                  <c:v>1.0513600000000001</c:v>
                </c:pt>
                <c:pt idx="588">
                  <c:v>1.0478799999999999</c:v>
                </c:pt>
                <c:pt idx="589">
                  <c:v>1.0445</c:v>
                </c:pt>
                <c:pt idx="590">
                  <c:v>1.0412300000000001</c:v>
                </c:pt>
                <c:pt idx="591">
                  <c:v>1.03806</c:v>
                </c:pt>
                <c:pt idx="592">
                  <c:v>1.0349900000000001</c:v>
                </c:pt>
                <c:pt idx="593">
                  <c:v>1.0320100000000001</c:v>
                </c:pt>
                <c:pt idx="594">
                  <c:v>1.0291300000000001</c:v>
                </c:pt>
                <c:pt idx="595">
                  <c:v>1.0263500000000001</c:v>
                </c:pt>
                <c:pt idx="596">
                  <c:v>1.0236499999999999</c:v>
                </c:pt>
                <c:pt idx="597">
                  <c:v>1.0210600000000001</c:v>
                </c:pt>
                <c:pt idx="598">
                  <c:v>1.0185500000000001</c:v>
                </c:pt>
                <c:pt idx="599">
                  <c:v>1.01614</c:v>
                </c:pt>
                <c:pt idx="600">
                  <c:v>1.0138100000000001</c:v>
                </c:pt>
                <c:pt idx="601">
                  <c:v>1.0115799999999999</c:v>
                </c:pt>
                <c:pt idx="602">
                  <c:v>1.00943</c:v>
                </c:pt>
                <c:pt idx="603">
                  <c:v>1.0073700000000001</c:v>
                </c:pt>
                <c:pt idx="604">
                  <c:v>1.00539</c:v>
                </c:pt>
                <c:pt idx="605">
                  <c:v>1.0035000000000001</c:v>
                </c:pt>
                <c:pt idx="606">
                  <c:v>1.00169</c:v>
                </c:pt>
                <c:pt idx="607">
                  <c:v>0.999973</c:v>
                </c:pt>
                <c:pt idx="608">
                  <c:v>0.99833499999999997</c:v>
                </c:pt>
                <c:pt idx="609">
                  <c:v>0.99677899999999997</c:v>
                </c:pt>
                <c:pt idx="610">
                  <c:v>0.995305</c:v>
                </c:pt>
                <c:pt idx="611">
                  <c:v>0.99391300000000005</c:v>
                </c:pt>
                <c:pt idx="612">
                  <c:v>0.99260199999999998</c:v>
                </c:pt>
                <c:pt idx="613">
                  <c:v>0.99136999999999997</c:v>
                </c:pt>
                <c:pt idx="614">
                  <c:v>0.99021899999999996</c:v>
                </c:pt>
                <c:pt idx="615">
                  <c:v>0.98914800000000003</c:v>
                </c:pt>
                <c:pt idx="616">
                  <c:v>0.98815500000000001</c:v>
                </c:pt>
                <c:pt idx="617">
                  <c:v>0.98724199999999995</c:v>
                </c:pt>
                <c:pt idx="618">
                  <c:v>0.98640600000000001</c:v>
                </c:pt>
                <c:pt idx="619">
                  <c:v>0.985649</c:v>
                </c:pt>
                <c:pt idx="620">
                  <c:v>0.98497000000000001</c:v>
                </c:pt>
                <c:pt idx="621">
                  <c:v>0.98436800000000002</c:v>
                </c:pt>
                <c:pt idx="622">
                  <c:v>0.98384300000000002</c:v>
                </c:pt>
                <c:pt idx="623">
                  <c:v>0.98339600000000005</c:v>
                </c:pt>
                <c:pt idx="624">
                  <c:v>0.98302599999999996</c:v>
                </c:pt>
                <c:pt idx="625">
                  <c:v>0.98273299999999997</c:v>
                </c:pt>
                <c:pt idx="626">
                  <c:v>0.98251699999999997</c:v>
                </c:pt>
                <c:pt idx="627">
                  <c:v>0.98237799999999997</c:v>
                </c:pt>
                <c:pt idx="628">
                  <c:v>0.98231599999999997</c:v>
                </c:pt>
                <c:pt idx="629">
                  <c:v>0.98233099999999995</c:v>
                </c:pt>
                <c:pt idx="630">
                  <c:v>0.98242300000000005</c:v>
                </c:pt>
                <c:pt idx="631">
                  <c:v>0.98233099999999995</c:v>
                </c:pt>
                <c:pt idx="632">
                  <c:v>0.98231599999999997</c:v>
                </c:pt>
                <c:pt idx="633">
                  <c:v>0.98237799999999997</c:v>
                </c:pt>
                <c:pt idx="634">
                  <c:v>0.98251699999999997</c:v>
                </c:pt>
                <c:pt idx="635">
                  <c:v>0.98273299999999997</c:v>
                </c:pt>
                <c:pt idx="636">
                  <c:v>0.98302599999999996</c:v>
                </c:pt>
                <c:pt idx="637">
                  <c:v>0.98339600000000005</c:v>
                </c:pt>
                <c:pt idx="638">
                  <c:v>0.98384300000000002</c:v>
                </c:pt>
                <c:pt idx="639">
                  <c:v>0.98436800000000002</c:v>
                </c:pt>
                <c:pt idx="640">
                  <c:v>0.98497000000000001</c:v>
                </c:pt>
                <c:pt idx="641">
                  <c:v>0.985649</c:v>
                </c:pt>
                <c:pt idx="642">
                  <c:v>0.98640600000000001</c:v>
                </c:pt>
                <c:pt idx="643">
                  <c:v>0.98724199999999995</c:v>
                </c:pt>
                <c:pt idx="644">
                  <c:v>0.98815500000000001</c:v>
                </c:pt>
                <c:pt idx="645">
                  <c:v>0.98914800000000003</c:v>
                </c:pt>
                <c:pt idx="646">
                  <c:v>0.99021899999999996</c:v>
                </c:pt>
                <c:pt idx="647">
                  <c:v>0.99136999999999997</c:v>
                </c:pt>
                <c:pt idx="648">
                  <c:v>0.99260199999999998</c:v>
                </c:pt>
                <c:pt idx="649">
                  <c:v>0.99391300000000005</c:v>
                </c:pt>
                <c:pt idx="650">
                  <c:v>0.995305</c:v>
                </c:pt>
                <c:pt idx="651">
                  <c:v>0.99677899999999997</c:v>
                </c:pt>
                <c:pt idx="652">
                  <c:v>0.99833499999999997</c:v>
                </c:pt>
                <c:pt idx="653">
                  <c:v>0.999973</c:v>
                </c:pt>
                <c:pt idx="654">
                  <c:v>1.00169</c:v>
                </c:pt>
                <c:pt idx="655">
                  <c:v>1.0035000000000001</c:v>
                </c:pt>
                <c:pt idx="656">
                  <c:v>1.00539</c:v>
                </c:pt>
                <c:pt idx="657">
                  <c:v>1.0073700000000001</c:v>
                </c:pt>
                <c:pt idx="658">
                  <c:v>1.00943</c:v>
                </c:pt>
                <c:pt idx="659">
                  <c:v>1.0115799999999999</c:v>
                </c:pt>
                <c:pt idx="660">
                  <c:v>1.0138100000000001</c:v>
                </c:pt>
                <c:pt idx="661">
                  <c:v>1.01614</c:v>
                </c:pt>
                <c:pt idx="662">
                  <c:v>1.0185500000000001</c:v>
                </c:pt>
                <c:pt idx="663">
                  <c:v>1.0241899999999999</c:v>
                </c:pt>
                <c:pt idx="664">
                  <c:v>1.01142</c:v>
                </c:pt>
                <c:pt idx="665">
                  <c:v>0.98799400000000004</c:v>
                </c:pt>
                <c:pt idx="666">
                  <c:v>0.971356</c:v>
                </c:pt>
                <c:pt idx="667">
                  <c:v>0.93996500000000005</c:v>
                </c:pt>
                <c:pt idx="668">
                  <c:v>0.94856700000000005</c:v>
                </c:pt>
                <c:pt idx="669">
                  <c:v>0.95067800000000002</c:v>
                </c:pt>
                <c:pt idx="670">
                  <c:v>0.94872100000000004</c:v>
                </c:pt>
                <c:pt idx="671">
                  <c:v>0.98327500000000001</c:v>
                </c:pt>
                <c:pt idx="672">
                  <c:v>1.0061500000000001</c:v>
                </c:pt>
                <c:pt idx="673">
                  <c:v>1.02413</c:v>
                </c:pt>
                <c:pt idx="674">
                  <c:v>1.05959</c:v>
                </c:pt>
                <c:pt idx="675">
                  <c:v>1.05863</c:v>
                </c:pt>
                <c:pt idx="676">
                  <c:v>1.0548599999999999</c:v>
                </c:pt>
                <c:pt idx="677">
                  <c:v>1.0511900000000001</c:v>
                </c:pt>
                <c:pt idx="678">
                  <c:v>1.0476300000000001</c:v>
                </c:pt>
                <c:pt idx="679">
                  <c:v>1.04417</c:v>
                </c:pt>
                <c:pt idx="680">
                  <c:v>1.0408200000000001</c:v>
                </c:pt>
                <c:pt idx="681">
                  <c:v>1.03756</c:v>
                </c:pt>
                <c:pt idx="682">
                  <c:v>1.0344</c:v>
                </c:pt>
                <c:pt idx="683">
                  <c:v>1.0313399999999999</c:v>
                </c:pt>
                <c:pt idx="684">
                  <c:v>1.0283800000000001</c:v>
                </c:pt>
                <c:pt idx="685">
                  <c:v>1.0255099999999999</c:v>
                </c:pt>
                <c:pt idx="686">
                  <c:v>1.02274</c:v>
                </c:pt>
                <c:pt idx="687">
                  <c:v>1.0200499999999999</c:v>
                </c:pt>
                <c:pt idx="688">
                  <c:v>1.01746</c:v>
                </c:pt>
                <c:pt idx="689">
                  <c:v>1.0149600000000001</c:v>
                </c:pt>
                <c:pt idx="690">
                  <c:v>1.0125500000000001</c:v>
                </c:pt>
                <c:pt idx="691">
                  <c:v>1.01023</c:v>
                </c:pt>
                <c:pt idx="692">
                  <c:v>1.0079899999999999</c:v>
                </c:pt>
                <c:pt idx="693">
                  <c:v>1.0058400000000001</c:v>
                </c:pt>
                <c:pt idx="694">
                  <c:v>1.0037799999999999</c:v>
                </c:pt>
                <c:pt idx="695">
                  <c:v>1.0018</c:v>
                </c:pt>
                <c:pt idx="696">
                  <c:v>0.99989899999999998</c:v>
                </c:pt>
                <c:pt idx="697">
                  <c:v>0.99808600000000003</c:v>
                </c:pt>
                <c:pt idx="698">
                  <c:v>0.99635499999999999</c:v>
                </c:pt>
                <c:pt idx="699">
                  <c:v>0.99470499999999995</c:v>
                </c:pt>
                <c:pt idx="700">
                  <c:v>0.99313700000000005</c:v>
                </c:pt>
                <c:pt idx="701">
                  <c:v>0.991649</c:v>
                </c:pt>
                <c:pt idx="702">
                  <c:v>0.99024000000000001</c:v>
                </c:pt>
                <c:pt idx="703">
                  <c:v>0.98891099999999998</c:v>
                </c:pt>
                <c:pt idx="704">
                  <c:v>0.98766100000000001</c:v>
                </c:pt>
                <c:pt idx="705">
                  <c:v>0.98648800000000003</c:v>
                </c:pt>
                <c:pt idx="706">
                  <c:v>0.98539399999999999</c:v>
                </c:pt>
                <c:pt idx="707">
                  <c:v>0.98437699999999995</c:v>
                </c:pt>
                <c:pt idx="708">
                  <c:v>0.98343599999999998</c:v>
                </c:pt>
                <c:pt idx="709">
                  <c:v>0.982572</c:v>
                </c:pt>
                <c:pt idx="710">
                  <c:v>0.98178500000000002</c:v>
                </c:pt>
                <c:pt idx="711">
                  <c:v>0.98107299999999997</c:v>
                </c:pt>
                <c:pt idx="712">
                  <c:v>0.980437</c:v>
                </c:pt>
                <c:pt idx="713">
                  <c:v>0.97987599999999997</c:v>
                </c:pt>
                <c:pt idx="714">
                  <c:v>0.97939100000000001</c:v>
                </c:pt>
                <c:pt idx="715">
                  <c:v>0.97898099999999999</c:v>
                </c:pt>
                <c:pt idx="716">
                  <c:v>0.97864499999999999</c:v>
                </c:pt>
                <c:pt idx="717">
                  <c:v>0.97838400000000003</c:v>
                </c:pt>
                <c:pt idx="718">
                  <c:v>0.97819800000000001</c:v>
                </c:pt>
                <c:pt idx="719">
                  <c:v>0.97808600000000001</c:v>
                </c:pt>
              </c:numCache>
            </c:numRef>
          </c:val>
        </c:ser>
        <c:ser>
          <c:idx val="3"/>
          <c:order val="3"/>
          <c:tx>
            <c:v>Ecal X0</c:v>
          </c:tx>
          <c:spPr>
            <a:ln w="19050">
              <a:solidFill>
                <a:srgbClr val="FFC00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deg'!$H$734:$H$1453</c:f>
              <c:numCache>
                <c:formatCode>General</c:formatCode>
                <c:ptCount val="720"/>
                <c:pt idx="0">
                  <c:v>0.47280800000000001</c:v>
                </c:pt>
                <c:pt idx="1">
                  <c:v>0.47282600000000002</c:v>
                </c:pt>
                <c:pt idx="2">
                  <c:v>0.47287999999999997</c:v>
                </c:pt>
                <c:pt idx="3">
                  <c:v>0.47296999999999995</c:v>
                </c:pt>
                <c:pt idx="4">
                  <c:v>0.47309600000000002</c:v>
                </c:pt>
                <c:pt idx="5">
                  <c:v>0.47325800000000001</c:v>
                </c:pt>
                <c:pt idx="6">
                  <c:v>0.47345599999999999</c:v>
                </c:pt>
                <c:pt idx="7">
                  <c:v>0.473692</c:v>
                </c:pt>
                <c:pt idx="8">
                  <c:v>0.47396199999999999</c:v>
                </c:pt>
                <c:pt idx="9">
                  <c:v>0.47426999999999997</c:v>
                </c:pt>
                <c:pt idx="10">
                  <c:v>0.47461399999999998</c:v>
                </c:pt>
                <c:pt idx="11">
                  <c:v>0.47499400000000003</c:v>
                </c:pt>
                <c:pt idx="12">
                  <c:v>0.47541200000000006</c:v>
                </c:pt>
                <c:pt idx="13">
                  <c:v>0.47586599999999996</c:v>
                </c:pt>
                <c:pt idx="14">
                  <c:v>0.47635800000000006</c:v>
                </c:pt>
                <c:pt idx="15">
                  <c:v>0.47688799999999998</c:v>
                </c:pt>
                <c:pt idx="16">
                  <c:v>0.47745399999999999</c:v>
                </c:pt>
                <c:pt idx="17">
                  <c:v>0.47805799999999998</c:v>
                </c:pt>
                <c:pt idx="18">
                  <c:v>0.47870199999999996</c:v>
                </c:pt>
                <c:pt idx="19">
                  <c:v>0.47938200000000003</c:v>
                </c:pt>
                <c:pt idx="20">
                  <c:v>0.48010199999999997</c:v>
                </c:pt>
                <c:pt idx="21">
                  <c:v>0.48086000000000001</c:v>
                </c:pt>
                <c:pt idx="22">
                  <c:v>0.48165799999999998</c:v>
                </c:pt>
                <c:pt idx="23">
                  <c:v>0.48249400000000003</c:v>
                </c:pt>
                <c:pt idx="24">
                  <c:v>0.48337000000000002</c:v>
                </c:pt>
                <c:pt idx="25">
                  <c:v>0.48428800000000005</c:v>
                </c:pt>
                <c:pt idx="26">
                  <c:v>0.48524400000000001</c:v>
                </c:pt>
                <c:pt idx="27">
                  <c:v>0.48624200000000001</c:v>
                </c:pt>
                <c:pt idx="28">
                  <c:v>0.48728199999999999</c:v>
                </c:pt>
                <c:pt idx="29">
                  <c:v>0.48836399999999996</c:v>
                </c:pt>
                <c:pt idx="30">
                  <c:v>0.48948599999999998</c:v>
                </c:pt>
                <c:pt idx="31">
                  <c:v>0.49065199999999998</c:v>
                </c:pt>
                <c:pt idx="32">
                  <c:v>0.49186200000000002</c:v>
                </c:pt>
                <c:pt idx="33">
                  <c:v>0.49536599999999997</c:v>
                </c:pt>
                <c:pt idx="34">
                  <c:v>0.48592599999999997</c:v>
                </c:pt>
                <c:pt idx="35">
                  <c:v>0.46888800000000003</c:v>
                </c:pt>
                <c:pt idx="36">
                  <c:v>0.45649000000000001</c:v>
                </c:pt>
                <c:pt idx="37">
                  <c:v>0.43374200000000002</c:v>
                </c:pt>
                <c:pt idx="38">
                  <c:v>0.43937199999999998</c:v>
                </c:pt>
                <c:pt idx="39">
                  <c:v>0.44006600000000001</c:v>
                </c:pt>
                <c:pt idx="40">
                  <c:v>0.43784399999999996</c:v>
                </c:pt>
                <c:pt idx="41">
                  <c:v>0.46167200000000003</c:v>
                </c:pt>
                <c:pt idx="42">
                  <c:v>0.476858</c:v>
                </c:pt>
                <c:pt idx="43">
                  <c:v>0.48888599999999999</c:v>
                </c:pt>
                <c:pt idx="44">
                  <c:v>0.51327199999999995</c:v>
                </c:pt>
                <c:pt idx="45">
                  <c:v>0.511764</c:v>
                </c:pt>
                <c:pt idx="46">
                  <c:v>0.50994399999999995</c:v>
                </c:pt>
                <c:pt idx="47">
                  <c:v>0.50817400000000001</c:v>
                </c:pt>
                <c:pt idx="48">
                  <c:v>0.50645799999999996</c:v>
                </c:pt>
                <c:pt idx="49">
                  <c:v>0.50478999999999996</c:v>
                </c:pt>
                <c:pt idx="50">
                  <c:v>0.50317000000000001</c:v>
                </c:pt>
                <c:pt idx="51">
                  <c:v>0.50159999999999993</c:v>
                </c:pt>
                <c:pt idx="52">
                  <c:v>0.50007800000000002</c:v>
                </c:pt>
                <c:pt idx="53">
                  <c:v>0.49860399999999999</c:v>
                </c:pt>
                <c:pt idx="54">
                  <c:v>0.497174</c:v>
                </c:pt>
                <c:pt idx="55">
                  <c:v>0.49579200000000001</c:v>
                </c:pt>
                <c:pt idx="56">
                  <c:v>0.494454</c:v>
                </c:pt>
                <c:pt idx="57">
                  <c:v>0.49316200000000004</c:v>
                </c:pt>
                <c:pt idx="58">
                  <c:v>0.49191200000000002</c:v>
                </c:pt>
                <c:pt idx="59">
                  <c:v>0.49070799999999998</c:v>
                </c:pt>
                <c:pt idx="60">
                  <c:v>0.48954599999999998</c:v>
                </c:pt>
                <c:pt idx="61">
                  <c:v>0.48842599999999997</c:v>
                </c:pt>
                <c:pt idx="62">
                  <c:v>0.48735000000000001</c:v>
                </c:pt>
                <c:pt idx="63">
                  <c:v>0.48631399999999997</c:v>
                </c:pt>
                <c:pt idx="64">
                  <c:v>0.48531999999999997</c:v>
                </c:pt>
                <c:pt idx="65">
                  <c:v>0.48436599999999996</c:v>
                </c:pt>
                <c:pt idx="66">
                  <c:v>0.48345399999999999</c:v>
                </c:pt>
                <c:pt idx="67">
                  <c:v>0.48258200000000001</c:v>
                </c:pt>
                <c:pt idx="68">
                  <c:v>0.48174999999999996</c:v>
                </c:pt>
                <c:pt idx="69">
                  <c:v>0.48095599999999999</c:v>
                </c:pt>
                <c:pt idx="70">
                  <c:v>0.48020200000000002</c:v>
                </c:pt>
                <c:pt idx="71">
                  <c:v>0.47948799999999997</c:v>
                </c:pt>
                <c:pt idx="72">
                  <c:v>0.47881200000000002</c:v>
                </c:pt>
                <c:pt idx="73">
                  <c:v>0.47817399999999999</c:v>
                </c:pt>
                <c:pt idx="74">
                  <c:v>0.47757399999999994</c:v>
                </c:pt>
                <c:pt idx="75">
                  <c:v>0.47701199999999999</c:v>
                </c:pt>
                <c:pt idx="76">
                  <c:v>0.47648800000000002</c:v>
                </c:pt>
                <c:pt idx="77">
                  <c:v>0.47600000000000003</c:v>
                </c:pt>
                <c:pt idx="78">
                  <c:v>0.47554999999999997</c:v>
                </c:pt>
                <c:pt idx="79">
                  <c:v>0.47513800000000006</c:v>
                </c:pt>
                <c:pt idx="80">
                  <c:v>0.47476199999999996</c:v>
                </c:pt>
                <c:pt idx="81">
                  <c:v>0.47442400000000001</c:v>
                </c:pt>
                <c:pt idx="82">
                  <c:v>0.47412199999999999</c:v>
                </c:pt>
                <c:pt idx="83">
                  <c:v>0.47385599999999994</c:v>
                </c:pt>
                <c:pt idx="84">
                  <c:v>0.47362599999999999</c:v>
                </c:pt>
                <c:pt idx="85">
                  <c:v>0.47343400000000002</c:v>
                </c:pt>
                <c:pt idx="86">
                  <c:v>0.47327599999999997</c:v>
                </c:pt>
                <c:pt idx="87">
                  <c:v>0.47315600000000002</c:v>
                </c:pt>
                <c:pt idx="88">
                  <c:v>0.47307199999999999</c:v>
                </c:pt>
                <c:pt idx="89">
                  <c:v>0.473024</c:v>
                </c:pt>
                <c:pt idx="90">
                  <c:v>0.47301199999999999</c:v>
                </c:pt>
                <c:pt idx="91">
                  <c:v>0.473024</c:v>
                </c:pt>
                <c:pt idx="92">
                  <c:v>0.47307199999999999</c:v>
                </c:pt>
                <c:pt idx="93">
                  <c:v>0.47315600000000002</c:v>
                </c:pt>
                <c:pt idx="94">
                  <c:v>0.47327599999999997</c:v>
                </c:pt>
                <c:pt idx="95">
                  <c:v>0.47343400000000002</c:v>
                </c:pt>
                <c:pt idx="96">
                  <c:v>0.47362599999999999</c:v>
                </c:pt>
                <c:pt idx="97">
                  <c:v>0.47385599999999994</c:v>
                </c:pt>
                <c:pt idx="98">
                  <c:v>0.47412199999999999</c:v>
                </c:pt>
                <c:pt idx="99">
                  <c:v>0.47442400000000001</c:v>
                </c:pt>
                <c:pt idx="100">
                  <c:v>0.47476199999999996</c:v>
                </c:pt>
                <c:pt idx="101">
                  <c:v>0.47513800000000006</c:v>
                </c:pt>
                <c:pt idx="102">
                  <c:v>0.47554999999999997</c:v>
                </c:pt>
                <c:pt idx="103">
                  <c:v>0.47600000000000003</c:v>
                </c:pt>
                <c:pt idx="104">
                  <c:v>0.47648800000000002</c:v>
                </c:pt>
                <c:pt idx="105">
                  <c:v>0.47701199999999999</c:v>
                </c:pt>
                <c:pt idx="106">
                  <c:v>0.47757399999999994</c:v>
                </c:pt>
                <c:pt idx="107">
                  <c:v>0.47817399999999999</c:v>
                </c:pt>
                <c:pt idx="108">
                  <c:v>0.47881200000000002</c:v>
                </c:pt>
                <c:pt idx="109">
                  <c:v>0.47948799999999997</c:v>
                </c:pt>
                <c:pt idx="110">
                  <c:v>0.48020200000000002</c:v>
                </c:pt>
                <c:pt idx="111">
                  <c:v>0.48095599999999999</c:v>
                </c:pt>
                <c:pt idx="112">
                  <c:v>0.48174999999999996</c:v>
                </c:pt>
                <c:pt idx="113">
                  <c:v>0.48258200000000001</c:v>
                </c:pt>
                <c:pt idx="114">
                  <c:v>0.48345399999999999</c:v>
                </c:pt>
                <c:pt idx="115">
                  <c:v>0.48436599999999996</c:v>
                </c:pt>
                <c:pt idx="116">
                  <c:v>0.48531999999999997</c:v>
                </c:pt>
                <c:pt idx="117">
                  <c:v>0.48631399999999997</c:v>
                </c:pt>
                <c:pt idx="118">
                  <c:v>0.48735000000000001</c:v>
                </c:pt>
                <c:pt idx="119">
                  <c:v>0.48842599999999997</c:v>
                </c:pt>
                <c:pt idx="120">
                  <c:v>0.48954599999999998</c:v>
                </c:pt>
                <c:pt idx="121">
                  <c:v>0.49070799999999998</c:v>
                </c:pt>
                <c:pt idx="122">
                  <c:v>0.49191200000000002</c:v>
                </c:pt>
                <c:pt idx="123">
                  <c:v>0.49541200000000002</c:v>
                </c:pt>
                <c:pt idx="124">
                  <c:v>0.48597000000000001</c:v>
                </c:pt>
                <c:pt idx="125">
                  <c:v>0.46892600000000001</c:v>
                </c:pt>
                <c:pt idx="126">
                  <c:v>0.45652599999999999</c:v>
                </c:pt>
                <c:pt idx="127">
                  <c:v>0.43377399999999999</c:v>
                </c:pt>
                <c:pt idx="128">
                  <c:v>0.43939799999999996</c:v>
                </c:pt>
                <c:pt idx="129">
                  <c:v>0.44008999999999998</c:v>
                </c:pt>
                <c:pt idx="130">
                  <c:v>0.43786200000000003</c:v>
                </c:pt>
                <c:pt idx="131">
                  <c:v>0.46168799999999999</c:v>
                </c:pt>
                <c:pt idx="132">
                  <c:v>0.47686999999999996</c:v>
                </c:pt>
                <c:pt idx="133">
                  <c:v>0.488894</c:v>
                </c:pt>
                <c:pt idx="134">
                  <c:v>0.51327599999999995</c:v>
                </c:pt>
                <c:pt idx="135">
                  <c:v>0.511764</c:v>
                </c:pt>
                <c:pt idx="136">
                  <c:v>0.50993999999999995</c:v>
                </c:pt>
                <c:pt idx="137">
                  <c:v>0.50816799999999995</c:v>
                </c:pt>
                <c:pt idx="138">
                  <c:v>0.50644599999999995</c:v>
                </c:pt>
                <c:pt idx="139">
                  <c:v>0.50477400000000006</c:v>
                </c:pt>
                <c:pt idx="140">
                  <c:v>0.50315199999999993</c:v>
                </c:pt>
                <c:pt idx="141">
                  <c:v>0.50157799999999997</c:v>
                </c:pt>
                <c:pt idx="142">
                  <c:v>0.50005200000000005</c:v>
                </c:pt>
                <c:pt idx="143">
                  <c:v>0.49857200000000002</c:v>
                </c:pt>
                <c:pt idx="144">
                  <c:v>0.49713999999999997</c:v>
                </c:pt>
                <c:pt idx="145">
                  <c:v>0.49575200000000003</c:v>
                </c:pt>
                <c:pt idx="146">
                  <c:v>0.49441200000000002</c:v>
                </c:pt>
                <c:pt idx="147">
                  <c:v>0.493114</c:v>
                </c:pt>
                <c:pt idx="148">
                  <c:v>0.49186200000000002</c:v>
                </c:pt>
                <c:pt idx="149">
                  <c:v>0.49065199999999998</c:v>
                </c:pt>
                <c:pt idx="150">
                  <c:v>0.48948599999999998</c:v>
                </c:pt>
                <c:pt idx="151">
                  <c:v>0.48836399999999996</c:v>
                </c:pt>
                <c:pt idx="152">
                  <c:v>0.48728199999999999</c:v>
                </c:pt>
                <c:pt idx="153">
                  <c:v>0.48624200000000001</c:v>
                </c:pt>
                <c:pt idx="154">
                  <c:v>0.48524400000000001</c:v>
                </c:pt>
                <c:pt idx="155">
                  <c:v>0.48428800000000005</c:v>
                </c:pt>
                <c:pt idx="156">
                  <c:v>0.48337000000000002</c:v>
                </c:pt>
                <c:pt idx="157">
                  <c:v>0.48249400000000003</c:v>
                </c:pt>
                <c:pt idx="158">
                  <c:v>0.48165799999999998</c:v>
                </c:pt>
                <c:pt idx="159">
                  <c:v>0.48086000000000001</c:v>
                </c:pt>
                <c:pt idx="160">
                  <c:v>0.48010199999999997</c:v>
                </c:pt>
                <c:pt idx="161">
                  <c:v>0.47938200000000003</c:v>
                </c:pt>
                <c:pt idx="162">
                  <c:v>0.47870199999999996</c:v>
                </c:pt>
                <c:pt idx="163">
                  <c:v>0.47805799999999998</c:v>
                </c:pt>
                <c:pt idx="164">
                  <c:v>0.47745399999999999</c:v>
                </c:pt>
                <c:pt idx="165">
                  <c:v>0.47688799999999998</c:v>
                </c:pt>
                <c:pt idx="166">
                  <c:v>0.47635800000000006</c:v>
                </c:pt>
                <c:pt idx="167">
                  <c:v>0.47586599999999996</c:v>
                </c:pt>
                <c:pt idx="168">
                  <c:v>0.47541200000000006</c:v>
                </c:pt>
                <c:pt idx="169">
                  <c:v>0.47499400000000003</c:v>
                </c:pt>
                <c:pt idx="170">
                  <c:v>0.47461399999999998</c:v>
                </c:pt>
                <c:pt idx="171">
                  <c:v>0.47426999999999997</c:v>
                </c:pt>
                <c:pt idx="172">
                  <c:v>0.47396199999999999</c:v>
                </c:pt>
                <c:pt idx="173">
                  <c:v>0.473692</c:v>
                </c:pt>
                <c:pt idx="174">
                  <c:v>0.47345599999999999</c:v>
                </c:pt>
                <c:pt idx="175">
                  <c:v>0.47325800000000001</c:v>
                </c:pt>
                <c:pt idx="176">
                  <c:v>0.47309600000000002</c:v>
                </c:pt>
                <c:pt idx="177">
                  <c:v>0.47296999999999995</c:v>
                </c:pt>
                <c:pt idx="178">
                  <c:v>0.47287999999999997</c:v>
                </c:pt>
                <c:pt idx="179">
                  <c:v>0.47282600000000002</c:v>
                </c:pt>
                <c:pt idx="180">
                  <c:v>0.47280800000000001</c:v>
                </c:pt>
                <c:pt idx="181">
                  <c:v>0.47282600000000002</c:v>
                </c:pt>
                <c:pt idx="182">
                  <c:v>0.47287999999999997</c:v>
                </c:pt>
                <c:pt idx="183">
                  <c:v>0.47296999999999995</c:v>
                </c:pt>
                <c:pt idx="184">
                  <c:v>0.47309600000000002</c:v>
                </c:pt>
                <c:pt idx="185">
                  <c:v>0.47325800000000001</c:v>
                </c:pt>
                <c:pt idx="186">
                  <c:v>0.47345599999999999</c:v>
                </c:pt>
                <c:pt idx="187">
                  <c:v>0.473692</c:v>
                </c:pt>
                <c:pt idx="188">
                  <c:v>0.47396199999999999</c:v>
                </c:pt>
                <c:pt idx="189">
                  <c:v>0.47426999999999997</c:v>
                </c:pt>
                <c:pt idx="190">
                  <c:v>0.47461399999999998</c:v>
                </c:pt>
                <c:pt idx="191">
                  <c:v>0.47499400000000003</c:v>
                </c:pt>
                <c:pt idx="192">
                  <c:v>0.47541200000000006</c:v>
                </c:pt>
                <c:pt idx="193">
                  <c:v>0.47586599999999996</c:v>
                </c:pt>
                <c:pt idx="194">
                  <c:v>0.47635800000000006</c:v>
                </c:pt>
                <c:pt idx="195">
                  <c:v>0.47688799999999998</c:v>
                </c:pt>
                <c:pt idx="196">
                  <c:v>0.47745399999999999</c:v>
                </c:pt>
                <c:pt idx="197">
                  <c:v>0.47805799999999998</c:v>
                </c:pt>
                <c:pt idx="198">
                  <c:v>0.47870199999999996</c:v>
                </c:pt>
                <c:pt idx="199">
                  <c:v>0.47938200000000003</c:v>
                </c:pt>
                <c:pt idx="200">
                  <c:v>0.48010199999999997</c:v>
                </c:pt>
                <c:pt idx="201">
                  <c:v>0.48086000000000001</c:v>
                </c:pt>
                <c:pt idx="202">
                  <c:v>0.48165799999999998</c:v>
                </c:pt>
                <c:pt idx="203">
                  <c:v>0.48249400000000003</c:v>
                </c:pt>
                <c:pt idx="204">
                  <c:v>0.48337000000000002</c:v>
                </c:pt>
                <c:pt idx="205">
                  <c:v>0.48428800000000005</c:v>
                </c:pt>
                <c:pt idx="206">
                  <c:v>0.48524400000000001</c:v>
                </c:pt>
                <c:pt idx="207">
                  <c:v>0.48624200000000001</c:v>
                </c:pt>
                <c:pt idx="208">
                  <c:v>0.48728199999999999</c:v>
                </c:pt>
                <c:pt idx="209">
                  <c:v>0.48836399999999996</c:v>
                </c:pt>
                <c:pt idx="210">
                  <c:v>0.48948599999999998</c:v>
                </c:pt>
                <c:pt idx="211">
                  <c:v>0.49065199999999998</c:v>
                </c:pt>
                <c:pt idx="212">
                  <c:v>0.49186200000000002</c:v>
                </c:pt>
                <c:pt idx="213">
                  <c:v>0.49536599999999997</c:v>
                </c:pt>
                <c:pt idx="214">
                  <c:v>0.48592599999999997</c:v>
                </c:pt>
                <c:pt idx="215">
                  <c:v>0.46888800000000003</c:v>
                </c:pt>
                <c:pt idx="216">
                  <c:v>0.45649000000000001</c:v>
                </c:pt>
                <c:pt idx="217">
                  <c:v>0.43374200000000002</c:v>
                </c:pt>
                <c:pt idx="218">
                  <c:v>0.43937199999999998</c:v>
                </c:pt>
                <c:pt idx="219">
                  <c:v>0.44006600000000001</c:v>
                </c:pt>
                <c:pt idx="220">
                  <c:v>0.43784399999999996</c:v>
                </c:pt>
                <c:pt idx="221">
                  <c:v>0.46167200000000003</c:v>
                </c:pt>
                <c:pt idx="222">
                  <c:v>0.476858</c:v>
                </c:pt>
                <c:pt idx="223">
                  <c:v>0.48888599999999999</c:v>
                </c:pt>
                <c:pt idx="224">
                  <c:v>0.51327199999999995</c:v>
                </c:pt>
                <c:pt idx="225">
                  <c:v>0.511764</c:v>
                </c:pt>
                <c:pt idx="226">
                  <c:v>0.50994399999999995</c:v>
                </c:pt>
                <c:pt idx="227">
                  <c:v>0.50817400000000001</c:v>
                </c:pt>
                <c:pt idx="228">
                  <c:v>0.50645799999999996</c:v>
                </c:pt>
                <c:pt idx="229">
                  <c:v>0.50478999999999996</c:v>
                </c:pt>
                <c:pt idx="230">
                  <c:v>0.50317000000000001</c:v>
                </c:pt>
                <c:pt idx="231">
                  <c:v>0.50159999999999993</c:v>
                </c:pt>
                <c:pt idx="232">
                  <c:v>0.50007800000000002</c:v>
                </c:pt>
                <c:pt idx="233">
                  <c:v>0.49860399999999999</c:v>
                </c:pt>
                <c:pt idx="234">
                  <c:v>0.497174</c:v>
                </c:pt>
                <c:pt idx="235">
                  <c:v>0.49579200000000001</c:v>
                </c:pt>
                <c:pt idx="236">
                  <c:v>0.494454</c:v>
                </c:pt>
                <c:pt idx="237">
                  <c:v>0.49316200000000004</c:v>
                </c:pt>
                <c:pt idx="238">
                  <c:v>0.49191200000000002</c:v>
                </c:pt>
                <c:pt idx="239">
                  <c:v>0.49070799999999998</c:v>
                </c:pt>
                <c:pt idx="240">
                  <c:v>0.48954599999999998</c:v>
                </c:pt>
                <c:pt idx="241">
                  <c:v>0.48842599999999997</c:v>
                </c:pt>
                <c:pt idx="242">
                  <c:v>0.48735000000000001</c:v>
                </c:pt>
                <c:pt idx="243">
                  <c:v>0.48631399999999997</c:v>
                </c:pt>
                <c:pt idx="244">
                  <c:v>0.48531999999999997</c:v>
                </c:pt>
                <c:pt idx="245">
                  <c:v>0.48436599999999996</c:v>
                </c:pt>
                <c:pt idx="246">
                  <c:v>0.48345399999999999</c:v>
                </c:pt>
                <c:pt idx="247">
                  <c:v>0.48258200000000001</c:v>
                </c:pt>
                <c:pt idx="248">
                  <c:v>0.48174999999999996</c:v>
                </c:pt>
                <c:pt idx="249">
                  <c:v>0.48095599999999999</c:v>
                </c:pt>
                <c:pt idx="250">
                  <c:v>0.48020200000000002</c:v>
                </c:pt>
                <c:pt idx="251">
                  <c:v>0.47948799999999997</c:v>
                </c:pt>
                <c:pt idx="252">
                  <c:v>0.47881200000000002</c:v>
                </c:pt>
                <c:pt idx="253">
                  <c:v>0.47817399999999999</c:v>
                </c:pt>
                <c:pt idx="254">
                  <c:v>0.47757399999999994</c:v>
                </c:pt>
                <c:pt idx="255">
                  <c:v>0.47701199999999999</c:v>
                </c:pt>
                <c:pt idx="256">
                  <c:v>0.47648800000000002</c:v>
                </c:pt>
                <c:pt idx="257">
                  <c:v>0.47600000000000003</c:v>
                </c:pt>
                <c:pt idx="258">
                  <c:v>0.47554999999999997</c:v>
                </c:pt>
                <c:pt idx="259">
                  <c:v>0.47513800000000006</c:v>
                </c:pt>
                <c:pt idx="260">
                  <c:v>0.47476199999999996</c:v>
                </c:pt>
                <c:pt idx="261">
                  <c:v>0.47442400000000001</c:v>
                </c:pt>
                <c:pt idx="262">
                  <c:v>0.47412199999999999</c:v>
                </c:pt>
                <c:pt idx="263">
                  <c:v>0.47385599999999994</c:v>
                </c:pt>
                <c:pt idx="264">
                  <c:v>0.47362599999999999</c:v>
                </c:pt>
                <c:pt idx="265">
                  <c:v>0.47343400000000002</c:v>
                </c:pt>
                <c:pt idx="266">
                  <c:v>0.47327599999999997</c:v>
                </c:pt>
                <c:pt idx="267">
                  <c:v>0.47315600000000002</c:v>
                </c:pt>
                <c:pt idx="268">
                  <c:v>0.47307199999999999</c:v>
                </c:pt>
                <c:pt idx="269">
                  <c:v>0.473024</c:v>
                </c:pt>
                <c:pt idx="270">
                  <c:v>0.47301199999999999</c:v>
                </c:pt>
                <c:pt idx="271">
                  <c:v>0.473024</c:v>
                </c:pt>
                <c:pt idx="272">
                  <c:v>0.47307199999999999</c:v>
                </c:pt>
                <c:pt idx="273">
                  <c:v>0.47315600000000002</c:v>
                </c:pt>
                <c:pt idx="274">
                  <c:v>0.47327599999999997</c:v>
                </c:pt>
                <c:pt idx="275">
                  <c:v>0.47343400000000002</c:v>
                </c:pt>
                <c:pt idx="276">
                  <c:v>0.47362599999999999</c:v>
                </c:pt>
                <c:pt idx="277">
                  <c:v>0.47385599999999994</c:v>
                </c:pt>
                <c:pt idx="278">
                  <c:v>0.47412199999999999</c:v>
                </c:pt>
                <c:pt idx="279">
                  <c:v>0.47442400000000001</c:v>
                </c:pt>
                <c:pt idx="280">
                  <c:v>0.47476199999999996</c:v>
                </c:pt>
                <c:pt idx="281">
                  <c:v>0.47513800000000006</c:v>
                </c:pt>
                <c:pt idx="282">
                  <c:v>0.47554999999999997</c:v>
                </c:pt>
                <c:pt idx="283">
                  <c:v>0.47600000000000003</c:v>
                </c:pt>
                <c:pt idx="284">
                  <c:v>0.47648800000000002</c:v>
                </c:pt>
                <c:pt idx="285">
                  <c:v>0.47701199999999999</c:v>
                </c:pt>
                <c:pt idx="286">
                  <c:v>0.47757399999999994</c:v>
                </c:pt>
                <c:pt idx="287">
                  <c:v>0.47817399999999999</c:v>
                </c:pt>
                <c:pt idx="288">
                  <c:v>0.47881200000000002</c:v>
                </c:pt>
                <c:pt idx="289">
                  <c:v>0.47948799999999997</c:v>
                </c:pt>
                <c:pt idx="290">
                  <c:v>0.48020200000000002</c:v>
                </c:pt>
                <c:pt idx="291">
                  <c:v>0.48095599999999999</c:v>
                </c:pt>
                <c:pt idx="292">
                  <c:v>0.48174999999999996</c:v>
                </c:pt>
                <c:pt idx="293">
                  <c:v>0.48258200000000001</c:v>
                </c:pt>
                <c:pt idx="294">
                  <c:v>0.48345399999999999</c:v>
                </c:pt>
                <c:pt idx="295">
                  <c:v>0.48436599999999996</c:v>
                </c:pt>
                <c:pt idx="296">
                  <c:v>0.48531999999999997</c:v>
                </c:pt>
                <c:pt idx="297">
                  <c:v>0.48631399999999997</c:v>
                </c:pt>
                <c:pt idx="298">
                  <c:v>0.48735000000000001</c:v>
                </c:pt>
                <c:pt idx="299">
                  <c:v>0.48842599999999997</c:v>
                </c:pt>
                <c:pt idx="300">
                  <c:v>0.48954599999999998</c:v>
                </c:pt>
                <c:pt idx="301">
                  <c:v>0.49070799999999998</c:v>
                </c:pt>
                <c:pt idx="302">
                  <c:v>0.49191200000000002</c:v>
                </c:pt>
                <c:pt idx="303">
                  <c:v>0.49541200000000002</c:v>
                </c:pt>
                <c:pt idx="304">
                  <c:v>0.48597000000000001</c:v>
                </c:pt>
                <c:pt idx="305">
                  <c:v>0.46892600000000001</c:v>
                </c:pt>
                <c:pt idx="306">
                  <c:v>0.45652599999999999</c:v>
                </c:pt>
                <c:pt idx="307">
                  <c:v>0.43377399999999999</c:v>
                </c:pt>
                <c:pt idx="308">
                  <c:v>0.43939799999999996</c:v>
                </c:pt>
                <c:pt idx="309">
                  <c:v>0.44008999999999998</c:v>
                </c:pt>
                <c:pt idx="310">
                  <c:v>0.43786200000000003</c:v>
                </c:pt>
                <c:pt idx="311">
                  <c:v>0.46168799999999999</c:v>
                </c:pt>
                <c:pt idx="312">
                  <c:v>0.47686999999999996</c:v>
                </c:pt>
                <c:pt idx="313">
                  <c:v>0.488894</c:v>
                </c:pt>
                <c:pt idx="314">
                  <c:v>0.51327599999999995</c:v>
                </c:pt>
                <c:pt idx="315">
                  <c:v>0.511764</c:v>
                </c:pt>
                <c:pt idx="316">
                  <c:v>0.50993999999999995</c:v>
                </c:pt>
                <c:pt idx="317">
                  <c:v>0.50816799999999995</c:v>
                </c:pt>
                <c:pt idx="318">
                  <c:v>0.50644599999999995</c:v>
                </c:pt>
                <c:pt idx="319">
                  <c:v>0.50477400000000006</c:v>
                </c:pt>
                <c:pt idx="320">
                  <c:v>0.50315199999999993</c:v>
                </c:pt>
                <c:pt idx="321">
                  <c:v>0.50157799999999997</c:v>
                </c:pt>
                <c:pt idx="322">
                  <c:v>0.50005200000000005</c:v>
                </c:pt>
                <c:pt idx="323">
                  <c:v>0.49857200000000002</c:v>
                </c:pt>
                <c:pt idx="324">
                  <c:v>0.49713999999999997</c:v>
                </c:pt>
                <c:pt idx="325">
                  <c:v>0.49575200000000003</c:v>
                </c:pt>
                <c:pt idx="326">
                  <c:v>0.49441200000000002</c:v>
                </c:pt>
                <c:pt idx="327">
                  <c:v>0.493114</c:v>
                </c:pt>
                <c:pt idx="328">
                  <c:v>0.49186200000000002</c:v>
                </c:pt>
                <c:pt idx="329">
                  <c:v>0.49065199999999998</c:v>
                </c:pt>
                <c:pt idx="330">
                  <c:v>0.48948599999999998</c:v>
                </c:pt>
                <c:pt idx="331">
                  <c:v>0.48836399999999996</c:v>
                </c:pt>
                <c:pt idx="332">
                  <c:v>0.48728199999999999</c:v>
                </c:pt>
                <c:pt idx="333">
                  <c:v>0.48624200000000001</c:v>
                </c:pt>
                <c:pt idx="334">
                  <c:v>0.48524400000000001</c:v>
                </c:pt>
                <c:pt idx="335">
                  <c:v>0.48428800000000005</c:v>
                </c:pt>
                <c:pt idx="336">
                  <c:v>0.48337000000000002</c:v>
                </c:pt>
                <c:pt idx="337">
                  <c:v>0.48249400000000003</c:v>
                </c:pt>
                <c:pt idx="338">
                  <c:v>0.48165799999999998</c:v>
                </c:pt>
                <c:pt idx="339">
                  <c:v>0.48086000000000001</c:v>
                </c:pt>
                <c:pt idx="340">
                  <c:v>0.48010199999999997</c:v>
                </c:pt>
                <c:pt idx="341">
                  <c:v>0.47938200000000003</c:v>
                </c:pt>
                <c:pt idx="342">
                  <c:v>0.47870199999999996</c:v>
                </c:pt>
                <c:pt idx="343">
                  <c:v>0.47805799999999998</c:v>
                </c:pt>
                <c:pt idx="344">
                  <c:v>0.47745399999999999</c:v>
                </c:pt>
                <c:pt idx="345">
                  <c:v>0.47688799999999998</c:v>
                </c:pt>
                <c:pt idx="346">
                  <c:v>0.47635800000000006</c:v>
                </c:pt>
                <c:pt idx="347">
                  <c:v>0.47586599999999996</c:v>
                </c:pt>
                <c:pt idx="348">
                  <c:v>0.47541200000000006</c:v>
                </c:pt>
                <c:pt idx="349">
                  <c:v>0.47499400000000003</c:v>
                </c:pt>
                <c:pt idx="350">
                  <c:v>0.47461399999999998</c:v>
                </c:pt>
                <c:pt idx="351">
                  <c:v>0.47426999999999997</c:v>
                </c:pt>
                <c:pt idx="352">
                  <c:v>0.47396199999999999</c:v>
                </c:pt>
                <c:pt idx="353">
                  <c:v>0.473692</c:v>
                </c:pt>
                <c:pt idx="354">
                  <c:v>0.47345599999999999</c:v>
                </c:pt>
                <c:pt idx="355">
                  <c:v>0.47325800000000001</c:v>
                </c:pt>
                <c:pt idx="356">
                  <c:v>0.47309600000000002</c:v>
                </c:pt>
                <c:pt idx="357">
                  <c:v>0.47296999999999995</c:v>
                </c:pt>
                <c:pt idx="358">
                  <c:v>0.47287999999999997</c:v>
                </c:pt>
                <c:pt idx="359">
                  <c:v>0.47282600000000002</c:v>
                </c:pt>
                <c:pt idx="360">
                  <c:v>0.47280800000000001</c:v>
                </c:pt>
                <c:pt idx="361">
                  <c:v>0.47282600000000002</c:v>
                </c:pt>
                <c:pt idx="362">
                  <c:v>0.47287999999999997</c:v>
                </c:pt>
                <c:pt idx="363">
                  <c:v>0.47296999999999995</c:v>
                </c:pt>
                <c:pt idx="364">
                  <c:v>0.47309600000000002</c:v>
                </c:pt>
                <c:pt idx="365">
                  <c:v>0.47325800000000001</c:v>
                </c:pt>
                <c:pt idx="366">
                  <c:v>0.47345599999999999</c:v>
                </c:pt>
                <c:pt idx="367">
                  <c:v>0.473692</c:v>
                </c:pt>
                <c:pt idx="368">
                  <c:v>0.47396199999999999</c:v>
                </c:pt>
                <c:pt idx="369">
                  <c:v>0.47426999999999997</c:v>
                </c:pt>
                <c:pt idx="370">
                  <c:v>0.47461399999999998</c:v>
                </c:pt>
                <c:pt idx="371">
                  <c:v>0.47499400000000003</c:v>
                </c:pt>
                <c:pt idx="372">
                  <c:v>0.47541200000000006</c:v>
                </c:pt>
                <c:pt idx="373">
                  <c:v>0.47586599999999996</c:v>
                </c:pt>
                <c:pt idx="374">
                  <c:v>0.47635800000000006</c:v>
                </c:pt>
                <c:pt idx="375">
                  <c:v>0.47688799999999998</c:v>
                </c:pt>
                <c:pt idx="376">
                  <c:v>0.47745399999999999</c:v>
                </c:pt>
                <c:pt idx="377">
                  <c:v>0.47805799999999998</c:v>
                </c:pt>
                <c:pt idx="378">
                  <c:v>0.47870199999999996</c:v>
                </c:pt>
                <c:pt idx="379">
                  <c:v>0.47938200000000003</c:v>
                </c:pt>
                <c:pt idx="380">
                  <c:v>0.48010199999999997</c:v>
                </c:pt>
                <c:pt idx="381">
                  <c:v>0.48086000000000001</c:v>
                </c:pt>
                <c:pt idx="382">
                  <c:v>0.48165799999999998</c:v>
                </c:pt>
                <c:pt idx="383">
                  <c:v>0.48249400000000003</c:v>
                </c:pt>
                <c:pt idx="384">
                  <c:v>0.48337000000000002</c:v>
                </c:pt>
                <c:pt idx="385">
                  <c:v>0.48428800000000005</c:v>
                </c:pt>
                <c:pt idx="386">
                  <c:v>0.48524400000000001</c:v>
                </c:pt>
                <c:pt idx="387">
                  <c:v>0.48624200000000001</c:v>
                </c:pt>
                <c:pt idx="388">
                  <c:v>0.48728199999999999</c:v>
                </c:pt>
                <c:pt idx="389">
                  <c:v>0.48836399999999996</c:v>
                </c:pt>
                <c:pt idx="390">
                  <c:v>0.48948599999999998</c:v>
                </c:pt>
                <c:pt idx="391">
                  <c:v>0.49065199999999998</c:v>
                </c:pt>
                <c:pt idx="392">
                  <c:v>0.49186200000000002</c:v>
                </c:pt>
                <c:pt idx="393">
                  <c:v>0.49536599999999997</c:v>
                </c:pt>
                <c:pt idx="394">
                  <c:v>0.48592599999999997</c:v>
                </c:pt>
                <c:pt idx="395">
                  <c:v>0.46888800000000003</c:v>
                </c:pt>
                <c:pt idx="396">
                  <c:v>0.45649000000000001</c:v>
                </c:pt>
                <c:pt idx="397">
                  <c:v>0.43374200000000002</c:v>
                </c:pt>
                <c:pt idx="398">
                  <c:v>0.43937199999999998</c:v>
                </c:pt>
                <c:pt idx="399">
                  <c:v>0.44006600000000001</c:v>
                </c:pt>
                <c:pt idx="400">
                  <c:v>0.43784399999999996</c:v>
                </c:pt>
                <c:pt idx="401">
                  <c:v>0.46167200000000003</c:v>
                </c:pt>
                <c:pt idx="402">
                  <c:v>0.476858</c:v>
                </c:pt>
                <c:pt idx="403">
                  <c:v>0.48888599999999999</c:v>
                </c:pt>
                <c:pt idx="404">
                  <c:v>0.51327199999999995</c:v>
                </c:pt>
                <c:pt idx="405">
                  <c:v>0.511764</c:v>
                </c:pt>
                <c:pt idx="406">
                  <c:v>0.50994399999999995</c:v>
                </c:pt>
                <c:pt idx="407">
                  <c:v>0.50817400000000001</c:v>
                </c:pt>
                <c:pt idx="408">
                  <c:v>0.50645799999999996</c:v>
                </c:pt>
                <c:pt idx="409">
                  <c:v>0.50478999999999996</c:v>
                </c:pt>
                <c:pt idx="410">
                  <c:v>0.50317000000000001</c:v>
                </c:pt>
                <c:pt idx="411">
                  <c:v>0.50159999999999993</c:v>
                </c:pt>
                <c:pt idx="412">
                  <c:v>0.50007800000000002</c:v>
                </c:pt>
                <c:pt idx="413">
                  <c:v>0.49860399999999999</c:v>
                </c:pt>
                <c:pt idx="414">
                  <c:v>0.497174</c:v>
                </c:pt>
                <c:pt idx="415">
                  <c:v>0.49579200000000001</c:v>
                </c:pt>
                <c:pt idx="416">
                  <c:v>0.494454</c:v>
                </c:pt>
                <c:pt idx="417">
                  <c:v>0.49316200000000004</c:v>
                </c:pt>
                <c:pt idx="418">
                  <c:v>0.49191200000000002</c:v>
                </c:pt>
                <c:pt idx="419">
                  <c:v>0.49070799999999998</c:v>
                </c:pt>
                <c:pt idx="420">
                  <c:v>0.48954599999999998</c:v>
                </c:pt>
                <c:pt idx="421">
                  <c:v>0.48842599999999997</c:v>
                </c:pt>
                <c:pt idx="422">
                  <c:v>0.48735000000000001</c:v>
                </c:pt>
                <c:pt idx="423">
                  <c:v>0.48631399999999997</c:v>
                </c:pt>
                <c:pt idx="424">
                  <c:v>0.48531999999999997</c:v>
                </c:pt>
                <c:pt idx="425">
                  <c:v>0.48436599999999996</c:v>
                </c:pt>
                <c:pt idx="426">
                  <c:v>0.48345399999999999</c:v>
                </c:pt>
                <c:pt idx="427">
                  <c:v>0.48258200000000001</c:v>
                </c:pt>
                <c:pt idx="428">
                  <c:v>0.48174999999999996</c:v>
                </c:pt>
                <c:pt idx="429">
                  <c:v>0.48095599999999999</c:v>
                </c:pt>
                <c:pt idx="430">
                  <c:v>0.48020200000000002</c:v>
                </c:pt>
                <c:pt idx="431">
                  <c:v>0.47948799999999997</c:v>
                </c:pt>
                <c:pt idx="432">
                  <c:v>0.47881200000000002</c:v>
                </c:pt>
                <c:pt idx="433">
                  <c:v>0.47817399999999999</c:v>
                </c:pt>
                <c:pt idx="434">
                  <c:v>0.47757399999999994</c:v>
                </c:pt>
                <c:pt idx="435">
                  <c:v>0.47701199999999999</c:v>
                </c:pt>
                <c:pt idx="436">
                  <c:v>0.47648800000000002</c:v>
                </c:pt>
                <c:pt idx="437">
                  <c:v>0.47600000000000003</c:v>
                </c:pt>
                <c:pt idx="438">
                  <c:v>0.47554999999999997</c:v>
                </c:pt>
                <c:pt idx="439">
                  <c:v>0.47513800000000006</c:v>
                </c:pt>
                <c:pt idx="440">
                  <c:v>0.47476199999999996</c:v>
                </c:pt>
                <c:pt idx="441">
                  <c:v>0.47442400000000001</c:v>
                </c:pt>
                <c:pt idx="442">
                  <c:v>0.47412199999999999</c:v>
                </c:pt>
                <c:pt idx="443">
                  <c:v>0.47385599999999994</c:v>
                </c:pt>
                <c:pt idx="444">
                  <c:v>0.47362599999999999</c:v>
                </c:pt>
                <c:pt idx="445">
                  <c:v>0.47343400000000002</c:v>
                </c:pt>
                <c:pt idx="446">
                  <c:v>0.47327599999999997</c:v>
                </c:pt>
                <c:pt idx="447">
                  <c:v>0.47315600000000002</c:v>
                </c:pt>
                <c:pt idx="448">
                  <c:v>0.47307199999999999</c:v>
                </c:pt>
                <c:pt idx="449">
                  <c:v>0.473024</c:v>
                </c:pt>
                <c:pt idx="450">
                  <c:v>0.47301199999999999</c:v>
                </c:pt>
                <c:pt idx="451">
                  <c:v>0.473024</c:v>
                </c:pt>
                <c:pt idx="452">
                  <c:v>0.47307199999999999</c:v>
                </c:pt>
                <c:pt idx="453">
                  <c:v>0.47315600000000002</c:v>
                </c:pt>
                <c:pt idx="454">
                  <c:v>0.47327599999999997</c:v>
                </c:pt>
                <c:pt idx="455">
                  <c:v>0.47343400000000002</c:v>
                </c:pt>
                <c:pt idx="456">
                  <c:v>0.47362599999999999</c:v>
                </c:pt>
                <c:pt idx="457">
                  <c:v>0.47385599999999994</c:v>
                </c:pt>
                <c:pt idx="458">
                  <c:v>0.47412199999999999</c:v>
                </c:pt>
                <c:pt idx="459">
                  <c:v>0.47442400000000001</c:v>
                </c:pt>
                <c:pt idx="460">
                  <c:v>0.47476199999999996</c:v>
                </c:pt>
                <c:pt idx="461">
                  <c:v>0.47513800000000006</c:v>
                </c:pt>
                <c:pt idx="462">
                  <c:v>0.47554999999999997</c:v>
                </c:pt>
                <c:pt idx="463">
                  <c:v>0.47600000000000003</c:v>
                </c:pt>
                <c:pt idx="464">
                  <c:v>0.47648800000000002</c:v>
                </c:pt>
                <c:pt idx="465">
                  <c:v>0.47701199999999999</c:v>
                </c:pt>
                <c:pt idx="466">
                  <c:v>0.47757399999999994</c:v>
                </c:pt>
                <c:pt idx="467">
                  <c:v>0.47817399999999999</c:v>
                </c:pt>
                <c:pt idx="468">
                  <c:v>0.47881200000000002</c:v>
                </c:pt>
                <c:pt idx="469">
                  <c:v>0.47948799999999997</c:v>
                </c:pt>
                <c:pt idx="470">
                  <c:v>0.48020200000000002</c:v>
                </c:pt>
                <c:pt idx="471">
                  <c:v>0.48095599999999999</c:v>
                </c:pt>
                <c:pt idx="472">
                  <c:v>0.48174999999999996</c:v>
                </c:pt>
                <c:pt idx="473">
                  <c:v>0.48258200000000001</c:v>
                </c:pt>
                <c:pt idx="474">
                  <c:v>0.48345399999999999</c:v>
                </c:pt>
                <c:pt idx="475">
                  <c:v>0.48436599999999996</c:v>
                </c:pt>
                <c:pt idx="476">
                  <c:v>0.48531999999999997</c:v>
                </c:pt>
                <c:pt idx="477">
                  <c:v>0.48631399999999997</c:v>
                </c:pt>
                <c:pt idx="478">
                  <c:v>0.48735000000000001</c:v>
                </c:pt>
                <c:pt idx="479">
                  <c:v>0.48842599999999997</c:v>
                </c:pt>
                <c:pt idx="480">
                  <c:v>0.48954599999999998</c:v>
                </c:pt>
                <c:pt idx="481">
                  <c:v>0.49070799999999998</c:v>
                </c:pt>
                <c:pt idx="482">
                  <c:v>0.49191200000000002</c:v>
                </c:pt>
                <c:pt idx="483">
                  <c:v>0.49541200000000002</c:v>
                </c:pt>
                <c:pt idx="484">
                  <c:v>0.48597000000000001</c:v>
                </c:pt>
                <c:pt idx="485">
                  <c:v>0.46892600000000001</c:v>
                </c:pt>
                <c:pt idx="486">
                  <c:v>0.45652599999999999</c:v>
                </c:pt>
                <c:pt idx="487">
                  <c:v>0.43377399999999999</c:v>
                </c:pt>
                <c:pt idx="488">
                  <c:v>0.43939799999999996</c:v>
                </c:pt>
                <c:pt idx="489">
                  <c:v>0.44008999999999998</c:v>
                </c:pt>
                <c:pt idx="490">
                  <c:v>0.43786200000000003</c:v>
                </c:pt>
                <c:pt idx="491">
                  <c:v>0.46168799999999999</c:v>
                </c:pt>
                <c:pt idx="492">
                  <c:v>0.47686999999999996</c:v>
                </c:pt>
                <c:pt idx="493">
                  <c:v>0.488894</c:v>
                </c:pt>
                <c:pt idx="494">
                  <c:v>0.51327599999999995</c:v>
                </c:pt>
                <c:pt idx="495">
                  <c:v>0.511764</c:v>
                </c:pt>
                <c:pt idx="496">
                  <c:v>0.50993999999999995</c:v>
                </c:pt>
                <c:pt idx="497">
                  <c:v>0.50816799999999995</c:v>
                </c:pt>
                <c:pt idx="498">
                  <c:v>0.50644599999999995</c:v>
                </c:pt>
                <c:pt idx="499">
                  <c:v>0.50477400000000006</c:v>
                </c:pt>
                <c:pt idx="500">
                  <c:v>0.50315199999999993</c:v>
                </c:pt>
                <c:pt idx="501">
                  <c:v>0.50157799999999997</c:v>
                </c:pt>
                <c:pt idx="502">
                  <c:v>0.50005200000000005</c:v>
                </c:pt>
                <c:pt idx="503">
                  <c:v>0.49857200000000002</c:v>
                </c:pt>
                <c:pt idx="504">
                  <c:v>0.49713999999999997</c:v>
                </c:pt>
                <c:pt idx="505">
                  <c:v>0.49575200000000003</c:v>
                </c:pt>
                <c:pt idx="506">
                  <c:v>0.49441200000000002</c:v>
                </c:pt>
                <c:pt idx="507">
                  <c:v>0.493114</c:v>
                </c:pt>
                <c:pt idx="508">
                  <c:v>0.49186200000000002</c:v>
                </c:pt>
                <c:pt idx="509">
                  <c:v>0.49065199999999998</c:v>
                </c:pt>
                <c:pt idx="510">
                  <c:v>0.48948599999999998</c:v>
                </c:pt>
                <c:pt idx="511">
                  <c:v>0.48836399999999996</c:v>
                </c:pt>
                <c:pt idx="512">
                  <c:v>0.48728199999999999</c:v>
                </c:pt>
                <c:pt idx="513">
                  <c:v>0.48624200000000001</c:v>
                </c:pt>
                <c:pt idx="514">
                  <c:v>0.48524400000000001</c:v>
                </c:pt>
                <c:pt idx="515">
                  <c:v>0.48428800000000005</c:v>
                </c:pt>
                <c:pt idx="516">
                  <c:v>0.48337000000000002</c:v>
                </c:pt>
                <c:pt idx="517">
                  <c:v>0.48249400000000003</c:v>
                </c:pt>
                <c:pt idx="518">
                  <c:v>0.48165799999999998</c:v>
                </c:pt>
                <c:pt idx="519">
                  <c:v>0.48086000000000001</c:v>
                </c:pt>
                <c:pt idx="520">
                  <c:v>0.48010199999999997</c:v>
                </c:pt>
                <c:pt idx="521">
                  <c:v>0.47938200000000003</c:v>
                </c:pt>
                <c:pt idx="522">
                  <c:v>0.47870199999999996</c:v>
                </c:pt>
                <c:pt idx="523">
                  <c:v>0.47805799999999998</c:v>
                </c:pt>
                <c:pt idx="524">
                  <c:v>0.47745399999999999</c:v>
                </c:pt>
                <c:pt idx="525">
                  <c:v>0.47688799999999998</c:v>
                </c:pt>
                <c:pt idx="526">
                  <c:v>0.47635800000000006</c:v>
                </c:pt>
                <c:pt idx="527">
                  <c:v>0.47586599999999996</c:v>
                </c:pt>
                <c:pt idx="528">
                  <c:v>0.47541200000000006</c:v>
                </c:pt>
                <c:pt idx="529">
                  <c:v>0.47499400000000003</c:v>
                </c:pt>
                <c:pt idx="530">
                  <c:v>0.47461399999999998</c:v>
                </c:pt>
                <c:pt idx="531">
                  <c:v>0.47426999999999997</c:v>
                </c:pt>
                <c:pt idx="532">
                  <c:v>0.47396199999999999</c:v>
                </c:pt>
                <c:pt idx="533">
                  <c:v>0.473692</c:v>
                </c:pt>
                <c:pt idx="534">
                  <c:v>0.47345599999999999</c:v>
                </c:pt>
                <c:pt idx="535">
                  <c:v>0.47325800000000001</c:v>
                </c:pt>
                <c:pt idx="536">
                  <c:v>0.47309600000000002</c:v>
                </c:pt>
                <c:pt idx="537">
                  <c:v>0.47296999999999995</c:v>
                </c:pt>
                <c:pt idx="538">
                  <c:v>0.47287999999999997</c:v>
                </c:pt>
                <c:pt idx="539">
                  <c:v>0.47282600000000002</c:v>
                </c:pt>
                <c:pt idx="540">
                  <c:v>0.47280800000000001</c:v>
                </c:pt>
                <c:pt idx="541">
                  <c:v>0.47282600000000002</c:v>
                </c:pt>
                <c:pt idx="542">
                  <c:v>0.47287999999999997</c:v>
                </c:pt>
                <c:pt idx="543">
                  <c:v>0.47296999999999995</c:v>
                </c:pt>
                <c:pt idx="544">
                  <c:v>0.47309600000000002</c:v>
                </c:pt>
                <c:pt idx="545">
                  <c:v>0.47325800000000001</c:v>
                </c:pt>
                <c:pt idx="546">
                  <c:v>0.47345599999999999</c:v>
                </c:pt>
                <c:pt idx="547">
                  <c:v>0.473692</c:v>
                </c:pt>
                <c:pt idx="548">
                  <c:v>0.47396199999999999</c:v>
                </c:pt>
                <c:pt idx="549">
                  <c:v>0.47426999999999997</c:v>
                </c:pt>
                <c:pt idx="550">
                  <c:v>0.47461399999999998</c:v>
                </c:pt>
                <c:pt idx="551">
                  <c:v>0.47499400000000003</c:v>
                </c:pt>
                <c:pt idx="552">
                  <c:v>0.47541200000000006</c:v>
                </c:pt>
                <c:pt idx="553">
                  <c:v>0.47586599999999996</c:v>
                </c:pt>
                <c:pt idx="554">
                  <c:v>0.47635800000000006</c:v>
                </c:pt>
                <c:pt idx="555">
                  <c:v>0.47688799999999998</c:v>
                </c:pt>
                <c:pt idx="556">
                  <c:v>0.47745399999999999</c:v>
                </c:pt>
                <c:pt idx="557">
                  <c:v>0.47805799999999998</c:v>
                </c:pt>
                <c:pt idx="558">
                  <c:v>0.47870199999999996</c:v>
                </c:pt>
                <c:pt idx="559">
                  <c:v>0.47938200000000003</c:v>
                </c:pt>
                <c:pt idx="560">
                  <c:v>0.48010199999999997</c:v>
                </c:pt>
                <c:pt idx="561">
                  <c:v>0.48086000000000001</c:v>
                </c:pt>
                <c:pt idx="562">
                  <c:v>0.48165799999999998</c:v>
                </c:pt>
                <c:pt idx="563">
                  <c:v>0.48249400000000003</c:v>
                </c:pt>
                <c:pt idx="564">
                  <c:v>0.48337000000000002</c:v>
                </c:pt>
                <c:pt idx="565">
                  <c:v>0.48428800000000005</c:v>
                </c:pt>
                <c:pt idx="566">
                  <c:v>0.48524400000000001</c:v>
                </c:pt>
                <c:pt idx="567">
                  <c:v>0.48624200000000001</c:v>
                </c:pt>
                <c:pt idx="568">
                  <c:v>0.48728199999999999</c:v>
                </c:pt>
                <c:pt idx="569">
                  <c:v>0.48836399999999996</c:v>
                </c:pt>
                <c:pt idx="570">
                  <c:v>0.48948599999999998</c:v>
                </c:pt>
                <c:pt idx="571">
                  <c:v>0.49065199999999998</c:v>
                </c:pt>
                <c:pt idx="572">
                  <c:v>0.49186200000000002</c:v>
                </c:pt>
                <c:pt idx="573">
                  <c:v>0.49536599999999997</c:v>
                </c:pt>
                <c:pt idx="574">
                  <c:v>0.48592599999999997</c:v>
                </c:pt>
                <c:pt idx="575">
                  <c:v>0.46888800000000003</c:v>
                </c:pt>
                <c:pt idx="576">
                  <c:v>0.45649000000000001</c:v>
                </c:pt>
                <c:pt idx="577">
                  <c:v>0.43374200000000002</c:v>
                </c:pt>
                <c:pt idx="578">
                  <c:v>0.43937199999999998</c:v>
                </c:pt>
                <c:pt idx="579">
                  <c:v>0.44006600000000001</c:v>
                </c:pt>
                <c:pt idx="580">
                  <c:v>0.43784399999999996</c:v>
                </c:pt>
                <c:pt idx="581">
                  <c:v>0.46167200000000003</c:v>
                </c:pt>
                <c:pt idx="582">
                  <c:v>0.476858</c:v>
                </c:pt>
                <c:pt idx="583">
                  <c:v>0.48888599999999999</c:v>
                </c:pt>
                <c:pt idx="584">
                  <c:v>0.51327199999999995</c:v>
                </c:pt>
                <c:pt idx="585">
                  <c:v>0.511764</c:v>
                </c:pt>
                <c:pt idx="586">
                  <c:v>0.50994399999999995</c:v>
                </c:pt>
                <c:pt idx="587">
                  <c:v>0.50817400000000001</c:v>
                </c:pt>
                <c:pt idx="588">
                  <c:v>0.50645799999999996</c:v>
                </c:pt>
                <c:pt idx="589">
                  <c:v>0.50478999999999996</c:v>
                </c:pt>
                <c:pt idx="590">
                  <c:v>0.50317000000000001</c:v>
                </c:pt>
                <c:pt idx="591">
                  <c:v>0.50159999999999993</c:v>
                </c:pt>
                <c:pt idx="592">
                  <c:v>0.50007800000000002</c:v>
                </c:pt>
                <c:pt idx="593">
                  <c:v>0.49860399999999999</c:v>
                </c:pt>
                <c:pt idx="594">
                  <c:v>0.497174</c:v>
                </c:pt>
                <c:pt idx="595">
                  <c:v>0.49579200000000001</c:v>
                </c:pt>
                <c:pt idx="596">
                  <c:v>0.494454</c:v>
                </c:pt>
                <c:pt idx="597">
                  <c:v>0.49316200000000004</c:v>
                </c:pt>
                <c:pt idx="598">
                  <c:v>0.49191200000000002</c:v>
                </c:pt>
                <c:pt idx="599">
                  <c:v>0.49070799999999998</c:v>
                </c:pt>
                <c:pt idx="600">
                  <c:v>0.48954599999999998</c:v>
                </c:pt>
                <c:pt idx="601">
                  <c:v>0.48842599999999997</c:v>
                </c:pt>
                <c:pt idx="602">
                  <c:v>0.48735000000000001</c:v>
                </c:pt>
                <c:pt idx="603">
                  <c:v>0.48631399999999997</c:v>
                </c:pt>
                <c:pt idx="604">
                  <c:v>0.48531999999999997</c:v>
                </c:pt>
                <c:pt idx="605">
                  <c:v>0.48436599999999996</c:v>
                </c:pt>
                <c:pt idx="606">
                  <c:v>0.48345399999999999</c:v>
                </c:pt>
                <c:pt idx="607">
                  <c:v>0.48258200000000001</c:v>
                </c:pt>
                <c:pt idx="608">
                  <c:v>0.48174999999999996</c:v>
                </c:pt>
                <c:pt idx="609">
                  <c:v>0.48095599999999999</c:v>
                </c:pt>
                <c:pt idx="610">
                  <c:v>0.48020200000000002</c:v>
                </c:pt>
                <c:pt idx="611">
                  <c:v>0.47948799999999997</c:v>
                </c:pt>
                <c:pt idx="612">
                  <c:v>0.47881200000000002</c:v>
                </c:pt>
                <c:pt idx="613">
                  <c:v>0.47817399999999999</c:v>
                </c:pt>
                <c:pt idx="614">
                  <c:v>0.47757399999999994</c:v>
                </c:pt>
                <c:pt idx="615">
                  <c:v>0.47701199999999999</c:v>
                </c:pt>
                <c:pt idx="616">
                  <c:v>0.47648800000000002</c:v>
                </c:pt>
                <c:pt idx="617">
                  <c:v>0.47600000000000003</c:v>
                </c:pt>
                <c:pt idx="618">
                  <c:v>0.47554999999999997</c:v>
                </c:pt>
                <c:pt idx="619">
                  <c:v>0.47513800000000006</c:v>
                </c:pt>
                <c:pt idx="620">
                  <c:v>0.47476199999999996</c:v>
                </c:pt>
                <c:pt idx="621">
                  <c:v>0.47442400000000001</c:v>
                </c:pt>
                <c:pt idx="622">
                  <c:v>0.47412199999999999</c:v>
                </c:pt>
                <c:pt idx="623">
                  <c:v>0.47385599999999994</c:v>
                </c:pt>
                <c:pt idx="624">
                  <c:v>0.47362599999999999</c:v>
                </c:pt>
                <c:pt idx="625">
                  <c:v>0.47343400000000002</c:v>
                </c:pt>
                <c:pt idx="626">
                  <c:v>0.47327599999999997</c:v>
                </c:pt>
                <c:pt idx="627">
                  <c:v>0.47315600000000002</c:v>
                </c:pt>
                <c:pt idx="628">
                  <c:v>0.47307199999999999</c:v>
                </c:pt>
                <c:pt idx="629">
                  <c:v>0.473024</c:v>
                </c:pt>
                <c:pt idx="630">
                  <c:v>0.47301199999999999</c:v>
                </c:pt>
                <c:pt idx="631">
                  <c:v>0.473024</c:v>
                </c:pt>
                <c:pt idx="632">
                  <c:v>0.47307199999999999</c:v>
                </c:pt>
                <c:pt idx="633">
                  <c:v>0.47315600000000002</c:v>
                </c:pt>
                <c:pt idx="634">
                  <c:v>0.47327599999999997</c:v>
                </c:pt>
                <c:pt idx="635">
                  <c:v>0.47343400000000002</c:v>
                </c:pt>
                <c:pt idx="636">
                  <c:v>0.47362599999999999</c:v>
                </c:pt>
                <c:pt idx="637">
                  <c:v>0.47385599999999994</c:v>
                </c:pt>
                <c:pt idx="638">
                  <c:v>0.47412199999999999</c:v>
                </c:pt>
                <c:pt idx="639">
                  <c:v>0.47442400000000001</c:v>
                </c:pt>
                <c:pt idx="640">
                  <c:v>0.47476199999999996</c:v>
                </c:pt>
                <c:pt idx="641">
                  <c:v>0.47513800000000006</c:v>
                </c:pt>
                <c:pt idx="642">
                  <c:v>0.47554999999999997</c:v>
                </c:pt>
                <c:pt idx="643">
                  <c:v>0.47600000000000003</c:v>
                </c:pt>
                <c:pt idx="644">
                  <c:v>0.47648800000000002</c:v>
                </c:pt>
                <c:pt idx="645">
                  <c:v>0.47701199999999999</c:v>
                </c:pt>
                <c:pt idx="646">
                  <c:v>0.47757399999999994</c:v>
                </c:pt>
                <c:pt idx="647">
                  <c:v>0.47817399999999999</c:v>
                </c:pt>
                <c:pt idx="648">
                  <c:v>0.47881200000000002</c:v>
                </c:pt>
                <c:pt idx="649">
                  <c:v>0.47948799999999997</c:v>
                </c:pt>
                <c:pt idx="650">
                  <c:v>0.48020200000000002</c:v>
                </c:pt>
                <c:pt idx="651">
                  <c:v>0.48095599999999999</c:v>
                </c:pt>
                <c:pt idx="652">
                  <c:v>0.48174999999999996</c:v>
                </c:pt>
                <c:pt idx="653">
                  <c:v>0.48258200000000001</c:v>
                </c:pt>
                <c:pt idx="654">
                  <c:v>0.48345399999999999</c:v>
                </c:pt>
                <c:pt idx="655">
                  <c:v>0.48436599999999996</c:v>
                </c:pt>
                <c:pt idx="656">
                  <c:v>0.48531999999999997</c:v>
                </c:pt>
                <c:pt idx="657">
                  <c:v>0.48631399999999997</c:v>
                </c:pt>
                <c:pt idx="658">
                  <c:v>0.48735000000000001</c:v>
                </c:pt>
                <c:pt idx="659">
                  <c:v>0.48842599999999997</c:v>
                </c:pt>
                <c:pt idx="660">
                  <c:v>0.48954599999999998</c:v>
                </c:pt>
                <c:pt idx="661">
                  <c:v>0.49070799999999998</c:v>
                </c:pt>
                <c:pt idx="662">
                  <c:v>0.49191200000000002</c:v>
                </c:pt>
                <c:pt idx="663">
                  <c:v>0.49541200000000002</c:v>
                </c:pt>
                <c:pt idx="664">
                  <c:v>0.48597000000000001</c:v>
                </c:pt>
                <c:pt idx="665">
                  <c:v>0.46892600000000001</c:v>
                </c:pt>
                <c:pt idx="666">
                  <c:v>0.45652599999999999</c:v>
                </c:pt>
                <c:pt idx="667">
                  <c:v>0.43377399999999999</c:v>
                </c:pt>
                <c:pt idx="668">
                  <c:v>0.43939799999999996</c:v>
                </c:pt>
                <c:pt idx="669">
                  <c:v>0.44008999999999998</c:v>
                </c:pt>
                <c:pt idx="670">
                  <c:v>0.43786200000000003</c:v>
                </c:pt>
                <c:pt idx="671">
                  <c:v>0.46168799999999999</c:v>
                </c:pt>
                <c:pt idx="672">
                  <c:v>0.47686999999999996</c:v>
                </c:pt>
                <c:pt idx="673">
                  <c:v>0.488894</c:v>
                </c:pt>
                <c:pt idx="674">
                  <c:v>0.51327599999999995</c:v>
                </c:pt>
                <c:pt idx="675">
                  <c:v>0.511764</c:v>
                </c:pt>
                <c:pt idx="676">
                  <c:v>0.50993999999999995</c:v>
                </c:pt>
                <c:pt idx="677">
                  <c:v>0.50816799999999995</c:v>
                </c:pt>
                <c:pt idx="678">
                  <c:v>0.50644599999999995</c:v>
                </c:pt>
                <c:pt idx="679">
                  <c:v>0.50477400000000006</c:v>
                </c:pt>
                <c:pt idx="680">
                  <c:v>0.50315199999999993</c:v>
                </c:pt>
                <c:pt idx="681">
                  <c:v>0.50157799999999997</c:v>
                </c:pt>
                <c:pt idx="682">
                  <c:v>0.50005200000000005</c:v>
                </c:pt>
                <c:pt idx="683">
                  <c:v>0.49857200000000002</c:v>
                </c:pt>
                <c:pt idx="684">
                  <c:v>0.49713999999999997</c:v>
                </c:pt>
                <c:pt idx="685">
                  <c:v>0.49575200000000003</c:v>
                </c:pt>
                <c:pt idx="686">
                  <c:v>0.49441200000000002</c:v>
                </c:pt>
                <c:pt idx="687">
                  <c:v>0.493114</c:v>
                </c:pt>
                <c:pt idx="688">
                  <c:v>0.49186200000000002</c:v>
                </c:pt>
                <c:pt idx="689">
                  <c:v>0.49065199999999998</c:v>
                </c:pt>
                <c:pt idx="690">
                  <c:v>0.48948599999999998</c:v>
                </c:pt>
                <c:pt idx="691">
                  <c:v>0.48836399999999996</c:v>
                </c:pt>
                <c:pt idx="692">
                  <c:v>0.48728199999999999</c:v>
                </c:pt>
                <c:pt idx="693">
                  <c:v>0.48624200000000001</c:v>
                </c:pt>
                <c:pt idx="694">
                  <c:v>0.48524400000000001</c:v>
                </c:pt>
                <c:pt idx="695">
                  <c:v>0.48428800000000005</c:v>
                </c:pt>
                <c:pt idx="696">
                  <c:v>0.48337000000000002</c:v>
                </c:pt>
                <c:pt idx="697">
                  <c:v>0.48249400000000003</c:v>
                </c:pt>
                <c:pt idx="698">
                  <c:v>0.48165799999999998</c:v>
                </c:pt>
                <c:pt idx="699">
                  <c:v>0.48086000000000001</c:v>
                </c:pt>
                <c:pt idx="700">
                  <c:v>0.48010199999999997</c:v>
                </c:pt>
                <c:pt idx="701">
                  <c:v>0.47938200000000003</c:v>
                </c:pt>
                <c:pt idx="702">
                  <c:v>0.47870199999999996</c:v>
                </c:pt>
                <c:pt idx="703">
                  <c:v>0.47805799999999998</c:v>
                </c:pt>
                <c:pt idx="704">
                  <c:v>0.47745399999999999</c:v>
                </c:pt>
                <c:pt idx="705">
                  <c:v>0.47688799999999998</c:v>
                </c:pt>
                <c:pt idx="706">
                  <c:v>0.47635800000000006</c:v>
                </c:pt>
                <c:pt idx="707">
                  <c:v>0.47586599999999996</c:v>
                </c:pt>
                <c:pt idx="708">
                  <c:v>0.47541200000000006</c:v>
                </c:pt>
                <c:pt idx="709">
                  <c:v>0.47499400000000003</c:v>
                </c:pt>
                <c:pt idx="710">
                  <c:v>0.47461399999999998</c:v>
                </c:pt>
                <c:pt idx="711">
                  <c:v>0.47426999999999997</c:v>
                </c:pt>
                <c:pt idx="712">
                  <c:v>0.47396199999999999</c:v>
                </c:pt>
                <c:pt idx="713">
                  <c:v>0.473692</c:v>
                </c:pt>
                <c:pt idx="714">
                  <c:v>0.47345599999999999</c:v>
                </c:pt>
                <c:pt idx="715">
                  <c:v>0.47325800000000001</c:v>
                </c:pt>
                <c:pt idx="716">
                  <c:v>0.47309600000000002</c:v>
                </c:pt>
                <c:pt idx="717">
                  <c:v>0.47296999999999995</c:v>
                </c:pt>
                <c:pt idx="718">
                  <c:v>0.47287999999999997</c:v>
                </c:pt>
                <c:pt idx="719">
                  <c:v>0.47282600000000002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304704"/>
        <c:axId val="116720768"/>
      </c:radarChart>
      <c:catAx>
        <c:axId val="117304704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en-US"/>
          </a:p>
        </c:txPr>
        <c:crossAx val="116720768"/>
        <c:crosses val="autoZero"/>
        <c:auto val="1"/>
        <c:lblAlgn val="ctr"/>
        <c:lblOffset val="100"/>
        <c:noMultiLvlLbl val="0"/>
      </c:catAx>
      <c:valAx>
        <c:axId val="116720768"/>
        <c:scaling>
          <c:orientation val="minMax"/>
          <c:min val="0"/>
        </c:scaling>
        <c:delete val="0"/>
        <c:axPos val="l"/>
        <c:majorGridlines>
          <c:spPr>
            <a:ln w="19050"/>
          </c:spPr>
        </c:majorGridlines>
        <c:numFmt formatCode="General" sourceLinked="1"/>
        <c:majorTickMark val="cross"/>
        <c:minorTickMark val="in"/>
        <c:tickLblPos val="nextTo"/>
        <c:spPr>
          <a:noFill/>
          <a:ln cmpd="sng">
            <a:solidFill>
              <a:schemeClr val="accent1">
                <a:alpha val="60000"/>
              </a:schemeClr>
            </a:solidFill>
          </a:ln>
        </c:spPr>
        <c:txPr>
          <a:bodyPr/>
          <a:lstStyle/>
          <a:p>
            <a:pPr>
              <a:defRPr sz="1600" b="1">
                <a:solidFill>
                  <a:srgbClr val="FF0000"/>
                </a:solidFill>
              </a:defRPr>
            </a:pPr>
            <a:endParaRPr lang="en-US"/>
          </a:p>
        </c:txPr>
        <c:crossAx val="117304704"/>
        <c:crosses val="autoZero"/>
        <c:crossBetween val="between"/>
        <c:majorUnit val="1"/>
        <c:minorUnit val="0.5"/>
      </c:valAx>
    </c:plotArea>
    <c:legend>
      <c:legendPos val="l"/>
      <c:layout>
        <c:manualLayout>
          <c:xMode val="edge"/>
          <c:yMode val="edge"/>
          <c:x val="6.4945699152875467E-3"/>
          <c:y val="9.357157545676122E-3"/>
          <c:w val="0.19709831451791418"/>
          <c:h val="0.13485197249343389"/>
        </c:manualLayout>
      </c:layout>
      <c:overlay val="1"/>
      <c:spPr>
        <a:noFill/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NLC!$I$81:$I$87</c:f>
              <c:numCache>
                <c:formatCode>General</c:formatCode>
                <c:ptCount val="7"/>
                <c:pt idx="0">
                  <c:v>4.2612500000000004</c:v>
                </c:pt>
                <c:pt idx="1">
                  <c:v>3.4164500000000002</c:v>
                </c:pt>
                <c:pt idx="2">
                  <c:v>3.3665500000000002</c:v>
                </c:pt>
                <c:pt idx="3">
                  <c:v>3.3879899999999998</c:v>
                </c:pt>
                <c:pt idx="4">
                  <c:v>3.5198399999999999</c:v>
                </c:pt>
                <c:pt idx="5">
                  <c:v>3.64933</c:v>
                </c:pt>
                <c:pt idx="6">
                  <c:v>3.7859799999999999</c:v>
                </c:pt>
              </c:numCache>
            </c:numRef>
          </c:yVal>
          <c:smooth val="1"/>
        </c:ser>
        <c:ser>
          <c:idx val="6"/>
          <c:order val="1"/>
          <c:tx>
            <c:strRef>
              <c:f>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19050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NLC!$I$58:$I$64</c:f>
              <c:numCache>
                <c:formatCode>General</c:formatCode>
                <c:ptCount val="7"/>
                <c:pt idx="0">
                  <c:v>4.4689199999999998</c:v>
                </c:pt>
                <c:pt idx="1">
                  <c:v>3.72194</c:v>
                </c:pt>
                <c:pt idx="2">
                  <c:v>3.72201</c:v>
                </c:pt>
                <c:pt idx="3">
                  <c:v>3.8994599999999999</c:v>
                </c:pt>
                <c:pt idx="4">
                  <c:v>4.2312200000000004</c:v>
                </c:pt>
                <c:pt idx="5">
                  <c:v>4.3733000000000004</c:v>
                </c:pt>
                <c:pt idx="6">
                  <c:v>4.7099200000000003</c:v>
                </c:pt>
              </c:numCache>
            </c:numRef>
          </c:yVal>
          <c:smooth val="1"/>
        </c:ser>
        <c:ser>
          <c:idx val="0"/>
          <c:order val="2"/>
          <c:tx>
            <c:strRef>
              <c:f>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28575">
              <a:solidFill>
                <a:srgbClr val="FF0000"/>
              </a:solidFill>
              <a:prstDash val="sysDot"/>
            </a:ln>
          </c:spPr>
          <c:marker>
            <c:symbol val="diamond"/>
            <c:size val="8"/>
            <c:spPr>
              <a:solidFill>
                <a:srgbClr val="FF0000"/>
              </a:solidFill>
              <a:ln w="28575">
                <a:solidFill>
                  <a:srgbClr val="FF0000"/>
                </a:solidFill>
                <a:prstDash val="sysDot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plus>
            <c:min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minus>
            <c:spPr>
              <a:ln w="19050">
                <a:solidFill>
                  <a:srgbClr val="FF000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NLC!$I$89:$I$95</c:f>
              <c:numCache>
                <c:formatCode>General</c:formatCode>
                <c:ptCount val="7"/>
                <c:pt idx="0">
                  <c:v>4.4180799999999998</c:v>
                </c:pt>
                <c:pt idx="1">
                  <c:v>3.6087899999999999</c:v>
                </c:pt>
                <c:pt idx="2">
                  <c:v>3.5223499999999999</c:v>
                </c:pt>
                <c:pt idx="3">
                  <c:v>3.5820799999999999</c:v>
                </c:pt>
                <c:pt idx="4">
                  <c:v>3.5672299999999999</c:v>
                </c:pt>
                <c:pt idx="5">
                  <c:v>3.9984899999999999</c:v>
                </c:pt>
                <c:pt idx="6">
                  <c:v>4.2070400000000001</c:v>
                </c:pt>
              </c:numCache>
            </c:numRef>
          </c:yVal>
          <c:smooth val="1"/>
        </c:ser>
        <c:ser>
          <c:idx val="1"/>
          <c:order val="3"/>
          <c:tx>
            <c:strRef>
              <c:f>NLC!$D$97</c:f>
              <c:strCache>
                <c:ptCount val="1"/>
                <c:pt idx="0">
                  <c:v>10W 75L HP TC 10 ns 7.40 λΙ</c:v>
                </c:pt>
              </c:strCache>
            </c:strRef>
          </c:tx>
          <c:spPr>
            <a:ln w="28575">
              <a:solidFill>
                <a:schemeClr val="accent4"/>
              </a:solidFill>
            </a:ln>
          </c:spPr>
          <c:marker>
            <c:symbol val="square"/>
            <c:size val="8"/>
            <c:spPr>
              <a:noFill/>
              <a:ln w="28575">
                <a:solidFill>
                  <a:schemeClr val="accent4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NLC!$K$97:$K$103</c:f>
                <c:numCache>
                  <c:formatCode>General</c:formatCode>
                  <c:ptCount val="7"/>
                  <c:pt idx="0">
                    <c:v>5.8184399999999997E-2</c:v>
                  </c:pt>
                  <c:pt idx="1">
                    <c:v>5.0263200000000001E-2</c:v>
                  </c:pt>
                  <c:pt idx="2">
                    <c:v>6.0505799999999998E-2</c:v>
                  </c:pt>
                  <c:pt idx="3">
                    <c:v>5.6097300000000003E-2</c:v>
                  </c:pt>
                  <c:pt idx="4">
                    <c:v>0.20063300000000001</c:v>
                  </c:pt>
                  <c:pt idx="5">
                    <c:v>0.22246299999999999</c:v>
                  </c:pt>
                  <c:pt idx="6">
                    <c:v>0.27707799999999999</c:v>
                  </c:pt>
                </c:numCache>
              </c:numRef>
            </c:plus>
            <c:minus>
              <c:numRef>
                <c:f>NLC!$K$97:$K$103</c:f>
                <c:numCache>
                  <c:formatCode>General</c:formatCode>
                  <c:ptCount val="7"/>
                  <c:pt idx="0">
                    <c:v>5.8184399999999997E-2</c:v>
                  </c:pt>
                  <c:pt idx="1">
                    <c:v>5.0263200000000001E-2</c:v>
                  </c:pt>
                  <c:pt idx="2">
                    <c:v>6.0505799999999998E-2</c:v>
                  </c:pt>
                  <c:pt idx="3">
                    <c:v>5.6097300000000003E-2</c:v>
                  </c:pt>
                  <c:pt idx="4">
                    <c:v>0.20063300000000001</c:v>
                  </c:pt>
                  <c:pt idx="5">
                    <c:v>0.22246299999999999</c:v>
                  </c:pt>
                  <c:pt idx="6">
                    <c:v>0.27707799999999999</c:v>
                  </c:pt>
                </c:numCache>
              </c:numRef>
            </c:minus>
            <c:spPr>
              <a:ln w="19050">
                <a:solidFill>
                  <a:srgbClr val="7030A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NLC!$B$97:$B$103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NLC!$I$97:$I$103</c:f>
              <c:numCache>
                <c:formatCode>General</c:formatCode>
                <c:ptCount val="7"/>
                <c:pt idx="0">
                  <c:v>4.5275600000000003</c:v>
                </c:pt>
                <c:pt idx="1">
                  <c:v>3.9215</c:v>
                </c:pt>
                <c:pt idx="2">
                  <c:v>4.18147</c:v>
                </c:pt>
                <c:pt idx="3">
                  <c:v>4.3903100000000004</c:v>
                </c:pt>
                <c:pt idx="4">
                  <c:v>5.0557800000000004</c:v>
                </c:pt>
                <c:pt idx="5">
                  <c:v>5.41275</c:v>
                </c:pt>
                <c:pt idx="6">
                  <c:v>5.4998399999999998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471936"/>
        <c:axId val="82473728"/>
      </c:scatterChart>
      <c:valAx>
        <c:axId val="82471936"/>
        <c:scaling>
          <c:logBase val="10"/>
          <c:orientation val="minMax"/>
          <c:max val="4000"/>
          <c:min val="10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2473728"/>
        <c:crosses val="autoZero"/>
        <c:crossBetween val="midCat"/>
      </c:valAx>
      <c:valAx>
        <c:axId val="82473728"/>
        <c:scaling>
          <c:orientation val="minMax"/>
          <c:max val="6"/>
          <c:min val="3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2471936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11811084508973206"/>
          <c:y val="4.3385826771653514E-2"/>
          <c:w val="0.38732979234106951"/>
          <c:h val="0.33870695127699901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[RadLengthCalcHP.TC.xlsx]NLC!$D$81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xVal>
            <c:numRef>
              <c:f>[RadLengthCalcHP.TC.xlsx]NLC!$B$81:$B$87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[RadLengthCalcHP.TC.xlsx]NLC!$H$81:$H$87</c:f>
              <c:numCache>
                <c:formatCode>General</c:formatCode>
                <c:ptCount val="7"/>
                <c:pt idx="0">
                  <c:v>0.13714285714284985</c:v>
                </c:pt>
                <c:pt idx="1">
                  <c:v>-0.17700000000000671</c:v>
                </c:pt>
                <c:pt idx="2">
                  <c:v>-0.90055555555556077</c:v>
                </c:pt>
                <c:pt idx="3">
                  <c:v>-1.3197999999999979</c:v>
                </c:pt>
                <c:pt idx="4">
                  <c:v>-2.334699999999998</c:v>
                </c:pt>
                <c:pt idx="5">
                  <c:v>-2.5289999999999964</c:v>
                </c:pt>
                <c:pt idx="6">
                  <c:v>-2.4656666666666598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[RadLengthCalcHP.TC.xlsx]NLC!$D$73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xVal>
            <c:numRef>
              <c:f>[RadLengthCalcHP.TC.xlsx]NLC!$B$73:$B$79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[RadLengthCalcHP.TC.xlsx]NLC!$H$73:$H$79</c:f>
              <c:numCache>
                <c:formatCode>General</c:formatCode>
                <c:ptCount val="7"/>
                <c:pt idx="0">
                  <c:v>-0.10637362637362832</c:v>
                </c:pt>
                <c:pt idx="1">
                  <c:v>-7.9499999999995907E-2</c:v>
                </c:pt>
                <c:pt idx="2">
                  <c:v>-0.77138888888888524</c:v>
                </c:pt>
                <c:pt idx="3">
                  <c:v>-1.2759999999999991</c:v>
                </c:pt>
                <c:pt idx="4">
                  <c:v>-2.219799999999998</c:v>
                </c:pt>
                <c:pt idx="5">
                  <c:v>-2.4740000000000011</c:v>
                </c:pt>
                <c:pt idx="6">
                  <c:v>-2.1926666666666734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[RadLengthCalcHP.TC.xlsx]NLC!$D$58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19050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xVal>
            <c:numRef>
              <c:f>[RadLengthCalcHP.TC.xlsx]NLC!$B$58:$B$64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[RadLengthCalcHP.TC.xlsx]NLC!$H$58:$H$64</c:f>
              <c:numCache>
                <c:formatCode>General</c:formatCode>
                <c:ptCount val="7"/>
                <c:pt idx="0">
                  <c:v>0.17373626373626877</c:v>
                </c:pt>
                <c:pt idx="1">
                  <c:v>3.7999999999996703E-2</c:v>
                </c:pt>
                <c:pt idx="2">
                  <c:v>-0.83694444444443805</c:v>
                </c:pt>
                <c:pt idx="3">
                  <c:v>-1.4432000000000016</c:v>
                </c:pt>
                <c:pt idx="4">
                  <c:v>-2.730899999999997</c:v>
                </c:pt>
                <c:pt idx="5">
                  <c:v>-2.9874999999999998</c:v>
                </c:pt>
                <c:pt idx="6">
                  <c:v>-2.9510000000000067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[RadLengthCalcHP.TC.xlsx]NLC!$D$66</c:f>
              <c:strCache>
                <c:ptCount val="1"/>
                <c:pt idx="0">
                  <c:v>16Fe 70L HP TC 10 ns 7.93 λΙ</c:v>
                </c:pt>
              </c:strCache>
            </c:strRef>
          </c:tx>
          <c:spPr>
            <a:ln w="19050">
              <a:solidFill>
                <a:schemeClr val="accent1"/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1"/>
              </a:solidFill>
              <a:ln w="19050">
                <a:solidFill>
                  <a:schemeClr val="accent1"/>
                </a:solidFill>
              </a:ln>
            </c:spPr>
          </c:marker>
          <c:xVal>
            <c:numRef>
              <c:f>[RadLengthCalcHP.TC.xlsx]NLC!$B$66:$B$72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[RadLengthCalcHP.TC.xlsx]NLC!$H$66:$H$72</c:f>
              <c:numCache>
                <c:formatCode>General</c:formatCode>
                <c:ptCount val="7"/>
                <c:pt idx="0">
                  <c:v>0.14879120879121338</c:v>
                </c:pt>
                <c:pt idx="1">
                  <c:v>-4.0999999999996817E-2</c:v>
                </c:pt>
                <c:pt idx="2">
                  <c:v>-0.78888888888888198</c:v>
                </c:pt>
                <c:pt idx="3">
                  <c:v>-1.4265999999999963</c:v>
                </c:pt>
                <c:pt idx="4">
                  <c:v>-2.6936000000000035</c:v>
                </c:pt>
                <c:pt idx="5">
                  <c:v>-2.9975000000000023</c:v>
                </c:pt>
                <c:pt idx="6">
                  <c:v>-3.0589999999999993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[RadLengthCalcHP.TC.xlsx]NLC!$D$89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xVal>
            <c:numRef>
              <c:f>[RadLengthCalcHP.TC.xlsx]NLC!$B$89:$B$95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[RadLengthCalcHP.TC.xlsx]NLC!$H$89:$H$95</c:f>
              <c:numCache>
                <c:formatCode>General</c:formatCode>
                <c:ptCount val="7"/>
                <c:pt idx="0">
                  <c:v>0.23538461538462119</c:v>
                </c:pt>
                <c:pt idx="1">
                  <c:v>0.15000000000000568</c:v>
                </c:pt>
                <c:pt idx="2">
                  <c:v>-0.48138888888889003</c:v>
                </c:pt>
                <c:pt idx="3">
                  <c:v>-0.91539999999999966</c:v>
                </c:pt>
                <c:pt idx="4">
                  <c:v>-1.5996999999999957</c:v>
                </c:pt>
                <c:pt idx="5">
                  <c:v>-1.8720000000000028</c:v>
                </c:pt>
                <c:pt idx="6">
                  <c:v>-1.7966666666666697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[RadLengthCalcHP.TC.xlsx]NLC!$D$97</c:f>
              <c:strCache>
                <c:ptCount val="1"/>
                <c:pt idx="0">
                  <c:v>10W 75L HP TC 10 ns 7.40 λΙ</c:v>
                </c:pt>
              </c:strCache>
            </c:strRef>
          </c:tx>
          <c:spPr>
            <a:ln w="19050">
              <a:solidFill>
                <a:schemeClr val="accent4"/>
              </a:solidFill>
            </a:ln>
          </c:spPr>
          <c:marker>
            <c:symbol val="square"/>
            <c:size val="8"/>
            <c:spPr>
              <a:noFill/>
              <a:ln w="19050">
                <a:solidFill>
                  <a:schemeClr val="accent4"/>
                </a:solidFill>
              </a:ln>
            </c:spPr>
          </c:marker>
          <c:xVal>
            <c:numRef>
              <c:f>[RadLengthCalcHP.TC.xlsx]NLC!$B$97:$B$103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[RadLengthCalcHP.TC.xlsx]NLC!$H$97:$H$103</c:f>
              <c:numCache>
                <c:formatCode>General</c:formatCode>
                <c:ptCount val="7"/>
                <c:pt idx="0">
                  <c:v>-0.31813186813187239</c:v>
                </c:pt>
                <c:pt idx="1">
                  <c:v>-0.62800000000000011</c:v>
                </c:pt>
                <c:pt idx="2">
                  <c:v>-1.7338888888888941</c:v>
                </c:pt>
                <c:pt idx="3">
                  <c:v>-2.7779999999999974</c:v>
                </c:pt>
                <c:pt idx="4">
                  <c:v>-4.9509999999999987</c:v>
                </c:pt>
                <c:pt idx="5">
                  <c:v>-6.1524999999999981</c:v>
                </c:pt>
                <c:pt idx="6">
                  <c:v>-6.3143333333333285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[RadLengthCalcHP.TC.xlsx]NLC!$D$105</c:f>
              <c:strCache>
                <c:ptCount val="1"/>
                <c:pt idx="0">
                  <c:v>16Fe 70L HP TC 100 ns 7.93 λΙ</c:v>
                </c:pt>
              </c:strCache>
            </c:strRef>
          </c:tx>
          <c:spPr>
            <a:ln w="19050">
              <a:solidFill>
                <a:schemeClr val="accent3">
                  <a:lumMod val="75000"/>
                </a:schemeClr>
              </a:solidFill>
              <a:prstDash val="dash"/>
            </a:ln>
          </c:spPr>
          <c:marker>
            <c:symbol val="triangle"/>
            <c:size val="8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[RadLengthCalcHP.TC.xlsx]NLC!$B$105:$B$111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[RadLengthCalcHP.TC.xlsx]NLC!$H$105:$H$111</c:f>
              <c:numCache>
                <c:formatCode>General</c:formatCode>
                <c:ptCount val="7"/>
                <c:pt idx="0">
                  <c:v>0.23274725274724908</c:v>
                </c:pt>
                <c:pt idx="1">
                  <c:v>-6.7499999999995453E-2</c:v>
                </c:pt>
                <c:pt idx="2">
                  <c:v>-0.4752777777777813</c:v>
                </c:pt>
                <c:pt idx="3">
                  <c:v>-1.0567999999999984</c:v>
                </c:pt>
                <c:pt idx="4">
                  <c:v>-1.7756999999999947</c:v>
                </c:pt>
                <c:pt idx="5">
                  <c:v>-1.5855000000000019</c:v>
                </c:pt>
                <c:pt idx="6">
                  <c:v>-1.6063333333333352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792832"/>
        <c:axId val="108798720"/>
      </c:scatterChart>
      <c:valAx>
        <c:axId val="108792832"/>
        <c:scaling>
          <c:orientation val="minMax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08798720"/>
        <c:crosses val="autoZero"/>
        <c:crossBetween val="midCat"/>
      </c:valAx>
      <c:valAx>
        <c:axId val="108798720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8792832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23554466836139079"/>
          <c:y val="3.7377416338432508E-2"/>
          <c:w val="0.71418706024952361"/>
          <c:h val="0.18849704748925997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93115230093181"/>
          <c:y val="2.6387529261545011E-2"/>
          <c:w val="0.82088617720974166"/>
          <c:h val="0.78358882598516844"/>
        </c:manualLayout>
      </c:layout>
      <c:scatterChart>
        <c:scatterStyle val="smoothMarker"/>
        <c:varyColors val="0"/>
        <c:ser>
          <c:idx val="9"/>
          <c:order val="0"/>
          <c:tx>
            <c:strRef>
              <c:f>[RadLengthCalcHP.TC.xlsx]NLC!$O$114</c:f>
              <c:strCache>
                <c:ptCount val="1"/>
                <c:pt idx="0">
                  <c:v>10W 70L HP TC 100 ns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[RadLengthCalcHP.TC.xlsx]NLC!$K$81:$K$87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[RadLengthCalcHP.TC.xlsx]NLC!$R$116:$R$124</c:f>
              <c:numCache>
                <c:formatCode>General</c:formatCode>
                <c:ptCount val="9"/>
                <c:pt idx="0">
                  <c:v>53.445452923787848</c:v>
                </c:pt>
                <c:pt idx="1">
                  <c:v>41.131934900906614</c:v>
                </c:pt>
                <c:pt idx="2">
                  <c:v>25.125944208357801</c:v>
                </c:pt>
                <c:pt idx="3">
                  <c:v>18.837687085632616</c:v>
                </c:pt>
                <c:pt idx="4">
                  <c:v>12.828783009918496</c:v>
                </c:pt>
                <c:pt idx="5">
                  <c:v>9.4359554275179534</c:v>
                </c:pt>
                <c:pt idx="6">
                  <c:v>8.1290579804040792</c:v>
                </c:pt>
                <c:pt idx="7">
                  <c:v>7.3099753584005915</c:v>
                </c:pt>
                <c:pt idx="8">
                  <c:v>6.4945461943026732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[RadLengthCalcHP.TC.xlsx]NLC!$T$114</c:f>
              <c:strCache>
                <c:ptCount val="1"/>
                <c:pt idx="0">
                  <c:v>10W 75L HP TC 100 ns</c:v>
                </c:pt>
              </c:strCache>
            </c:strRef>
          </c:tx>
          <c:spPr>
            <a:ln w="38100">
              <a:solidFill>
                <a:schemeClr val="accent6">
                  <a:lumMod val="50000"/>
                </a:schemeClr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6">
                  <a:lumMod val="50000"/>
                </a:schemeClr>
              </a:solidFill>
              <a:ln w="38100">
                <a:solidFill>
                  <a:schemeClr val="accent6">
                    <a:lumMod val="50000"/>
                  </a:schemeClr>
                </a:solidFill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[RadLengthCalcHP.TC.xlsx]NLC!$K$73:$K$79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38100">
                <a:solidFill>
                  <a:schemeClr val="accent6">
                    <a:lumMod val="50000"/>
                  </a:schemeClr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[RadLengthCalcHP.TC.xlsx]NLC!$W$116:$W$124</c:f>
              <c:numCache>
                <c:formatCode>General</c:formatCode>
                <c:ptCount val="9"/>
                <c:pt idx="0">
                  <c:v>45.709049192808095</c:v>
                </c:pt>
                <c:pt idx="1">
                  <c:v>41.500546536577467</c:v>
                </c:pt>
                <c:pt idx="2">
                  <c:v>25.528436202777883</c:v>
                </c:pt>
                <c:pt idx="3">
                  <c:v>18.869224963254279</c:v>
                </c:pt>
                <c:pt idx="4">
                  <c:v>12.484609383928172</c:v>
                </c:pt>
                <c:pt idx="5">
                  <c:v>9.4860379929129319</c:v>
                </c:pt>
                <c:pt idx="6">
                  <c:v>8.4553762958085148</c:v>
                </c:pt>
                <c:pt idx="7">
                  <c:v>7.296850743512052</c:v>
                </c:pt>
                <c:pt idx="8">
                  <c:v>6.5354102727430652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[RadLengthCalcHP.TC.xlsx]NLC!$AD$114</c:f>
              <c:strCache>
                <c:ptCount val="1"/>
                <c:pt idx="0">
                  <c:v>19Fe 60L HP TC 10 ns</c:v>
                </c:pt>
              </c:strCache>
            </c:strRef>
          </c:tx>
          <c:spPr>
            <a:ln>
              <a:prstDash val="dash"/>
            </a:ln>
          </c:spPr>
          <c:marker>
            <c:symbol val="square"/>
            <c:size val="7"/>
            <c:spPr>
              <a:ln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[RadLengthCalcHP.TC.xlsx]NLC!$K$58:$K$64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[RadLengthCalcHP.TC.xlsx]NLC!$AG$116:$AG$124</c:f>
              <c:numCache>
                <c:formatCode>General</c:formatCode>
                <c:ptCount val="9"/>
                <c:pt idx="0">
                  <c:v>53.376017526960922</c:v>
                </c:pt>
                <c:pt idx="1">
                  <c:v>44.864904950160849</c:v>
                </c:pt>
                <c:pt idx="2">
                  <c:v>26.855939265437939</c:v>
                </c:pt>
                <c:pt idx="3">
                  <c:v>19.775785644715658</c:v>
                </c:pt>
                <c:pt idx="4">
                  <c:v>14.540993458728398</c:v>
                </c:pt>
                <c:pt idx="5">
                  <c:v>11.443164866638821</c:v>
                </c:pt>
                <c:pt idx="6">
                  <c:v>10.922486798844275</c:v>
                </c:pt>
                <c:pt idx="7">
                  <c:v>10.861571091439552</c:v>
                </c:pt>
                <c:pt idx="8">
                  <c:v>11.054603865071684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[RadLengthCalcHP.TC.xlsx]NLC!$Y$114</c:f>
              <c:strCache>
                <c:ptCount val="1"/>
                <c:pt idx="0">
                  <c:v>16Fe 70L HP TC 10 ns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</c:spPr>
          <c:marker>
            <c:symbol val="square"/>
            <c:size val="8"/>
            <c:spPr>
              <a:noFill/>
              <a:ln w="38100"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plus>
            <c:minus>
              <c:numRef>
                <c:f>[RadLengthCalcHP.TC.xlsx]NLC!$K$66:$K$72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minus>
            <c:spPr>
              <a:ln w="28575">
                <a:solidFill>
                  <a:schemeClr val="accent1"/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[RadLengthCalcHP.TC.xlsx]NLC!$AB$116:$AB$124</c:f>
              <c:numCache>
                <c:formatCode>General</c:formatCode>
                <c:ptCount val="9"/>
                <c:pt idx="0">
                  <c:v>49.31020560683438</c:v>
                </c:pt>
                <c:pt idx="1">
                  <c:v>41.908939607668032</c:v>
                </c:pt>
                <c:pt idx="2">
                  <c:v>25.967351632817678</c:v>
                </c:pt>
                <c:pt idx="3">
                  <c:v>19.227070895707712</c:v>
                </c:pt>
                <c:pt idx="4">
                  <c:v>13.82325904946461</c:v>
                </c:pt>
                <c:pt idx="5">
                  <c:v>11.339942328726259</c:v>
                </c:pt>
                <c:pt idx="6">
                  <c:v>10.964189794091316</c:v>
                </c:pt>
                <c:pt idx="7">
                  <c:v>10.443229751653563</c:v>
                </c:pt>
                <c:pt idx="8">
                  <c:v>11.035988021923943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[RadLengthCalcHP.TC.xlsx]NLC!$AI$114</c:f>
              <c:strCache>
                <c:ptCount val="1"/>
                <c:pt idx="0">
                  <c:v>19Fe 60L HP TC 100 ns</c:v>
                </c:pt>
              </c:strCache>
            </c:strRef>
          </c:tx>
          <c:spPr>
            <a:ln>
              <a:solidFill>
                <a:srgbClr val="FF0066"/>
              </a:solidFill>
            </a:ln>
          </c:spPr>
          <c:marker>
            <c:spPr>
              <a:solidFill>
                <a:srgbClr val="FF0066"/>
              </a:solidFill>
              <a:ln>
                <a:solidFill>
                  <a:srgbClr val="FF0066"/>
                </a:solidFill>
              </a:ln>
            </c:spPr>
          </c:marker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[RadLengthCalcHP.TC.xlsx]NLC!$AL$116:$AL$124</c:f>
              <c:numCache>
                <c:formatCode>General</c:formatCode>
                <c:ptCount val="9"/>
                <c:pt idx="0">
                  <c:v>44.963581359558972</c:v>
                </c:pt>
                <c:pt idx="1">
                  <c:v>42.629777094078968</c:v>
                </c:pt>
                <c:pt idx="2">
                  <c:v>25.929580131750729</c:v>
                </c:pt>
                <c:pt idx="3">
                  <c:v>19.39967244031962</c:v>
                </c:pt>
                <c:pt idx="4">
                  <c:v>14.159676810240304</c:v>
                </c:pt>
                <c:pt idx="5">
                  <c:v>10.760052148751132</c:v>
                </c:pt>
                <c:pt idx="6">
                  <c:v>9.6931448524218347</c:v>
                </c:pt>
                <c:pt idx="7">
                  <c:v>9.5023993946755336</c:v>
                </c:pt>
                <c:pt idx="8">
                  <c:v>8.8126510308446573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[RadLengthCalcHP.TC.xlsx]NLC!$AN$114</c:f>
              <c:strCache>
                <c:ptCount val="1"/>
                <c:pt idx="0">
                  <c:v>10W 75L HP TC 10 ns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chemeClr val="accent4"/>
                </a:solidFill>
              </a:ln>
            </c:spPr>
          </c:marker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[RadLengthCalcHP.TC.xlsx]NLC!$AQ$116:$AQ$124</c:f>
              <c:numCache>
                <c:formatCode>General</c:formatCode>
                <c:ptCount val="9"/>
                <c:pt idx="0">
                  <c:v>47.338540433925054</c:v>
                </c:pt>
                <c:pt idx="1">
                  <c:v>42.607445489829509</c:v>
                </c:pt>
                <c:pt idx="2">
                  <c:v>27.303079384321865</c:v>
                </c:pt>
                <c:pt idx="3">
                  <c:v>20.754572640656512</c:v>
                </c:pt>
                <c:pt idx="4">
                  <c:v>14.242122325159487</c:v>
                </c:pt>
                <c:pt idx="5">
                  <c:v>12.660099699943814</c:v>
                </c:pt>
                <c:pt idx="6">
                  <c:v>13.641225571050134</c:v>
                </c:pt>
                <c:pt idx="7">
                  <c:v>14.158081642698921</c:v>
                </c:pt>
                <c:pt idx="8">
                  <c:v>14.925288171302395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[RadLengthCalcHP.TC.xlsx]NLC!$AS$114</c:f>
              <c:strCache>
                <c:ptCount val="1"/>
                <c:pt idx="0">
                  <c:v>16Fe 70 L HP TC 100 ns</c:v>
                </c:pt>
              </c:strCache>
            </c:strRef>
          </c:tx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[RadLengthCalcHP.TC.xlsx]NLC!$AV$116:$AV$124</c:f>
              <c:numCache>
                <c:formatCode>General</c:formatCode>
                <c:ptCount val="9"/>
                <c:pt idx="0">
                  <c:v>50.309419205643607</c:v>
                </c:pt>
                <c:pt idx="1">
                  <c:v>41.324519438088807</c:v>
                </c:pt>
                <c:pt idx="2">
                  <c:v>25.488796660589195</c:v>
                </c:pt>
                <c:pt idx="3">
                  <c:v>18.50208939223997</c:v>
                </c:pt>
                <c:pt idx="4">
                  <c:v>13.480779933216727</c:v>
                </c:pt>
                <c:pt idx="5">
                  <c:v>10.780927209256967</c:v>
                </c:pt>
                <c:pt idx="6">
                  <c:v>9.880759886893145</c:v>
                </c:pt>
                <c:pt idx="7">
                  <c:v>8.9223748846719708</c:v>
                </c:pt>
                <c:pt idx="8">
                  <c:v>9.0464117093470673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959616"/>
        <c:axId val="108961152"/>
      </c:scatterChart>
      <c:valAx>
        <c:axId val="108959616"/>
        <c:scaling>
          <c:logBase val="10"/>
          <c:orientation val="minMax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8961152"/>
        <c:crosses val="autoZero"/>
        <c:crossBetween val="midCat"/>
      </c:valAx>
      <c:valAx>
        <c:axId val="108961152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8959616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37231142115581556"/>
          <c:y val="3.1292886950282296E-2"/>
          <c:w val="0.45175060174646331"/>
          <c:h val="0.46514625433565049"/>
        </c:manualLayout>
      </c:layout>
      <c:overlay val="1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93115230093181"/>
          <c:y val="2.6387529261545011E-2"/>
          <c:w val="0.82088617720974166"/>
          <c:h val="0.76321384337960196"/>
        </c:manualLayout>
      </c:layout>
      <c:scatterChart>
        <c:scatterStyle val="smoothMarker"/>
        <c:varyColors val="0"/>
        <c:ser>
          <c:idx val="9"/>
          <c:order val="0"/>
          <c:tx>
            <c:strRef>
              <c:f>[RadLengthCalcHP.TC.xlsx]NLC!$O$114</c:f>
              <c:strCache>
                <c:ptCount val="1"/>
                <c:pt idx="0">
                  <c:v>10W 70L HP TC 100 ns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[RadLengthCalcHP.TC.xlsx]NLC!$K$81:$K$87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[RadLengthCalcHP.TC.xlsx]NLC!$Q$116:$Q$124</c:f>
              <c:numCache>
                <c:formatCode>General</c:formatCode>
                <c:ptCount val="9"/>
                <c:pt idx="0">
                  <c:v>-5.8208000000000037</c:v>
                </c:pt>
                <c:pt idx="1">
                  <c:v>-0.6745000000000001</c:v>
                </c:pt>
                <c:pt idx="2">
                  <c:v>0.4809999999999981</c:v>
                </c:pt>
                <c:pt idx="3">
                  <c:v>0.75599999999999667</c:v>
                </c:pt>
                <c:pt idx="4">
                  <c:v>0.67050000000000054</c:v>
                </c:pt>
                <c:pt idx="5">
                  <c:v>0.45659999999999457</c:v>
                </c:pt>
                <c:pt idx="6">
                  <c:v>0.32699999999999818</c:v>
                </c:pt>
                <c:pt idx="7">
                  <c:v>0.23699999999999477</c:v>
                </c:pt>
                <c:pt idx="8">
                  <c:v>0.27859999999999446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[RadLengthCalcHP.TC.xlsx]NLC!$T$114</c:f>
              <c:strCache>
                <c:ptCount val="1"/>
                <c:pt idx="0">
                  <c:v>10W 75L HP TC 100 ns</c:v>
                </c:pt>
              </c:strCache>
            </c:strRef>
          </c:tx>
          <c:spPr>
            <a:ln w="38100">
              <a:solidFill>
                <a:schemeClr val="accent6">
                  <a:lumMod val="50000"/>
                </a:schemeClr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6">
                  <a:lumMod val="50000"/>
                </a:schemeClr>
              </a:solidFill>
              <a:ln w="38100">
                <a:solidFill>
                  <a:schemeClr val="accent6">
                    <a:lumMod val="50000"/>
                  </a:schemeClr>
                </a:solidFill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[RadLengthCalcHP.TC.xlsx]NLC!$K$73:$K$79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38100">
                <a:solidFill>
                  <a:schemeClr val="accent6">
                    <a:lumMod val="50000"/>
                  </a:schemeClr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[RadLengthCalcHP.TC.xlsx]NLC!$V$116:$V$124</c:f>
              <c:numCache>
                <c:formatCode>General</c:formatCode>
                <c:ptCount val="9"/>
                <c:pt idx="0">
                  <c:v>-4.8986999999999998</c:v>
                </c:pt>
                <c:pt idx="1">
                  <c:v>-1.1959999999999971</c:v>
                </c:pt>
                <c:pt idx="2">
                  <c:v>0.55139999999999745</c:v>
                </c:pt>
                <c:pt idx="3">
                  <c:v>0.69200000000000372</c:v>
                </c:pt>
                <c:pt idx="4">
                  <c:v>0.62950000000000728</c:v>
                </c:pt>
                <c:pt idx="5">
                  <c:v>0.40819999999999368</c:v>
                </c:pt>
                <c:pt idx="6">
                  <c:v>0.22700000000000387</c:v>
                </c:pt>
                <c:pt idx="7">
                  <c:v>0.1664999999999992</c:v>
                </c:pt>
                <c:pt idx="8">
                  <c:v>0.16019999999999754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[RadLengthCalcHP.TC.xlsx]NLC!$AD$114</c:f>
              <c:strCache>
                <c:ptCount val="1"/>
                <c:pt idx="0">
                  <c:v>19Fe 60L HP TC 10 ns</c:v>
                </c:pt>
              </c:strCache>
            </c:strRef>
          </c:tx>
          <c:spPr>
            <a:ln>
              <a:prstDash val="dash"/>
            </a:ln>
          </c:spPr>
          <c:marker>
            <c:symbol val="square"/>
            <c:size val="7"/>
            <c:spPr>
              <a:ln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[RadLengthCalcHP.TC.xlsx]NLC!$K$58:$K$64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[RadLengthCalcHP.TC.xlsx]NLC!$AF$116:$AF$124</c:f>
              <c:numCache>
                <c:formatCode>General</c:formatCode>
                <c:ptCount val="9"/>
                <c:pt idx="0">
                  <c:v>-9.9901000000000018</c:v>
                </c:pt>
                <c:pt idx="1">
                  <c:v>-2.2355000000000014</c:v>
                </c:pt>
                <c:pt idx="2">
                  <c:v>8.1399999999991479E-2</c:v>
                </c:pt>
                <c:pt idx="3">
                  <c:v>0.61799999999999855</c:v>
                </c:pt>
                <c:pt idx="4">
                  <c:v>0.6685000000000052</c:v>
                </c:pt>
                <c:pt idx="5">
                  <c:v>0.55400000000000205</c:v>
                </c:pt>
                <c:pt idx="6">
                  <c:v>0.37000000000000455</c:v>
                </c:pt>
                <c:pt idx="7">
                  <c:v>0.42700000000000671</c:v>
                </c:pt>
                <c:pt idx="8">
                  <c:v>0.23099999999999454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[RadLengthCalcHP.TC.xlsx]NLC!$Y$114</c:f>
              <c:strCache>
                <c:ptCount val="1"/>
                <c:pt idx="0">
                  <c:v>16Fe 70L HP TC 10 ns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</c:spPr>
          <c:marker>
            <c:symbol val="square"/>
            <c:size val="8"/>
            <c:spPr>
              <a:noFill/>
              <a:ln w="38100"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plus>
            <c:minus>
              <c:numRef>
                <c:f>[RadLengthCalcHP.TC.xlsx]NLC!$K$66:$K$72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minus>
            <c:spPr>
              <a:ln w="28575">
                <a:solidFill>
                  <a:schemeClr val="accent1"/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[RadLengthCalcHP.TC.xlsx]NLC!$AA$116:$AA$124</c:f>
              <c:numCache>
                <c:formatCode>General</c:formatCode>
                <c:ptCount val="9"/>
                <c:pt idx="0">
                  <c:v>-6.8707999999999991</c:v>
                </c:pt>
                <c:pt idx="1">
                  <c:v>-1.4610000000000012</c:v>
                </c:pt>
                <c:pt idx="2">
                  <c:v>0.17039999999999722</c:v>
                </c:pt>
                <c:pt idx="3">
                  <c:v>0.66900000000000404</c:v>
                </c:pt>
                <c:pt idx="4">
                  <c:v>0.62749999999999417</c:v>
                </c:pt>
                <c:pt idx="5">
                  <c:v>0.56999999999999318</c:v>
                </c:pt>
                <c:pt idx="6">
                  <c:v>0.53000000000000114</c:v>
                </c:pt>
                <c:pt idx="7">
                  <c:v>0.16249999999999432</c:v>
                </c:pt>
                <c:pt idx="8">
                  <c:v>0.38339999999999463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[RadLengthCalcHP.TC.xlsx]NLC!$AI$114</c:f>
              <c:strCache>
                <c:ptCount val="1"/>
                <c:pt idx="0">
                  <c:v>19Fe 60L HP TC 100 ns</c:v>
                </c:pt>
              </c:strCache>
            </c:strRef>
          </c:tx>
          <c:spPr>
            <a:ln>
              <a:solidFill>
                <a:srgbClr val="FF0066"/>
              </a:solidFill>
            </a:ln>
          </c:spPr>
          <c:marker>
            <c:spPr>
              <a:solidFill>
                <a:srgbClr val="FF0066"/>
              </a:solidFill>
              <a:ln>
                <a:solidFill>
                  <a:srgbClr val="FF0066"/>
                </a:solidFill>
              </a:ln>
            </c:spPr>
          </c:marker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[RadLengthCalcHP.TC.xlsx]NLC!$AK$116:$AK$124</c:f>
              <c:numCache>
                <c:formatCode>General</c:formatCode>
                <c:ptCount val="9"/>
                <c:pt idx="0">
                  <c:v>-5.1309999999999967</c:v>
                </c:pt>
                <c:pt idx="1">
                  <c:v>-0.54100000000000259</c:v>
                </c:pt>
                <c:pt idx="2">
                  <c:v>0.34100000000000463</c:v>
                </c:pt>
                <c:pt idx="3">
                  <c:v>0.74500000000000455</c:v>
                </c:pt>
                <c:pt idx="4">
                  <c:v>0.62200000000000699</c:v>
                </c:pt>
                <c:pt idx="5">
                  <c:v>0.63519999999999754</c:v>
                </c:pt>
                <c:pt idx="6">
                  <c:v>0.52299999999999613</c:v>
                </c:pt>
                <c:pt idx="7">
                  <c:v>0.44199999999999307</c:v>
                </c:pt>
                <c:pt idx="8">
                  <c:v>0.39339999999999692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[RadLengthCalcHP.TC.xlsx]NLC!$AN$114</c:f>
              <c:strCache>
                <c:ptCount val="1"/>
                <c:pt idx="0">
                  <c:v>10W 75L HP TC 10 ns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chemeClr val="accent4"/>
                </a:solidFill>
              </a:ln>
            </c:spPr>
          </c:marker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[RadLengthCalcHP.TC.xlsx]NLC!$AP$116:$AP$124</c:f>
              <c:numCache>
                <c:formatCode>General</c:formatCode>
                <c:ptCount val="9"/>
                <c:pt idx="0">
                  <c:v>-4.9374999999999947</c:v>
                </c:pt>
                <c:pt idx="1">
                  <c:v>-1.5780000000000016</c:v>
                </c:pt>
                <c:pt idx="2">
                  <c:v>0.63700000000000756</c:v>
                </c:pt>
                <c:pt idx="3">
                  <c:v>0.6530000000000058</c:v>
                </c:pt>
                <c:pt idx="4">
                  <c:v>0.87049999999999628</c:v>
                </c:pt>
                <c:pt idx="5">
                  <c:v>0.38120000000000687</c:v>
                </c:pt>
                <c:pt idx="6">
                  <c:v>3.4999999999996589E-2</c:v>
                </c:pt>
                <c:pt idx="7">
                  <c:v>-0.45650000000000546</c:v>
                </c:pt>
                <c:pt idx="8">
                  <c:v>-1.2740000000000009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[RadLengthCalcHP.TC.xlsx]NLC!$AS$114</c:f>
              <c:strCache>
                <c:ptCount val="1"/>
                <c:pt idx="0">
                  <c:v>16Fe 70 L HP TC 100 ns</c:v>
                </c:pt>
              </c:strCache>
            </c:strRef>
          </c:tx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[RadLengthCalcHP.TC.xlsx]NLC!$AU$116:$AU$124</c:f>
              <c:numCache>
                <c:formatCode>General</c:formatCode>
                <c:ptCount val="9"/>
                <c:pt idx="0">
                  <c:v>-7.6334000000000017</c:v>
                </c:pt>
                <c:pt idx="1">
                  <c:v>-1.4434999999999976</c:v>
                </c:pt>
                <c:pt idx="2">
                  <c:v>4.1600000000006077E-2</c:v>
                </c:pt>
                <c:pt idx="3">
                  <c:v>0.74699999999999989</c:v>
                </c:pt>
                <c:pt idx="4">
                  <c:v>0.62400000000000233</c:v>
                </c:pt>
                <c:pt idx="5">
                  <c:v>0.49079999999999302</c:v>
                </c:pt>
                <c:pt idx="6">
                  <c:v>0.43600000000000705</c:v>
                </c:pt>
                <c:pt idx="7">
                  <c:v>0.25749999999999318</c:v>
                </c:pt>
                <c:pt idx="8">
                  <c:v>0.73319999999999941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244224"/>
        <c:axId val="114250112"/>
      </c:scatterChart>
      <c:valAx>
        <c:axId val="114244224"/>
        <c:scaling>
          <c:logBase val="10"/>
          <c:orientation val="minMax"/>
          <c:min val="1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14250112"/>
        <c:crosses val="autoZero"/>
        <c:crossBetween val="midCat"/>
      </c:valAx>
      <c:valAx>
        <c:axId val="114250112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4244224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35847426456932491"/>
          <c:y val="0.30107008323226098"/>
          <c:w val="0.52537988851040796"/>
          <c:h val="0.4804628768485173"/>
        </c:manualLayout>
      </c:layout>
      <c:overlay val="1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736316858697747"/>
          <c:y val="3.6660557095167572E-2"/>
          <c:w val="0.78770431662143925"/>
          <c:h val="0.8256687317070441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[timingResp.xlsx]Sheet1!$B$6</c:f>
              <c:strCache>
                <c:ptCount val="1"/>
                <c:pt idx="0">
                  <c:v>19Fe 60L Cut-dependent calibration</c:v>
                </c:pt>
              </c:strCache>
            </c:strRef>
          </c:tx>
          <c:xVal>
            <c:numRef>
              <c:f>[timingResp.xlsx]Sheet1!$B$8:$B$31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[timingResp.xlsx]Sheet1!$E$8:$E$31</c:f>
              <c:numCache>
                <c:formatCode>0.0</c:formatCode>
                <c:ptCount val="24"/>
                <c:pt idx="0">
                  <c:v>100.68620000000001</c:v>
                </c:pt>
                <c:pt idx="1">
                  <c:v>100.6056</c:v>
                </c:pt>
                <c:pt idx="2">
                  <c:v>100.6066</c:v>
                </c:pt>
                <c:pt idx="3">
                  <c:v>100.56739999999999</c:v>
                </c:pt>
                <c:pt idx="4">
                  <c:v>100.60039999999999</c:v>
                </c:pt>
                <c:pt idx="5">
                  <c:v>100.60299999999999</c:v>
                </c:pt>
                <c:pt idx="6">
                  <c:v>100.59780000000001</c:v>
                </c:pt>
                <c:pt idx="7">
                  <c:v>100.60639999999999</c:v>
                </c:pt>
                <c:pt idx="8">
                  <c:v>100.6182</c:v>
                </c:pt>
                <c:pt idx="9">
                  <c:v>100.6206</c:v>
                </c:pt>
                <c:pt idx="10">
                  <c:v>100.624</c:v>
                </c:pt>
                <c:pt idx="11">
                  <c:v>100.6336</c:v>
                </c:pt>
                <c:pt idx="12">
                  <c:v>100.58760000000001</c:v>
                </c:pt>
                <c:pt idx="13">
                  <c:v>100.5896</c:v>
                </c:pt>
                <c:pt idx="14">
                  <c:v>100.59719999999999</c:v>
                </c:pt>
                <c:pt idx="15">
                  <c:v>100.59200000000001</c:v>
                </c:pt>
                <c:pt idx="16">
                  <c:v>100.598</c:v>
                </c:pt>
                <c:pt idx="17">
                  <c:v>100.5688</c:v>
                </c:pt>
                <c:pt idx="18">
                  <c:v>100.5802</c:v>
                </c:pt>
                <c:pt idx="19">
                  <c:v>100.57899999999999</c:v>
                </c:pt>
                <c:pt idx="20">
                  <c:v>100.57800000000002</c:v>
                </c:pt>
                <c:pt idx="21">
                  <c:v>100.5468</c:v>
                </c:pt>
                <c:pt idx="22">
                  <c:v>100.5518</c:v>
                </c:pt>
                <c:pt idx="23">
                  <c:v>100.58280000000001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[timingResp.xlsx]Sheet1!$I$6</c:f>
              <c:strCache>
                <c:ptCount val="1"/>
                <c:pt idx="0">
                  <c:v>19Fe 60L Fixed calibration (10000 ns)</c:v>
                </c:pt>
              </c:strCache>
            </c:strRef>
          </c:tx>
          <c:spPr>
            <a:ln>
              <a:solidFill>
                <a:schemeClr val="tx2"/>
              </a:solidFill>
              <a:prstDash val="dash"/>
            </a:ln>
          </c:spPr>
          <c:marker>
            <c:spPr>
              <a:solidFill>
                <a:schemeClr val="tx2"/>
              </a:solidFill>
              <a:ln>
                <a:solidFill>
                  <a:schemeClr val="tx2"/>
                </a:solidFill>
                <a:prstDash val="dash"/>
              </a:ln>
            </c:spPr>
          </c:marker>
          <c:xVal>
            <c:numRef>
              <c:f>[timingResp.xlsx]Sheet1!$I$8:$I$34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[timingResp.xlsx]Sheet1!$L$8:$L$34</c:f>
              <c:numCache>
                <c:formatCode>0.0</c:formatCode>
                <c:ptCount val="27"/>
                <c:pt idx="0">
                  <c:v>89.852800000000002</c:v>
                </c:pt>
                <c:pt idx="1">
                  <c:v>91.941999999999993</c:v>
                </c:pt>
                <c:pt idx="2">
                  <c:v>93.658600000000007</c:v>
                </c:pt>
                <c:pt idx="3">
                  <c:v>94.470600000000019</c:v>
                </c:pt>
                <c:pt idx="4">
                  <c:v>95.039199999999994</c:v>
                </c:pt>
                <c:pt idx="5">
                  <c:v>95.249200000000002</c:v>
                </c:pt>
                <c:pt idx="6">
                  <c:v>95.398600000000002</c:v>
                </c:pt>
                <c:pt idx="7">
                  <c:v>95.504199999999997</c:v>
                </c:pt>
                <c:pt idx="8">
                  <c:v>95.582800000000006</c:v>
                </c:pt>
                <c:pt idx="9">
                  <c:v>95.592799999999983</c:v>
                </c:pt>
                <c:pt idx="10">
                  <c:v>95.649200000000008</c:v>
                </c:pt>
                <c:pt idx="11">
                  <c:v>95.701800000000006</c:v>
                </c:pt>
                <c:pt idx="12">
                  <c:v>95.748400000000004</c:v>
                </c:pt>
                <c:pt idx="13">
                  <c:v>95.833399999999997</c:v>
                </c:pt>
                <c:pt idx="14">
                  <c:v>95.89400000000002</c:v>
                </c:pt>
                <c:pt idx="15">
                  <c:v>95.95</c:v>
                </c:pt>
                <c:pt idx="16">
                  <c:v>95.994</c:v>
                </c:pt>
                <c:pt idx="17">
                  <c:v>96.034999999999997</c:v>
                </c:pt>
                <c:pt idx="18">
                  <c:v>96.124799999999993</c:v>
                </c:pt>
                <c:pt idx="19">
                  <c:v>96.194800000000001</c:v>
                </c:pt>
                <c:pt idx="20">
                  <c:v>96.3048</c:v>
                </c:pt>
                <c:pt idx="21">
                  <c:v>96.389799999999994</c:v>
                </c:pt>
                <c:pt idx="22">
                  <c:v>96.462800000000001</c:v>
                </c:pt>
                <c:pt idx="23">
                  <c:v>96.589600000000004</c:v>
                </c:pt>
                <c:pt idx="24">
                  <c:v>96.695999999999998</c:v>
                </c:pt>
                <c:pt idx="25">
                  <c:v>97.5886</c:v>
                </c:pt>
                <c:pt idx="26">
                  <c:v>98.176199999999994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[timingResp.xlsx]Sheet1!$B$39</c:f>
              <c:strCache>
                <c:ptCount val="1"/>
                <c:pt idx="0">
                  <c:v>10W 75L Cut-dependent calibration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[timingResp.xlsx]Sheet1!$B$41:$B$64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[timingResp.xlsx]Sheet1!$E$41:$E$64</c:f>
              <c:numCache>
                <c:formatCode>0.0000</c:formatCode>
                <c:ptCount val="24"/>
                <c:pt idx="0">
                  <c:v>100.53479999999999</c:v>
                </c:pt>
                <c:pt idx="1">
                  <c:v>100.44059999999999</c:v>
                </c:pt>
                <c:pt idx="2">
                  <c:v>100.38680000000001</c:v>
                </c:pt>
                <c:pt idx="3">
                  <c:v>100.38120000000001</c:v>
                </c:pt>
                <c:pt idx="4">
                  <c:v>100.3674</c:v>
                </c:pt>
                <c:pt idx="5">
                  <c:v>100.3938</c:v>
                </c:pt>
                <c:pt idx="6">
                  <c:v>100.4312</c:v>
                </c:pt>
                <c:pt idx="7">
                  <c:v>100.35939999999999</c:v>
                </c:pt>
                <c:pt idx="8">
                  <c:v>100.38860000000001</c:v>
                </c:pt>
                <c:pt idx="9">
                  <c:v>100.41239999999999</c:v>
                </c:pt>
                <c:pt idx="10">
                  <c:v>100.4342</c:v>
                </c:pt>
                <c:pt idx="11">
                  <c:v>100.40860000000001</c:v>
                </c:pt>
                <c:pt idx="12">
                  <c:v>100.4404</c:v>
                </c:pt>
                <c:pt idx="13">
                  <c:v>100.4076</c:v>
                </c:pt>
                <c:pt idx="14">
                  <c:v>100.4006</c:v>
                </c:pt>
                <c:pt idx="15">
                  <c:v>100.3946</c:v>
                </c:pt>
                <c:pt idx="16">
                  <c:v>100.3836</c:v>
                </c:pt>
                <c:pt idx="17">
                  <c:v>100.40439999999998</c:v>
                </c:pt>
                <c:pt idx="18">
                  <c:v>100.4178</c:v>
                </c:pt>
                <c:pt idx="19">
                  <c:v>100.4216</c:v>
                </c:pt>
                <c:pt idx="20">
                  <c:v>100.44540000000001</c:v>
                </c:pt>
                <c:pt idx="21">
                  <c:v>100.40860000000001</c:v>
                </c:pt>
                <c:pt idx="22">
                  <c:v>100.41239999999999</c:v>
                </c:pt>
                <c:pt idx="23">
                  <c:v>100.414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[timingResp.xlsx]Sheet1!$I$39</c:f>
              <c:strCache>
                <c:ptCount val="1"/>
                <c:pt idx="0">
                  <c:v>10W 75L Fixed calibration (10000 ns)</c:v>
                </c:pt>
              </c:strCache>
            </c:strRef>
          </c:tx>
          <c:spPr>
            <a:ln>
              <a:solidFill>
                <a:schemeClr val="accent2"/>
              </a:solidFill>
              <a:prstDash val="sysDash"/>
            </a:ln>
          </c:spPr>
          <c:marker>
            <c:symbol val="circle"/>
            <c:size val="7"/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sysDash"/>
              </a:ln>
            </c:spPr>
          </c:marker>
          <c:xVal>
            <c:numRef>
              <c:f>[timingResp.xlsx]Sheet1!$I$41:$I$71</c:f>
              <c:numCache>
                <c:formatCode>General</c:formatCode>
                <c:ptCount val="3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10</c:v>
                </c:pt>
                <c:pt idx="6">
                  <c:v>20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  <c:pt idx="11">
                  <c:v>70</c:v>
                </c:pt>
                <c:pt idx="12">
                  <c:v>80</c:v>
                </c:pt>
                <c:pt idx="13">
                  <c:v>90</c:v>
                </c:pt>
                <c:pt idx="14">
                  <c:v>100</c:v>
                </c:pt>
                <c:pt idx="15">
                  <c:v>120</c:v>
                </c:pt>
                <c:pt idx="16">
                  <c:v>140</c:v>
                </c:pt>
                <c:pt idx="17">
                  <c:v>160</c:v>
                </c:pt>
                <c:pt idx="18">
                  <c:v>180</c:v>
                </c:pt>
                <c:pt idx="19">
                  <c:v>200</c:v>
                </c:pt>
                <c:pt idx="20">
                  <c:v>250</c:v>
                </c:pt>
                <c:pt idx="21">
                  <c:v>300</c:v>
                </c:pt>
                <c:pt idx="22">
                  <c:v>400</c:v>
                </c:pt>
                <c:pt idx="23">
                  <c:v>500</c:v>
                </c:pt>
                <c:pt idx="24">
                  <c:v>600</c:v>
                </c:pt>
                <c:pt idx="25">
                  <c:v>700</c:v>
                </c:pt>
                <c:pt idx="26">
                  <c:v>800</c:v>
                </c:pt>
                <c:pt idx="27">
                  <c:v>1000</c:v>
                </c:pt>
                <c:pt idx="28">
                  <c:v>2000</c:v>
                </c:pt>
                <c:pt idx="29">
                  <c:v>5000</c:v>
                </c:pt>
                <c:pt idx="30">
                  <c:v>10000</c:v>
                </c:pt>
              </c:numCache>
            </c:numRef>
          </c:xVal>
          <c:yVal>
            <c:numRef>
              <c:f>[timingResp.xlsx]Sheet1!$L$41:$L$71</c:f>
              <c:numCache>
                <c:formatCode>0.0000</c:formatCode>
                <c:ptCount val="31"/>
                <c:pt idx="0">
                  <c:v>82.849599999999995</c:v>
                </c:pt>
                <c:pt idx="1">
                  <c:v>84.899000000000001</c:v>
                </c:pt>
                <c:pt idx="2">
                  <c:v>86.0364</c:v>
                </c:pt>
                <c:pt idx="3">
                  <c:v>86.926599999999993</c:v>
                </c:pt>
                <c:pt idx="4">
                  <c:v>87.522000000000006</c:v>
                </c:pt>
                <c:pt idx="5">
                  <c:v>89.245400000000004</c:v>
                </c:pt>
                <c:pt idx="6">
                  <c:v>90.651600000000002</c:v>
                </c:pt>
                <c:pt idx="7">
                  <c:v>91.477599999999995</c:v>
                </c:pt>
                <c:pt idx="8">
                  <c:v>92.054400000000001</c:v>
                </c:pt>
                <c:pt idx="9">
                  <c:v>92.503600000000006</c:v>
                </c:pt>
                <c:pt idx="10">
                  <c:v>92.893199999999993</c:v>
                </c:pt>
                <c:pt idx="11">
                  <c:v>93.22</c:v>
                </c:pt>
                <c:pt idx="12">
                  <c:v>93.522800000000004</c:v>
                </c:pt>
                <c:pt idx="13">
                  <c:v>93.779799999999994</c:v>
                </c:pt>
                <c:pt idx="14">
                  <c:v>93.977999999999994</c:v>
                </c:pt>
                <c:pt idx="15">
                  <c:v>94.376000000000005</c:v>
                </c:pt>
                <c:pt idx="16">
                  <c:v>94.691999999999993</c:v>
                </c:pt>
                <c:pt idx="17">
                  <c:v>94.970600000000019</c:v>
                </c:pt>
                <c:pt idx="18">
                  <c:v>95.2072</c:v>
                </c:pt>
                <c:pt idx="19">
                  <c:v>95.408600000000007</c:v>
                </c:pt>
                <c:pt idx="20">
                  <c:v>95.884200000000007</c:v>
                </c:pt>
                <c:pt idx="21">
                  <c:v>96.208399999999997</c:v>
                </c:pt>
                <c:pt idx="22">
                  <c:v>96.721199999999996</c:v>
                </c:pt>
                <c:pt idx="23">
                  <c:v>97.072800000000001</c:v>
                </c:pt>
                <c:pt idx="24">
                  <c:v>97.341399999999993</c:v>
                </c:pt>
                <c:pt idx="25">
                  <c:v>97.568799999999996</c:v>
                </c:pt>
                <c:pt idx="26">
                  <c:v>97.75060000000002</c:v>
                </c:pt>
                <c:pt idx="27">
                  <c:v>98.0398</c:v>
                </c:pt>
                <c:pt idx="28">
                  <c:v>98.822999999999993</c:v>
                </c:pt>
                <c:pt idx="29">
                  <c:v>99.385199999999998</c:v>
                </c:pt>
                <c:pt idx="30">
                  <c:v>99.693600000000004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285952"/>
        <c:axId val="114370048"/>
      </c:scatterChart>
      <c:valAx>
        <c:axId val="114285952"/>
        <c:scaling>
          <c:logBase val="10"/>
          <c:orientation val="minMax"/>
        </c:scaling>
        <c:delete val="0"/>
        <c:axPos val="b"/>
        <c:majorGridlines>
          <c:spPr>
            <a:ln w="19050"/>
          </c:spPr>
        </c:majorGridlines>
        <c:minorGridlines/>
        <c:numFmt formatCode="General" sourceLinked="1"/>
        <c:majorTickMark val="out"/>
        <c:minorTickMark val="none"/>
        <c:tickLblPos val="nextTo"/>
        <c:spPr>
          <a:ln w="22225"/>
        </c:spPr>
        <c:txPr>
          <a:bodyPr/>
          <a:lstStyle/>
          <a:p>
            <a:pPr>
              <a:defRPr sz="1600"/>
            </a:pPr>
            <a:endParaRPr lang="en-US"/>
          </a:p>
        </c:txPr>
        <c:crossAx val="114370048"/>
        <c:crosses val="autoZero"/>
        <c:crossBetween val="midCat"/>
      </c:valAx>
      <c:valAx>
        <c:axId val="114370048"/>
        <c:scaling>
          <c:orientation val="minMax"/>
          <c:max val="101"/>
          <c:min val="82"/>
        </c:scaling>
        <c:delete val="0"/>
        <c:axPos val="l"/>
        <c:majorGridlines>
          <c:spPr>
            <a:ln w="19050"/>
          </c:spPr>
        </c:majorGridlines>
        <c:minorGridlines/>
        <c:numFmt formatCode="0.0" sourceLinked="1"/>
        <c:majorTickMark val="out"/>
        <c:minorTickMark val="none"/>
        <c:tickLblPos val="nextTo"/>
        <c:spPr>
          <a:ln w="22225"/>
        </c:spPr>
        <c:txPr>
          <a:bodyPr/>
          <a:lstStyle/>
          <a:p>
            <a:pPr>
              <a:defRPr sz="1600"/>
            </a:pPr>
            <a:endParaRPr lang="en-US"/>
          </a:p>
        </c:txPr>
        <c:crossAx val="1142859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335715102990601"/>
          <c:y val="0.45160759932941341"/>
          <c:w val="0.46070269614533105"/>
          <c:h val="0.32359955005624297"/>
        </c:manualLayout>
      </c:layout>
      <c:overlay val="1"/>
      <c:spPr>
        <a:solidFill>
          <a:srgbClr val="FFFFFF">
            <a:alpha val="80000"/>
          </a:srgbClr>
        </a:solidFill>
      </c:spPr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797480986163289"/>
          <c:y val="3.6660557095167572E-2"/>
          <c:w val="0.77709273379059096"/>
          <c:h val="0.8289209901980645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[timingResp.xlsx]Sheet1!$B$6</c:f>
              <c:strCache>
                <c:ptCount val="1"/>
                <c:pt idx="0">
                  <c:v>19Fe 60L Cut-dependent calibration</c:v>
                </c:pt>
              </c:strCache>
            </c:strRef>
          </c:tx>
          <c:xVal>
            <c:numRef>
              <c:f>[timingResp.xlsx]Sheet1!$B$8:$B$31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[timingResp.xlsx]Sheet1!$F$8:$F$31</c:f>
              <c:numCache>
                <c:formatCode>0.0</c:formatCode>
                <c:ptCount val="24"/>
                <c:pt idx="0">
                  <c:v>13.69792</c:v>
                </c:pt>
                <c:pt idx="1">
                  <c:v>12.70002</c:v>
                </c:pt>
                <c:pt idx="2">
                  <c:v>12.031219999999998</c:v>
                </c:pt>
                <c:pt idx="3">
                  <c:v>11.504759999999999</c:v>
                </c:pt>
                <c:pt idx="4">
                  <c:v>11.259180000000001</c:v>
                </c:pt>
                <c:pt idx="5">
                  <c:v>11.154000000000002</c:v>
                </c:pt>
                <c:pt idx="6">
                  <c:v>11.061579999999999</c:v>
                </c:pt>
                <c:pt idx="7">
                  <c:v>10.99892</c:v>
                </c:pt>
                <c:pt idx="8">
                  <c:v>10.956520000000001</c:v>
                </c:pt>
                <c:pt idx="9">
                  <c:v>10.886879999999998</c:v>
                </c:pt>
                <c:pt idx="10">
                  <c:v>10.856059999999999</c:v>
                </c:pt>
                <c:pt idx="11">
                  <c:v>10.836639999999999</c:v>
                </c:pt>
                <c:pt idx="12">
                  <c:v>10.89194</c:v>
                </c:pt>
                <c:pt idx="13">
                  <c:v>10.85854</c:v>
                </c:pt>
                <c:pt idx="14">
                  <c:v>10.83146</c:v>
                </c:pt>
                <c:pt idx="15">
                  <c:v>10.810700000000002</c:v>
                </c:pt>
                <c:pt idx="16">
                  <c:v>10.791639999999999</c:v>
                </c:pt>
                <c:pt idx="17">
                  <c:v>10.67516</c:v>
                </c:pt>
                <c:pt idx="18">
                  <c:v>10.58192</c:v>
                </c:pt>
                <c:pt idx="19">
                  <c:v>10.53444</c:v>
                </c:pt>
                <c:pt idx="20">
                  <c:v>10.49596</c:v>
                </c:pt>
                <c:pt idx="21">
                  <c:v>10.200139999999999</c:v>
                </c:pt>
                <c:pt idx="22">
                  <c:v>10.00732</c:v>
                </c:pt>
                <c:pt idx="23">
                  <c:v>9.8546999999999993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[timingResp.xlsx]Sheet1!$I$6</c:f>
              <c:strCache>
                <c:ptCount val="1"/>
                <c:pt idx="0">
                  <c:v>19Fe 60L Fixed calibration (10000 ns)</c:v>
                </c:pt>
              </c:strCache>
            </c:strRef>
          </c:tx>
          <c:spPr>
            <a:ln>
              <a:solidFill>
                <a:schemeClr val="tx2"/>
              </a:solidFill>
              <a:prstDash val="dash"/>
            </a:ln>
          </c:spPr>
          <c:marker>
            <c:spPr>
              <a:solidFill>
                <a:schemeClr val="tx2"/>
              </a:solidFill>
              <a:ln>
                <a:solidFill>
                  <a:schemeClr val="tx2"/>
                </a:solidFill>
                <a:prstDash val="dash"/>
              </a:ln>
            </c:spPr>
          </c:marker>
          <c:xVal>
            <c:numRef>
              <c:f>[timingResp.xlsx]Sheet1!$I$8:$I$34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[timingResp.xlsx]Sheet1!$M$8:$M$34</c:f>
              <c:numCache>
                <c:formatCode>0.0</c:formatCode>
                <c:ptCount val="27"/>
                <c:pt idx="0">
                  <c:v>11.085699999999999</c:v>
                </c:pt>
                <c:pt idx="1">
                  <c:v>10.617179999999998</c:v>
                </c:pt>
                <c:pt idx="2">
                  <c:v>10.307119999999999</c:v>
                </c:pt>
                <c:pt idx="3">
                  <c:v>10.110519999999999</c:v>
                </c:pt>
                <c:pt idx="4">
                  <c:v>9.9024000000000001</c:v>
                </c:pt>
                <c:pt idx="5">
                  <c:v>9.8191199999999998</c:v>
                </c:pt>
                <c:pt idx="6">
                  <c:v>9.7546800000000005</c:v>
                </c:pt>
                <c:pt idx="7">
                  <c:v>9.7193799999999992</c:v>
                </c:pt>
                <c:pt idx="8">
                  <c:v>9.6902600000000003</c:v>
                </c:pt>
                <c:pt idx="9">
                  <c:v>9.7606599999999997</c:v>
                </c:pt>
                <c:pt idx="10">
                  <c:v>9.7334999999999994</c:v>
                </c:pt>
                <c:pt idx="11">
                  <c:v>9.7080000000000002</c:v>
                </c:pt>
                <c:pt idx="12">
                  <c:v>9.6853200000000008</c:v>
                </c:pt>
                <c:pt idx="13">
                  <c:v>9.6522199999999998</c:v>
                </c:pt>
                <c:pt idx="14">
                  <c:v>9.6271799999999992</c:v>
                </c:pt>
                <c:pt idx="15">
                  <c:v>9.5975400000000004</c:v>
                </c:pt>
                <c:pt idx="16">
                  <c:v>9.5738599999999998</c:v>
                </c:pt>
                <c:pt idx="17">
                  <c:v>9.5548199999999994</c:v>
                </c:pt>
                <c:pt idx="18">
                  <c:v>9.5089000000000006</c:v>
                </c:pt>
                <c:pt idx="19">
                  <c:v>9.4815199999999997</c:v>
                </c:pt>
                <c:pt idx="20">
                  <c:v>9.4396000000000004</c:v>
                </c:pt>
                <c:pt idx="21">
                  <c:v>9.4126399999999997</c:v>
                </c:pt>
                <c:pt idx="22">
                  <c:v>9.3910199999999993</c:v>
                </c:pt>
                <c:pt idx="23">
                  <c:v>9.3430599999999995</c:v>
                </c:pt>
                <c:pt idx="24">
                  <c:v>9.3185599999999997</c:v>
                </c:pt>
                <c:pt idx="25">
                  <c:v>9.1694600000000008</c:v>
                </c:pt>
                <c:pt idx="26">
                  <c:v>8.9921799999999994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[timingResp.xlsx]Sheet1!$B$39</c:f>
              <c:strCache>
                <c:ptCount val="1"/>
                <c:pt idx="0">
                  <c:v>10W 75L Cut-dependent calibration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[timingResp.xlsx]Sheet1!$B$41:$B$64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[timingResp.xlsx]Sheet1!$F$41:$F$64</c:f>
              <c:numCache>
                <c:formatCode>0.0000</c:formatCode>
                <c:ptCount val="24"/>
                <c:pt idx="0">
                  <c:v>17.277719999999999</c:v>
                </c:pt>
                <c:pt idx="1">
                  <c:v>15.9465</c:v>
                </c:pt>
                <c:pt idx="2">
                  <c:v>14.016439999999999</c:v>
                </c:pt>
                <c:pt idx="3">
                  <c:v>12.70842</c:v>
                </c:pt>
                <c:pt idx="4">
                  <c:v>11.65194</c:v>
                </c:pt>
                <c:pt idx="5">
                  <c:v>11.060320000000001</c:v>
                </c:pt>
                <c:pt idx="6">
                  <c:v>10.6775</c:v>
                </c:pt>
                <c:pt idx="7">
                  <c:v>10.281579999999998</c:v>
                </c:pt>
                <c:pt idx="8">
                  <c:v>10.046580000000001</c:v>
                </c:pt>
                <c:pt idx="9">
                  <c:v>9.7348800000000004</c:v>
                </c:pt>
                <c:pt idx="10">
                  <c:v>9.6203599999999998</c:v>
                </c:pt>
                <c:pt idx="11">
                  <c:v>9.52468</c:v>
                </c:pt>
                <c:pt idx="12">
                  <c:v>9.3648799999999994</c:v>
                </c:pt>
                <c:pt idx="13">
                  <c:v>9.1474200000000003</c:v>
                </c:pt>
                <c:pt idx="14">
                  <c:v>9.0537200000000002</c:v>
                </c:pt>
                <c:pt idx="15">
                  <c:v>8.9527000000000001</c:v>
                </c:pt>
                <c:pt idx="16">
                  <c:v>8.8649799999999992</c:v>
                </c:pt>
                <c:pt idx="17">
                  <c:v>8.49268</c:v>
                </c:pt>
                <c:pt idx="18">
                  <c:v>8.3316599999999994</c:v>
                </c:pt>
                <c:pt idx="19">
                  <c:v>8.2250999999999994</c:v>
                </c:pt>
                <c:pt idx="20">
                  <c:v>8.1772200000000002</c:v>
                </c:pt>
                <c:pt idx="21">
                  <c:v>8.0755400000000002</c:v>
                </c:pt>
                <c:pt idx="22">
                  <c:v>7.9975800000000001</c:v>
                </c:pt>
                <c:pt idx="23">
                  <c:v>7.9775999999999998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[timingResp.xlsx]Sheet1!$I$39</c:f>
              <c:strCache>
                <c:ptCount val="1"/>
                <c:pt idx="0">
                  <c:v>10W 75L Fixed calibration (10000 ns)</c:v>
                </c:pt>
              </c:strCache>
            </c:strRef>
          </c:tx>
          <c:spPr>
            <a:ln>
              <a:solidFill>
                <a:schemeClr val="accent2"/>
              </a:solidFill>
              <a:prstDash val="sysDash"/>
            </a:ln>
          </c:spPr>
          <c:marker>
            <c:symbol val="circle"/>
            <c:size val="7"/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sysDash"/>
              </a:ln>
            </c:spPr>
          </c:marker>
          <c:xVal>
            <c:numRef>
              <c:f>[timingResp.xlsx]Sheet1!$I$41:$I$71</c:f>
              <c:numCache>
                <c:formatCode>General</c:formatCode>
                <c:ptCount val="3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10</c:v>
                </c:pt>
                <c:pt idx="6">
                  <c:v>20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  <c:pt idx="11">
                  <c:v>70</c:v>
                </c:pt>
                <c:pt idx="12">
                  <c:v>80</c:v>
                </c:pt>
                <c:pt idx="13">
                  <c:v>90</c:v>
                </c:pt>
                <c:pt idx="14">
                  <c:v>100</c:v>
                </c:pt>
                <c:pt idx="15">
                  <c:v>120</c:v>
                </c:pt>
                <c:pt idx="16">
                  <c:v>140</c:v>
                </c:pt>
                <c:pt idx="17">
                  <c:v>160</c:v>
                </c:pt>
                <c:pt idx="18">
                  <c:v>180</c:v>
                </c:pt>
                <c:pt idx="19">
                  <c:v>200</c:v>
                </c:pt>
                <c:pt idx="20">
                  <c:v>250</c:v>
                </c:pt>
                <c:pt idx="21">
                  <c:v>300</c:v>
                </c:pt>
                <c:pt idx="22">
                  <c:v>400</c:v>
                </c:pt>
                <c:pt idx="23">
                  <c:v>500</c:v>
                </c:pt>
                <c:pt idx="24">
                  <c:v>600</c:v>
                </c:pt>
                <c:pt idx="25">
                  <c:v>700</c:v>
                </c:pt>
                <c:pt idx="26">
                  <c:v>800</c:v>
                </c:pt>
                <c:pt idx="27">
                  <c:v>1000</c:v>
                </c:pt>
                <c:pt idx="28">
                  <c:v>2000</c:v>
                </c:pt>
                <c:pt idx="29">
                  <c:v>5000</c:v>
                </c:pt>
                <c:pt idx="30">
                  <c:v>10000</c:v>
                </c:pt>
              </c:numCache>
            </c:numRef>
          </c:xVal>
          <c:yVal>
            <c:numRef>
              <c:f>[timingResp.xlsx]Sheet1!$M$41:$M$71</c:f>
              <c:numCache>
                <c:formatCode>0.0000</c:formatCode>
                <c:ptCount val="31"/>
                <c:pt idx="0">
                  <c:v>12.83864</c:v>
                </c:pt>
                <c:pt idx="1">
                  <c:v>12.353060000000001</c:v>
                </c:pt>
                <c:pt idx="2">
                  <c:v>11.96576</c:v>
                </c:pt>
                <c:pt idx="3">
                  <c:v>11.568020000000001</c:v>
                </c:pt>
                <c:pt idx="4">
                  <c:v>11.343</c:v>
                </c:pt>
                <c:pt idx="5">
                  <c:v>10.563420000000001</c:v>
                </c:pt>
                <c:pt idx="6">
                  <c:v>9.8082200000000004</c:v>
                </c:pt>
                <c:pt idx="7">
                  <c:v>9.4013399999999994</c:v>
                </c:pt>
                <c:pt idx="8">
                  <c:v>9.0742399999999996</c:v>
                </c:pt>
                <c:pt idx="9">
                  <c:v>8.8515200000000007</c:v>
                </c:pt>
                <c:pt idx="10">
                  <c:v>8.6877600000000008</c:v>
                </c:pt>
                <c:pt idx="11">
                  <c:v>8.5604800000000001</c:v>
                </c:pt>
                <c:pt idx="12">
                  <c:v>8.4175000000000004</c:v>
                </c:pt>
                <c:pt idx="13">
                  <c:v>8.3318600000000007</c:v>
                </c:pt>
                <c:pt idx="14">
                  <c:v>8.2720000000000002</c:v>
                </c:pt>
                <c:pt idx="15">
                  <c:v>8.1571999999999996</c:v>
                </c:pt>
                <c:pt idx="16">
                  <c:v>8.0824200000000008</c:v>
                </c:pt>
                <c:pt idx="17">
                  <c:v>7.9734000000000007</c:v>
                </c:pt>
                <c:pt idx="18">
                  <c:v>7.8835800000000003</c:v>
                </c:pt>
                <c:pt idx="19">
                  <c:v>7.8438999999999997</c:v>
                </c:pt>
                <c:pt idx="20">
                  <c:v>7.8570200000000003</c:v>
                </c:pt>
                <c:pt idx="21">
                  <c:v>7.79312</c:v>
                </c:pt>
                <c:pt idx="22">
                  <c:v>7.6505999999999998</c:v>
                </c:pt>
                <c:pt idx="23">
                  <c:v>7.6040599999999996</c:v>
                </c:pt>
                <c:pt idx="24">
                  <c:v>7.5703599999999991</c:v>
                </c:pt>
                <c:pt idx="25">
                  <c:v>7.5505800000000001</c:v>
                </c:pt>
                <c:pt idx="26">
                  <c:v>7.5446200000000001</c:v>
                </c:pt>
                <c:pt idx="27">
                  <c:v>7.5353999999999992</c:v>
                </c:pt>
                <c:pt idx="28">
                  <c:v>7.5625</c:v>
                </c:pt>
                <c:pt idx="29">
                  <c:v>7.5231600000000007</c:v>
                </c:pt>
                <c:pt idx="30">
                  <c:v>7.5186400000000004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425216"/>
        <c:axId val="114424448"/>
      </c:scatterChart>
      <c:valAx>
        <c:axId val="114425216"/>
        <c:scaling>
          <c:logBase val="10"/>
          <c:orientation val="minMax"/>
        </c:scaling>
        <c:delete val="0"/>
        <c:axPos val="b"/>
        <c:majorGridlines>
          <c:spPr>
            <a:ln w="19050"/>
          </c:spPr>
        </c:majorGridlines>
        <c:minorGridlines/>
        <c:numFmt formatCode="General" sourceLinked="1"/>
        <c:majorTickMark val="out"/>
        <c:minorTickMark val="none"/>
        <c:tickLblPos val="nextTo"/>
        <c:spPr>
          <a:ln w="22225"/>
        </c:spPr>
        <c:txPr>
          <a:bodyPr/>
          <a:lstStyle/>
          <a:p>
            <a:pPr>
              <a:defRPr sz="1600"/>
            </a:pPr>
            <a:endParaRPr lang="en-US"/>
          </a:p>
        </c:txPr>
        <c:crossAx val="114424448"/>
        <c:crosses val="autoZero"/>
        <c:crossBetween val="midCat"/>
      </c:valAx>
      <c:valAx>
        <c:axId val="114424448"/>
        <c:scaling>
          <c:orientation val="minMax"/>
          <c:max val="18"/>
          <c:min val="7"/>
        </c:scaling>
        <c:delete val="0"/>
        <c:axPos val="l"/>
        <c:majorGridlines>
          <c:spPr>
            <a:ln w="19050"/>
          </c:spPr>
        </c:majorGridlines>
        <c:minorGridlines/>
        <c:numFmt formatCode="0.0" sourceLinked="1"/>
        <c:majorTickMark val="out"/>
        <c:minorTickMark val="none"/>
        <c:tickLblPos val="nextTo"/>
        <c:spPr>
          <a:ln w="22225"/>
        </c:spPr>
        <c:txPr>
          <a:bodyPr/>
          <a:lstStyle/>
          <a:p>
            <a:pPr>
              <a:defRPr sz="1600"/>
            </a:pPr>
            <a:endParaRPr lang="en-US"/>
          </a:p>
        </c:txPr>
        <c:crossAx val="11442521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8065676284171851"/>
          <c:y val="8.5288791766719885E-2"/>
          <c:w val="0.57820862872069911"/>
          <c:h val="0.37742564496131259"/>
        </c:manualLayout>
      </c:layout>
      <c:overlay val="1"/>
      <c:spPr>
        <a:solidFill>
          <a:srgbClr val="FFFFFF">
            <a:alpha val="80000"/>
          </a:srgbClr>
        </a:solidFill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14890559494541"/>
          <c:y val="2.6387450231822627E-2"/>
          <c:w val="0.85797686488283975"/>
          <c:h val="0.88267716535433072"/>
        </c:manualLayout>
      </c:layout>
      <c:scatterChart>
        <c:scatterStyle val="smoothMarker"/>
        <c:varyColors val="0"/>
        <c:ser>
          <c:idx val="9"/>
          <c:order val="0"/>
          <c:tx>
            <c:strRef>
              <c:f>NLC!$D$129</c:f>
              <c:strCache>
                <c:ptCount val="1"/>
                <c:pt idx="0">
                  <c:v>10W 75L</c:v>
                </c:pt>
              </c:strCache>
            </c:strRef>
          </c:tx>
          <c:spPr>
            <a:ln>
              <a:solidFill>
                <a:schemeClr val="accent6"/>
              </a:solidFill>
              <a:prstDash val="dash"/>
            </a:ln>
          </c:spPr>
          <c:marker>
            <c:spPr>
              <a:solidFill>
                <a:schemeClr val="accent6"/>
              </a:solidFill>
              <a:ln>
                <a:solidFill>
                  <a:schemeClr val="accent6"/>
                </a:solidFill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NLC!$K$129:$K$135</c:f>
                <c:numCache>
                  <c:formatCode>General</c:formatCode>
                  <c:ptCount val="7"/>
                  <c:pt idx="0">
                    <c:v>5.1777200000000002E-2</c:v>
                  </c:pt>
                  <c:pt idx="1">
                    <c:v>4.1241E-2</c:v>
                  </c:pt>
                  <c:pt idx="2">
                    <c:v>3.9162700000000002E-2</c:v>
                  </c:pt>
                  <c:pt idx="3">
                    <c:v>3.8694300000000001E-2</c:v>
                  </c:pt>
                  <c:pt idx="4">
                    <c:v>0.123996</c:v>
                  </c:pt>
                  <c:pt idx="5">
                    <c:v>0.12257800000000001</c:v>
                  </c:pt>
                  <c:pt idx="6">
                    <c:v>0.13435</c:v>
                  </c:pt>
                </c:numCache>
              </c:numRef>
            </c:plus>
            <c:minus>
              <c:numRef>
                <c:f>NLC!$K$129:$K$135</c:f>
                <c:numCache>
                  <c:formatCode>General</c:formatCode>
                  <c:ptCount val="7"/>
                  <c:pt idx="0">
                    <c:v>5.1777200000000002E-2</c:v>
                  </c:pt>
                  <c:pt idx="1">
                    <c:v>4.1241E-2</c:v>
                  </c:pt>
                  <c:pt idx="2">
                    <c:v>3.9162700000000002E-2</c:v>
                  </c:pt>
                  <c:pt idx="3">
                    <c:v>3.8694300000000001E-2</c:v>
                  </c:pt>
                  <c:pt idx="4">
                    <c:v>0.123996</c:v>
                  </c:pt>
                  <c:pt idx="5">
                    <c:v>0.12257800000000001</c:v>
                  </c:pt>
                  <c:pt idx="6">
                    <c:v>0.13435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NLC!$B$129:$B$135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NLC!$I$129:$I$135</c:f>
              <c:numCache>
                <c:formatCode>General</c:formatCode>
                <c:ptCount val="7"/>
                <c:pt idx="0">
                  <c:v>4.0289900000000003</c:v>
                </c:pt>
                <c:pt idx="1">
                  <c:v>3.21759</c:v>
                </c:pt>
                <c:pt idx="2">
                  <c:v>3.0292300000000001</c:v>
                </c:pt>
                <c:pt idx="3">
                  <c:v>2.9361799999999998</c:v>
                </c:pt>
                <c:pt idx="4">
                  <c:v>3.0949499999999999</c:v>
                </c:pt>
                <c:pt idx="5">
                  <c:v>3.0050300000000001</c:v>
                </c:pt>
                <c:pt idx="6">
                  <c:v>3.33988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NLC!$D$121</c:f>
              <c:strCache>
                <c:ptCount val="1"/>
                <c:pt idx="0">
                  <c:v>19Fe 60L</c:v>
                </c:pt>
              </c:strCache>
            </c:strRef>
          </c:tx>
          <c:spPr>
            <a:ln w="38100">
              <a:solidFill>
                <a:schemeClr val="accent6">
                  <a:lumMod val="50000"/>
                </a:schemeClr>
              </a:solidFill>
            </a:ln>
          </c:spPr>
          <c:marker>
            <c:symbol val="circle"/>
            <c:size val="8"/>
            <c:spPr>
              <a:noFill/>
              <a:ln w="38100">
                <a:solidFill>
                  <a:schemeClr val="accent6">
                    <a:lumMod val="5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NLC!$K$121:$K$127</c:f>
                <c:numCache>
                  <c:formatCode>General</c:formatCode>
                  <c:ptCount val="7"/>
                  <c:pt idx="0">
                    <c:v>5.4243199999999998E-2</c:v>
                  </c:pt>
                  <c:pt idx="1">
                    <c:v>4.34451E-2</c:v>
                  </c:pt>
                  <c:pt idx="2">
                    <c:v>4.1968600000000002E-2</c:v>
                  </c:pt>
                  <c:pt idx="3">
                    <c:v>4.1941100000000002E-2</c:v>
                  </c:pt>
                  <c:pt idx="4">
                    <c:v>0.14055699999999999</c:v>
                  </c:pt>
                  <c:pt idx="5">
                    <c:v>0.138679</c:v>
                  </c:pt>
                  <c:pt idx="6">
                    <c:v>0.15348000000000001</c:v>
                  </c:pt>
                </c:numCache>
              </c:numRef>
            </c:plus>
            <c:minus>
              <c:numRef>
                <c:f>NLC!$K$121:$K$127</c:f>
                <c:numCache>
                  <c:formatCode>General</c:formatCode>
                  <c:ptCount val="7"/>
                  <c:pt idx="0">
                    <c:v>5.4243199999999998E-2</c:v>
                  </c:pt>
                  <c:pt idx="1">
                    <c:v>4.34451E-2</c:v>
                  </c:pt>
                  <c:pt idx="2">
                    <c:v>4.1968600000000002E-2</c:v>
                  </c:pt>
                  <c:pt idx="3">
                    <c:v>4.1941100000000002E-2</c:v>
                  </c:pt>
                  <c:pt idx="4">
                    <c:v>0.14055699999999999</c:v>
                  </c:pt>
                  <c:pt idx="5">
                    <c:v>0.138679</c:v>
                  </c:pt>
                  <c:pt idx="6">
                    <c:v>0.15348000000000001</c:v>
                  </c:pt>
                </c:numCache>
              </c:numRef>
            </c:minus>
            <c:spPr>
              <a:ln w="38100">
                <a:solidFill>
                  <a:schemeClr val="accent6">
                    <a:lumMod val="50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NLC!$B$121:$B$127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NLC!$I$121:$I$127</c:f>
              <c:numCache>
                <c:formatCode>General</c:formatCode>
                <c:ptCount val="7"/>
                <c:pt idx="0" formatCode="0.000">
                  <c:v>4.2208800000000002</c:v>
                </c:pt>
                <c:pt idx="1">
                  <c:v>3.3895499999999998</c:v>
                </c:pt>
                <c:pt idx="2">
                  <c:v>3.2949999999999999</c:v>
                </c:pt>
                <c:pt idx="3">
                  <c:v>3.2495599999999998</c:v>
                </c:pt>
                <c:pt idx="4">
                  <c:v>3.5419100000000001</c:v>
                </c:pt>
                <c:pt idx="5">
                  <c:v>3.4138799999999998</c:v>
                </c:pt>
                <c:pt idx="6">
                  <c:v>3.5433699999999999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NLC!$S$5</c:f>
              <c:strCache>
                <c:ptCount val="1"/>
                <c:pt idx="0">
                  <c:v>10W 75L HP </c:v>
                </c:pt>
              </c:strCache>
            </c:strRef>
          </c:tx>
          <c:spPr>
            <a:ln>
              <a:prstDash val="dash"/>
            </a:ln>
          </c:spPr>
          <c:marker>
            <c:spPr>
              <a:ln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NLC!$W$7:$W$13</c:f>
                <c:numCache>
                  <c:formatCode>General</c:formatCode>
                  <c:ptCount val="7"/>
                  <c:pt idx="0">
                    <c:v>5.2550100000000002E-2</c:v>
                  </c:pt>
                  <c:pt idx="1">
                    <c:v>4.1015799999999998E-2</c:v>
                  </c:pt>
                  <c:pt idx="2">
                    <c:v>4.4626699999999998E-2</c:v>
                  </c:pt>
                  <c:pt idx="3">
                    <c:v>3.9056199999999999E-2</c:v>
                  </c:pt>
                </c:numCache>
              </c:numRef>
            </c:plus>
            <c:minus>
              <c:numRef>
                <c:f>NLC!$W$7:$W$13</c:f>
                <c:numCache>
                  <c:formatCode>General</c:formatCode>
                  <c:ptCount val="7"/>
                  <c:pt idx="0">
                    <c:v>5.2550100000000002E-2</c:v>
                  </c:pt>
                  <c:pt idx="1">
                    <c:v>4.1015799999999998E-2</c:v>
                  </c:pt>
                  <c:pt idx="2">
                    <c:v>4.4626699999999998E-2</c:v>
                  </c:pt>
                  <c:pt idx="3">
                    <c:v>3.9056199999999999E-2</c:v>
                  </c:pt>
                </c:numCache>
              </c:numRef>
            </c:minus>
            <c:spPr>
              <a:noFill/>
              <a:ln w="2857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NLC!$B$56:$B$62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NLC!$I$56:$I$62</c:f>
              <c:numCache>
                <c:formatCode>General</c:formatCode>
                <c:ptCount val="7"/>
                <c:pt idx="0">
                  <c:v>4.0891299999999999</c:v>
                </c:pt>
                <c:pt idx="1">
                  <c:v>3.2000199999999999</c:v>
                </c:pt>
                <c:pt idx="2">
                  <c:v>3.0840900000000002</c:v>
                </c:pt>
                <c:pt idx="3">
                  <c:v>3.0566300000000002</c:v>
                </c:pt>
                <c:pt idx="4">
                  <c:v>2.8640599999999998</c:v>
                </c:pt>
                <c:pt idx="5">
                  <c:v>2.9377200000000001</c:v>
                </c:pt>
                <c:pt idx="6">
                  <c:v>3.05904</c:v>
                </c:pt>
              </c:numCache>
            </c:numRef>
          </c:yVal>
          <c:smooth val="1"/>
        </c:ser>
        <c:ser>
          <c:idx val="1"/>
          <c:order val="3"/>
          <c:tx>
            <c:strRef>
              <c:f>NLC!$M$5</c:f>
              <c:strCache>
                <c:ptCount val="1"/>
                <c:pt idx="0">
                  <c:v>19Fe 60L HP</c:v>
                </c:pt>
              </c:strCache>
            </c:strRef>
          </c:tx>
          <c:spPr>
            <a:ln>
              <a:solidFill>
                <a:schemeClr val="accent3">
                  <a:lumMod val="50000"/>
                </a:schemeClr>
              </a:solidFill>
            </a:ln>
          </c:spPr>
          <c:marker>
            <c:spPr>
              <a:noFill/>
              <a:ln>
                <a:solidFill>
                  <a:schemeClr val="accent3">
                    <a:lumMod val="5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NLC!$K$63:$K$69</c:f>
                <c:numCache>
                  <c:formatCode>General</c:formatCode>
                  <c:ptCount val="7"/>
                  <c:pt idx="0">
                    <c:v>5.4702800000000003E-2</c:v>
                  </c:pt>
                  <c:pt idx="1">
                    <c:v>4.3657799999999997E-2</c:v>
                  </c:pt>
                  <c:pt idx="2">
                    <c:v>6.1917399999999997E-2</c:v>
                  </c:pt>
                  <c:pt idx="3">
                    <c:v>4.1890900000000002E-2</c:v>
                  </c:pt>
                  <c:pt idx="4">
                    <c:v>0.133989</c:v>
                  </c:pt>
                  <c:pt idx="5">
                    <c:v>0.130909</c:v>
                  </c:pt>
                  <c:pt idx="6">
                    <c:v>0.176035</c:v>
                  </c:pt>
                </c:numCache>
              </c:numRef>
            </c:plus>
            <c:minus>
              <c:numRef>
                <c:f>NLC!$K$63:$K$69</c:f>
                <c:numCache>
                  <c:formatCode>General</c:formatCode>
                  <c:ptCount val="7"/>
                  <c:pt idx="0">
                    <c:v>5.4702800000000003E-2</c:v>
                  </c:pt>
                  <c:pt idx="1">
                    <c:v>4.3657799999999997E-2</c:v>
                  </c:pt>
                  <c:pt idx="2">
                    <c:v>6.1917399999999997E-2</c:v>
                  </c:pt>
                  <c:pt idx="3">
                    <c:v>4.1890900000000002E-2</c:v>
                  </c:pt>
                  <c:pt idx="4">
                    <c:v>0.133989</c:v>
                  </c:pt>
                  <c:pt idx="5">
                    <c:v>0.130909</c:v>
                  </c:pt>
                  <c:pt idx="6">
                    <c:v>0.176035</c:v>
                  </c:pt>
                </c:numCache>
              </c:numRef>
            </c:minus>
            <c:spPr>
              <a:noFill/>
              <a:ln w="28575" cap="flat" cmpd="sng" algn="ctr">
                <a:solidFill>
                  <a:schemeClr val="accent3">
                    <a:lumMod val="50000"/>
                  </a:schemeClr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NLC!$F$7:$F$13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NLC!$I$63:$I$69</c:f>
              <c:numCache>
                <c:formatCode>General</c:formatCode>
                <c:ptCount val="7"/>
                <c:pt idx="0">
                  <c:v>4.2566300000000004</c:v>
                </c:pt>
                <c:pt idx="1">
                  <c:v>3.4061499999999998</c:v>
                </c:pt>
                <c:pt idx="2">
                  <c:v>3.2345600000000001</c:v>
                </c:pt>
                <c:pt idx="3">
                  <c:v>3.2291300000000001</c:v>
                </c:pt>
                <c:pt idx="4">
                  <c:v>3.3764099999999999</c:v>
                </c:pt>
                <c:pt idx="5">
                  <c:v>3.2225999999999999</c:v>
                </c:pt>
                <c:pt idx="6">
                  <c:v>3.5861000000000001</c:v>
                </c:pt>
              </c:numCache>
            </c:numRef>
          </c:yVal>
          <c:smooth val="1"/>
        </c:ser>
        <c:ser>
          <c:idx val="3"/>
          <c:order val="4"/>
          <c:tx>
            <c:strRef>
              <c:f>NLC!$AA$5</c:f>
              <c:strCache>
                <c:ptCount val="1"/>
                <c:pt idx="0">
                  <c:v>10W 75L HP TC 150 ns</c:v>
                </c:pt>
              </c:strCache>
            </c:strRef>
          </c:tx>
          <c:spPr>
            <a:ln>
              <a:prstDash val="dash"/>
            </a:ln>
          </c:spPr>
          <c:marker>
            <c:symbol val="diamond"/>
            <c:size val="7"/>
            <c:spPr>
              <a:solidFill>
                <a:srgbClr val="7030A0"/>
              </a:solidFill>
              <a:ln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NLC!$AC$7:$AC$13</c:f>
                <c:numCache>
                  <c:formatCode>General</c:formatCode>
                  <c:ptCount val="7"/>
                  <c:pt idx="0">
                    <c:v>5.2316300000000003E-2</c:v>
                  </c:pt>
                  <c:pt idx="1">
                    <c:v>4.5614200000000001E-2</c:v>
                  </c:pt>
                  <c:pt idx="2">
                    <c:v>5.3723399999999998E-2</c:v>
                  </c:pt>
                  <c:pt idx="3">
                    <c:v>4.8553600000000002E-2</c:v>
                  </c:pt>
                  <c:pt idx="4">
                    <c:v>0.15391299999999999</c:v>
                  </c:pt>
                  <c:pt idx="5">
                    <c:v>0.1595</c:v>
                  </c:pt>
                  <c:pt idx="6">
                    <c:v>0.231403</c:v>
                  </c:pt>
                </c:numCache>
              </c:numRef>
            </c:plus>
            <c:minus>
              <c:numRef>
                <c:f>NLC!$AC$7:$AC$13</c:f>
                <c:numCache>
                  <c:formatCode>General</c:formatCode>
                  <c:ptCount val="7"/>
                  <c:pt idx="0">
                    <c:v>5.2316300000000003E-2</c:v>
                  </c:pt>
                  <c:pt idx="1">
                    <c:v>4.5614200000000001E-2</c:v>
                  </c:pt>
                  <c:pt idx="2">
                    <c:v>5.3723399999999998E-2</c:v>
                  </c:pt>
                  <c:pt idx="3">
                    <c:v>4.8553600000000002E-2</c:v>
                  </c:pt>
                  <c:pt idx="4">
                    <c:v>0.15391299999999999</c:v>
                  </c:pt>
                  <c:pt idx="5">
                    <c:v>0.1595</c:v>
                  </c:pt>
                  <c:pt idx="6">
                    <c:v>0.231403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NLC!$F$7:$F$13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NLC!$AA$7:$AA$13</c:f>
              <c:numCache>
                <c:formatCode>0%</c:formatCode>
                <c:ptCount val="7"/>
                <c:pt idx="0" formatCode="General">
                  <c:v>4.0709299999999997</c:v>
                </c:pt>
                <c:pt idx="1">
                  <c:v>3.5587900000000001</c:v>
                </c:pt>
                <c:pt idx="2" formatCode="0.000">
                  <c:v>3.7127500000000002</c:v>
                </c:pt>
                <c:pt idx="3" formatCode="General">
                  <c:v>3.7999200000000002</c:v>
                </c:pt>
                <c:pt idx="4" formatCode="General">
                  <c:v>3.8784900000000002</c:v>
                </c:pt>
                <c:pt idx="5" formatCode="General">
                  <c:v>3.8445800000000001</c:v>
                </c:pt>
                <c:pt idx="6" formatCode="General">
                  <c:v>4.0611100000000002</c:v>
                </c:pt>
              </c:numCache>
            </c:numRef>
          </c:yVal>
          <c:smooth val="1"/>
        </c:ser>
        <c:ser>
          <c:idx val="0"/>
          <c:order val="5"/>
          <c:tx>
            <c:strRef>
              <c:f>NLC!$G$5</c:f>
              <c:strCache>
                <c:ptCount val="1"/>
                <c:pt idx="0">
                  <c:v>19Fe 60L HP TC 150 ns</c:v>
                </c:pt>
              </c:strCache>
            </c:strRef>
          </c:tx>
          <c:spPr>
            <a:ln w="38100">
              <a:solidFill>
                <a:srgbClr val="7030A0"/>
              </a:solidFill>
            </a:ln>
          </c:spPr>
          <c:marker>
            <c:spPr>
              <a:noFill/>
              <a:ln w="38100">
                <a:solidFill>
                  <a:srgbClr val="7030A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NLC!$K$7:$K$13</c:f>
                <c:numCache>
                  <c:formatCode>General</c:formatCode>
                  <c:ptCount val="7"/>
                  <c:pt idx="0">
                    <c:v>5.4649700000000002E-2</c:v>
                  </c:pt>
                  <c:pt idx="1">
                    <c:v>4.6923100000000002E-2</c:v>
                  </c:pt>
                  <c:pt idx="2">
                    <c:v>7.0680800000000002E-2</c:v>
                  </c:pt>
                  <c:pt idx="3">
                    <c:v>4.9233600000000002E-2</c:v>
                  </c:pt>
                  <c:pt idx="4">
                    <c:v>0.15418299999999999</c:v>
                  </c:pt>
                  <c:pt idx="5">
                    <c:v>0.171935</c:v>
                  </c:pt>
                  <c:pt idx="6">
                    <c:v>0.21668200000000001</c:v>
                  </c:pt>
                </c:numCache>
              </c:numRef>
            </c:plus>
            <c:minus>
              <c:numRef>
                <c:f>NLC!$K$7:$K$13</c:f>
                <c:numCache>
                  <c:formatCode>General</c:formatCode>
                  <c:ptCount val="7"/>
                  <c:pt idx="0">
                    <c:v>5.4649700000000002E-2</c:v>
                  </c:pt>
                  <c:pt idx="1">
                    <c:v>4.6923100000000002E-2</c:v>
                  </c:pt>
                  <c:pt idx="2">
                    <c:v>7.0680800000000002E-2</c:v>
                  </c:pt>
                  <c:pt idx="3">
                    <c:v>4.9233600000000002E-2</c:v>
                  </c:pt>
                  <c:pt idx="4">
                    <c:v>0.15418299999999999</c:v>
                  </c:pt>
                  <c:pt idx="5">
                    <c:v>0.171935</c:v>
                  </c:pt>
                  <c:pt idx="6">
                    <c:v>0.21668200000000001</c:v>
                  </c:pt>
                </c:numCache>
              </c:numRef>
            </c:minus>
            <c:spPr>
              <a:noFill/>
              <a:ln w="28575" cap="flat" cmpd="sng" algn="ctr">
                <a:solidFill>
                  <a:srgbClr val="7030A0"/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NLC!$F$7:$F$13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NLC!$I$7:$I$13</c:f>
              <c:numCache>
                <c:formatCode>General</c:formatCode>
                <c:ptCount val="7"/>
                <c:pt idx="0">
                  <c:v>4.25251</c:v>
                </c:pt>
                <c:pt idx="1">
                  <c:v>3.6609099999999999</c:v>
                </c:pt>
                <c:pt idx="2">
                  <c:v>3.7320500000000001</c:v>
                </c:pt>
                <c:pt idx="3">
                  <c:v>3.79386</c:v>
                </c:pt>
                <c:pt idx="4">
                  <c:v>3.8853</c:v>
                </c:pt>
                <c:pt idx="5">
                  <c:v>4.2325499999999998</c:v>
                </c:pt>
                <c:pt idx="6">
                  <c:v>4.4141500000000002</c:v>
                </c:pt>
              </c:numCache>
            </c:numRef>
          </c:yVal>
          <c:smooth val="1"/>
        </c:ser>
        <c:ser>
          <c:idx val="4"/>
          <c:order val="6"/>
          <c:tx>
            <c:strRef>
              <c:f>NLC!$AF$5</c:f>
              <c:strCache>
                <c:ptCount val="1"/>
                <c:pt idx="0">
                  <c:v>10W 75L HP TC 100 ns</c:v>
                </c:pt>
              </c:strCache>
            </c:strRef>
          </c:tx>
          <c:spPr>
            <a:ln>
              <a:solidFill>
                <a:srgbClr val="FF0000"/>
              </a:solidFill>
              <a:prstDash val="dash"/>
            </a:ln>
          </c:spPr>
          <c:marker>
            <c:symbol val="diamond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NLC!$AI$7:$AI$13</c:f>
                <c:numCache>
                  <c:formatCode>General</c:formatCode>
                  <c:ptCount val="7"/>
                  <c:pt idx="0">
                    <c:v>5.2653899999999997E-2</c:v>
                  </c:pt>
                  <c:pt idx="1">
                    <c:v>4.6928900000000003E-2</c:v>
                  </c:pt>
                  <c:pt idx="2">
                    <c:v>5.6158E-2</c:v>
                  </c:pt>
                  <c:pt idx="3">
                    <c:v>5.2043899999999997E-2</c:v>
                  </c:pt>
                  <c:pt idx="4">
                    <c:v>0.17367299999999999</c:v>
                  </c:pt>
                  <c:pt idx="5">
                    <c:v>0.17139799999999999</c:v>
                  </c:pt>
                  <c:pt idx="6">
                    <c:v>0.18034500000000001</c:v>
                  </c:pt>
                </c:numCache>
              </c:numRef>
            </c:plus>
            <c:minus>
              <c:numRef>
                <c:f>NLC!$AI$7:$AI$13</c:f>
                <c:numCache>
                  <c:formatCode>General</c:formatCode>
                  <c:ptCount val="7"/>
                  <c:pt idx="0">
                    <c:v>5.2653899999999997E-2</c:v>
                  </c:pt>
                  <c:pt idx="1">
                    <c:v>4.6928900000000003E-2</c:v>
                  </c:pt>
                  <c:pt idx="2">
                    <c:v>5.6158E-2</c:v>
                  </c:pt>
                  <c:pt idx="3">
                    <c:v>5.2043899999999997E-2</c:v>
                  </c:pt>
                  <c:pt idx="4">
                    <c:v>0.17367299999999999</c:v>
                  </c:pt>
                  <c:pt idx="5">
                    <c:v>0.17139799999999999</c:v>
                  </c:pt>
                  <c:pt idx="6">
                    <c:v>0.18034500000000001</c:v>
                  </c:pt>
                </c:numCache>
              </c:numRef>
            </c:minus>
            <c:spPr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NLC!$F$7:$F$13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NLC!$AG$7:$AG$13</c:f>
              <c:numCache>
                <c:formatCode>General</c:formatCode>
                <c:ptCount val="7"/>
                <c:pt idx="0">
                  <c:v>4.0972</c:v>
                </c:pt>
                <c:pt idx="1">
                  <c:v>3.6613600000000002</c:v>
                </c:pt>
                <c:pt idx="2">
                  <c:v>3.8809999999999998</c:v>
                </c:pt>
                <c:pt idx="3">
                  <c:v>4.07308</c:v>
                </c:pt>
                <c:pt idx="4">
                  <c:v>4.3764200000000004</c:v>
                </c:pt>
                <c:pt idx="5">
                  <c:v>4.2193300000000002</c:v>
                </c:pt>
                <c:pt idx="6">
                  <c:v>4.3432899999999997</c:v>
                </c:pt>
              </c:numCache>
            </c:numRef>
          </c:yVal>
          <c:smooth val="1"/>
        </c:ser>
        <c:ser>
          <c:idx val="5"/>
          <c:order val="7"/>
          <c:tx>
            <c:strRef>
              <c:f>NLC!$D$98</c:f>
              <c:strCache>
                <c:ptCount val="1"/>
                <c:pt idx="0">
                  <c:v>19Fe 60L HP TC 100 ns</c:v>
                </c:pt>
              </c:strCache>
            </c:strRef>
          </c:tx>
          <c:spPr>
            <a:ln>
              <a:solidFill>
                <a:srgbClr val="FF0066"/>
              </a:solidFill>
            </a:ln>
          </c:spPr>
          <c:marker>
            <c:spPr>
              <a:noFill/>
              <a:ln>
                <a:solidFill>
                  <a:srgbClr val="FF0066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NLC!$K$98:$K$104</c:f>
                <c:numCache>
                  <c:formatCode>General</c:formatCode>
                  <c:ptCount val="7"/>
                  <c:pt idx="0">
                    <c:v>5.4731000000000002E-2</c:v>
                  </c:pt>
                  <c:pt idx="1">
                    <c:v>4.7158199999999997E-2</c:v>
                  </c:pt>
                  <c:pt idx="2">
                    <c:v>7.1809300000000006E-2</c:v>
                  </c:pt>
                  <c:pt idx="3">
                    <c:v>5.0102399999999998E-2</c:v>
                  </c:pt>
                  <c:pt idx="4">
                    <c:v>0.16414200000000001</c:v>
                  </c:pt>
                  <c:pt idx="5">
                    <c:v>0.178813</c:v>
                  </c:pt>
                  <c:pt idx="6">
                    <c:v>0.218252</c:v>
                  </c:pt>
                </c:numCache>
              </c:numRef>
            </c:plus>
            <c:minus>
              <c:numRef>
                <c:f>NLC!$K$98:$K$104</c:f>
                <c:numCache>
                  <c:formatCode>General</c:formatCode>
                  <c:ptCount val="7"/>
                  <c:pt idx="0">
                    <c:v>5.4731000000000002E-2</c:v>
                  </c:pt>
                  <c:pt idx="1">
                    <c:v>4.7158199999999997E-2</c:v>
                  </c:pt>
                  <c:pt idx="2">
                    <c:v>7.1809300000000006E-2</c:v>
                  </c:pt>
                  <c:pt idx="3">
                    <c:v>5.0102399999999998E-2</c:v>
                  </c:pt>
                  <c:pt idx="4">
                    <c:v>0.16414200000000001</c:v>
                  </c:pt>
                  <c:pt idx="5">
                    <c:v>0.178813</c:v>
                  </c:pt>
                  <c:pt idx="6">
                    <c:v>0.218252</c:v>
                  </c:pt>
                </c:numCache>
              </c:numRef>
            </c:minus>
            <c:spPr>
              <a:noFill/>
              <a:ln w="28575" cap="flat" cmpd="sng" algn="ctr">
                <a:solidFill>
                  <a:srgbClr val="FF0066"/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NLC!$B$98:$B$104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NLC!$I$98:$I$104</c:f>
              <c:numCache>
                <c:formatCode>General</c:formatCode>
                <c:ptCount val="7"/>
                <c:pt idx="0">
                  <c:v>4.2588299999999997</c:v>
                </c:pt>
                <c:pt idx="1">
                  <c:v>3.6792500000000001</c:v>
                </c:pt>
                <c:pt idx="2">
                  <c:v>3.7916400000000001</c:v>
                </c:pt>
                <c:pt idx="3">
                  <c:v>3.8621099999999999</c:v>
                </c:pt>
                <c:pt idx="4">
                  <c:v>4.1362500000000004</c:v>
                </c:pt>
                <c:pt idx="5">
                  <c:v>4.4018600000000001</c:v>
                </c:pt>
                <c:pt idx="6">
                  <c:v>4.4461300000000001</c:v>
                </c:pt>
              </c:numCache>
            </c:numRef>
          </c:yVal>
          <c:smooth val="1"/>
        </c:ser>
        <c:ser>
          <c:idx val="6"/>
          <c:order val="8"/>
          <c:tx>
            <c:strRef>
              <c:f>NLC!$D$106</c:f>
              <c:strCache>
                <c:ptCount val="1"/>
                <c:pt idx="0">
                  <c:v>10W 75L HP TC 10 ns</c:v>
                </c:pt>
              </c:strCache>
            </c:strRef>
          </c:tx>
          <c:spPr>
            <a:ln>
              <a:prstDash val="dash"/>
            </a:ln>
          </c:spPr>
          <c:marker>
            <c:symbol val="square"/>
            <c:size val="7"/>
            <c:spPr>
              <a:ln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NLC!$K$106:$K$112</c:f>
                <c:numCache>
                  <c:formatCode>General</c:formatCode>
                  <c:ptCount val="7"/>
                  <c:pt idx="0">
                    <c:v>0.118784</c:v>
                  </c:pt>
                  <c:pt idx="1">
                    <c:v>9.6446500000000004E-2</c:v>
                  </c:pt>
                  <c:pt idx="2">
                    <c:v>7.8047900000000003E-2</c:v>
                  </c:pt>
                  <c:pt idx="3">
                    <c:v>7.5216099999999994E-2</c:v>
                  </c:pt>
                  <c:pt idx="4">
                    <c:v>0.27251700000000001</c:v>
                  </c:pt>
                  <c:pt idx="5">
                    <c:v>0.29793199999999997</c:v>
                  </c:pt>
                  <c:pt idx="6">
                    <c:v>0.30852000000000002</c:v>
                  </c:pt>
                </c:numCache>
              </c:numRef>
            </c:plus>
            <c:minus>
              <c:numRef>
                <c:f>NLC!$K$106:$K$112</c:f>
                <c:numCache>
                  <c:formatCode>General</c:formatCode>
                  <c:ptCount val="7"/>
                  <c:pt idx="0">
                    <c:v>0.118784</c:v>
                  </c:pt>
                  <c:pt idx="1">
                    <c:v>9.6446500000000004E-2</c:v>
                  </c:pt>
                  <c:pt idx="2">
                    <c:v>7.8047900000000003E-2</c:v>
                  </c:pt>
                  <c:pt idx="3">
                    <c:v>7.5216099999999994E-2</c:v>
                  </c:pt>
                  <c:pt idx="4">
                    <c:v>0.27251700000000001</c:v>
                  </c:pt>
                  <c:pt idx="5">
                    <c:v>0.29793199999999997</c:v>
                  </c:pt>
                  <c:pt idx="6">
                    <c:v>0.30852000000000002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NLC!$B$106:$B$112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NLC!$I$106:$I$112</c:f>
              <c:numCache>
                <c:formatCode>General</c:formatCode>
                <c:ptCount val="7"/>
                <c:pt idx="0">
                  <c:v>4.5138100000000003</c:v>
                </c:pt>
                <c:pt idx="1">
                  <c:v>4.5860300000000001</c:v>
                </c:pt>
                <c:pt idx="2">
                  <c:v>5.3937799999999996</c:v>
                </c:pt>
                <c:pt idx="3">
                  <c:v>5.88659</c:v>
                </c:pt>
                <c:pt idx="4">
                  <c:v>6.86721</c:v>
                </c:pt>
                <c:pt idx="5">
                  <c:v>7.3342000000000001</c:v>
                </c:pt>
                <c:pt idx="6">
                  <c:v>7.5508800000000003</c:v>
                </c:pt>
              </c:numCache>
            </c:numRef>
          </c:yVal>
          <c:smooth val="1"/>
        </c:ser>
        <c:ser>
          <c:idx val="7"/>
          <c:order val="9"/>
          <c:tx>
            <c:strRef>
              <c:f>NLC!$D$114</c:f>
              <c:strCache>
                <c:ptCount val="1"/>
                <c:pt idx="0">
                  <c:v>19Fe 60L HP TC 10 ns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</c:spPr>
          <c:marker>
            <c:symbol val="square"/>
            <c:size val="8"/>
            <c:spPr>
              <a:noFill/>
              <a:ln w="38100"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NLC!$K$114:$K$120</c:f>
                <c:numCache>
                  <c:formatCode>General</c:formatCode>
                  <c:ptCount val="7"/>
                  <c:pt idx="0">
                    <c:v>6.1717800000000003E-2</c:v>
                  </c:pt>
                  <c:pt idx="1">
                    <c:v>8.1634499999999999E-2</c:v>
                  </c:pt>
                  <c:pt idx="2">
                    <c:v>7.86134E-2</c:v>
                  </c:pt>
                  <c:pt idx="3">
                    <c:v>5.6002999999999997E-2</c:v>
                  </c:pt>
                  <c:pt idx="4">
                    <c:v>0.18617400000000001</c:v>
                  </c:pt>
                  <c:pt idx="5">
                    <c:v>0.21396499999999999</c:v>
                  </c:pt>
                  <c:pt idx="6">
                    <c:v>0.70688200000000001</c:v>
                  </c:pt>
                </c:numCache>
              </c:numRef>
            </c:plus>
            <c:minus>
              <c:numRef>
                <c:f>NLC!$K$114:$K$120</c:f>
                <c:numCache>
                  <c:formatCode>General</c:formatCode>
                  <c:ptCount val="7"/>
                  <c:pt idx="0">
                    <c:v>6.1717800000000003E-2</c:v>
                  </c:pt>
                  <c:pt idx="1">
                    <c:v>8.1634499999999999E-2</c:v>
                  </c:pt>
                  <c:pt idx="2">
                    <c:v>7.86134E-2</c:v>
                  </c:pt>
                  <c:pt idx="3">
                    <c:v>5.6002999999999997E-2</c:v>
                  </c:pt>
                  <c:pt idx="4">
                    <c:v>0.18617400000000001</c:v>
                  </c:pt>
                  <c:pt idx="5">
                    <c:v>0.21396499999999999</c:v>
                  </c:pt>
                  <c:pt idx="6">
                    <c:v>0.70688200000000001</c:v>
                  </c:pt>
                </c:numCache>
              </c:numRef>
            </c:minus>
            <c:spPr>
              <a:ln w="28575">
                <a:solidFill>
                  <a:schemeClr val="accent1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NLC!$B$114:$B$120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NLC!$I$114:$I$120</c:f>
              <c:numCache>
                <c:formatCode>General</c:formatCode>
                <c:ptCount val="7"/>
                <c:pt idx="0">
                  <c:v>4.28261</c:v>
                </c:pt>
                <c:pt idx="1">
                  <c:v>3.81941</c:v>
                </c:pt>
                <c:pt idx="2">
                  <c:v>4.1509099999999997</c:v>
                </c:pt>
                <c:pt idx="3">
                  <c:v>4.3169500000000003</c:v>
                </c:pt>
                <c:pt idx="4">
                  <c:v>4.6914400000000001</c:v>
                </c:pt>
                <c:pt idx="5">
                  <c:v>4.9397599999999997</c:v>
                </c:pt>
                <c:pt idx="6">
                  <c:v>5.7860699999999996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872320"/>
        <c:axId val="116873856"/>
      </c:scatterChart>
      <c:valAx>
        <c:axId val="116872320"/>
        <c:scaling>
          <c:logBase val="10"/>
          <c:orientation val="minMax"/>
          <c:max val="4000"/>
          <c:min val="15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116873856"/>
        <c:crosses val="autoZero"/>
        <c:crossBetween val="midCat"/>
      </c:valAx>
      <c:valAx>
        <c:axId val="116873856"/>
        <c:scaling>
          <c:orientation val="minMax"/>
          <c:max val="8"/>
          <c:min val="2.8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116872320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8.9700709229344242E-2"/>
          <c:y val="2.3115556501383274E-2"/>
          <c:w val="0.46663005249343825"/>
          <c:h val="0.51736007661204508"/>
        </c:manualLayout>
      </c:layout>
      <c:overlay val="1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662413756151098E-2"/>
          <c:y val="2.6387450231822627E-2"/>
          <c:w val="0.87350153629934113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[RadLengthCalcHP.xlsx]NLC!$D$129</c:f>
              <c:strCache>
                <c:ptCount val="1"/>
                <c:pt idx="0">
                  <c:v>10W 75L</c:v>
                </c:pt>
              </c:strCache>
            </c:strRef>
          </c:tx>
          <c:spPr>
            <a:ln w="28575">
              <a:solidFill>
                <a:schemeClr val="accent6"/>
              </a:solidFill>
              <a:prstDash val="lgDash"/>
            </a:ln>
          </c:spPr>
          <c:marker>
            <c:spPr>
              <a:solidFill>
                <a:schemeClr val="accent6"/>
              </a:solidFill>
              <a:ln w="28575">
                <a:solidFill>
                  <a:schemeClr val="accent6"/>
                </a:solidFill>
                <a:prstDash val="lgDash"/>
              </a:ln>
            </c:spPr>
          </c:marker>
          <c:xVal>
            <c:numRef>
              <c:f>[RadLengthCalcHP.xlsx]NLC!$B$129:$B$135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[RadLengthCalcHP.xlsx]NLC!$H$129:$H$135</c:f>
              <c:numCache>
                <c:formatCode>General</c:formatCode>
                <c:ptCount val="7"/>
                <c:pt idx="0">
                  <c:v>0.40989010989011504</c:v>
                </c:pt>
                <c:pt idx="1">
                  <c:v>9.6999999999994202E-2</c:v>
                </c:pt>
                <c:pt idx="2">
                  <c:v>-0.29027777777778219</c:v>
                </c:pt>
                <c:pt idx="3">
                  <c:v>-0.654200000000003</c:v>
                </c:pt>
                <c:pt idx="4">
                  <c:v>-1.2405999999999948</c:v>
                </c:pt>
                <c:pt idx="5">
                  <c:v>-1.3529999999999973</c:v>
                </c:pt>
                <c:pt idx="6">
                  <c:v>-1.2393333333333278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[RadLengthCalcHP.xlsx]NLC!$D$121</c:f>
              <c:strCache>
                <c:ptCount val="1"/>
                <c:pt idx="0">
                  <c:v>19Fe 60L</c:v>
                </c:pt>
              </c:strCache>
            </c:strRef>
          </c:tx>
          <c:spPr>
            <a:ln w="38100">
              <a:solidFill>
                <a:schemeClr val="accent6">
                  <a:lumMod val="50000"/>
                </a:schemeClr>
              </a:solidFill>
            </a:ln>
          </c:spPr>
          <c:marker>
            <c:symbol val="circle"/>
            <c:size val="9"/>
            <c:spPr>
              <a:noFill/>
              <a:ln w="38100">
                <a:solidFill>
                  <a:schemeClr val="accent6">
                    <a:lumMod val="50000"/>
                  </a:schemeClr>
                </a:solidFill>
              </a:ln>
            </c:spPr>
          </c:marker>
          <c:xVal>
            <c:numRef>
              <c:f>[RadLengthCalcHP.xlsx]NLC!$B$121:$B$127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[RadLengthCalcHP.xlsx]NLC!$H$121:$H$127</c:f>
              <c:numCache>
                <c:formatCode>General</c:formatCode>
                <c:ptCount val="7"/>
                <c:pt idx="0">
                  <c:v>0.70142857142857251</c:v>
                </c:pt>
                <c:pt idx="1">
                  <c:v>0.4375</c:v>
                </c:pt>
                <c:pt idx="2">
                  <c:v>-0.1402777777777765</c:v>
                </c:pt>
                <c:pt idx="3">
                  <c:v>-0.27079999999999699</c:v>
                </c:pt>
                <c:pt idx="4">
                  <c:v>-0.85109999999999675</c:v>
                </c:pt>
                <c:pt idx="5">
                  <c:v>-0.82200000000000273</c:v>
                </c:pt>
                <c:pt idx="6">
                  <c:v>-0.74566666666666304</c:v>
                </c:pt>
              </c:numCache>
            </c:numRef>
          </c:yVal>
          <c:smooth val="1"/>
        </c:ser>
        <c:ser>
          <c:idx val="1"/>
          <c:order val="2"/>
          <c:tx>
            <c:strRef>
              <c:f>[RadLengthCalcHP.xlsx]NLC!$M$5</c:f>
              <c:strCache>
                <c:ptCount val="1"/>
                <c:pt idx="0">
                  <c:v>19Fe 60L HP</c:v>
                </c:pt>
              </c:strCache>
            </c:strRef>
          </c:tx>
          <c:spPr>
            <a:ln>
              <a:solidFill>
                <a:schemeClr val="accent3">
                  <a:lumMod val="50000"/>
                </a:schemeClr>
              </a:solidFill>
            </a:ln>
          </c:spPr>
          <c:marker>
            <c:spPr>
              <a:noFill/>
              <a:ln>
                <a:solidFill>
                  <a:schemeClr val="accent3">
                    <a:lumMod val="50000"/>
                  </a:schemeClr>
                </a:solidFill>
              </a:ln>
            </c:spPr>
          </c:marker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[RadLengthCalcHP.xlsx]NLC!$B$63:$B$69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[RadLengthCalcHP.xlsx]NLC!$H$63:$H$69</c:f>
              <c:numCache>
                <c:formatCode>General</c:formatCode>
                <c:ptCount val="7"/>
                <c:pt idx="0">
                  <c:v>0.88648351648352353</c:v>
                </c:pt>
                <c:pt idx="1">
                  <c:v>0.7535000000000025</c:v>
                </c:pt>
                <c:pt idx="2">
                  <c:v>0.27666666666666134</c:v>
                </c:pt>
                <c:pt idx="3">
                  <c:v>0.18060000000000401</c:v>
                </c:pt>
                <c:pt idx="4">
                  <c:v>-0.18719999999999573</c:v>
                </c:pt>
                <c:pt idx="5">
                  <c:v>0.10149999999999863</c:v>
                </c:pt>
                <c:pt idx="6">
                  <c:v>0.36200000000000426</c:v>
                </c:pt>
              </c:numCache>
            </c:numRef>
          </c:yVal>
          <c:smooth val="1"/>
        </c:ser>
        <c:ser>
          <c:idx val="2"/>
          <c:order val="3"/>
          <c:tx>
            <c:strRef>
              <c:f>[RadLengthCalcHP.xlsx]NLC!$S$5</c:f>
              <c:strCache>
                <c:ptCount val="1"/>
                <c:pt idx="0">
                  <c:v>10W 75L HP </c:v>
                </c:pt>
              </c:strCache>
            </c:strRef>
          </c:tx>
          <c:spPr>
            <a:ln>
              <a:prstDash val="dash"/>
            </a:ln>
          </c:spPr>
          <c:marker>
            <c:spPr>
              <a:ln>
                <a:prstDash val="dash"/>
              </a:ln>
            </c:spPr>
          </c:marker>
          <c:xVal>
            <c:numRef>
              <c:f>[RadLengthCalcHP.xlsx]NLC!$B$56:$B$62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[RadLengthCalcHP.xlsx]NLC!$H$56:$H$62</c:f>
              <c:numCache>
                <c:formatCode>General</c:formatCode>
                <c:ptCount val="7"/>
                <c:pt idx="0">
                  <c:v>0.33461538461538948</c:v>
                </c:pt>
                <c:pt idx="1">
                  <c:v>6.7499999999995453E-2</c:v>
                </c:pt>
                <c:pt idx="2">
                  <c:v>-0.3130555555555582</c:v>
                </c:pt>
                <c:pt idx="3">
                  <c:v>-0.84919999999999618</c:v>
                </c:pt>
                <c:pt idx="4">
                  <c:v>-1.3524</c:v>
                </c:pt>
                <c:pt idx="5">
                  <c:v>-1.4674999999999954</c:v>
                </c:pt>
                <c:pt idx="6">
                  <c:v>-1.2063333333333353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[RadLengthCalcHP.xlsx]NLC!$G$5</c:f>
              <c:strCache>
                <c:ptCount val="1"/>
                <c:pt idx="0">
                  <c:v>19Fe 60L HP TC 150 ns</c:v>
                </c:pt>
              </c:strCache>
            </c:strRef>
          </c:tx>
          <c:spPr>
            <a:ln w="38100">
              <a:solidFill>
                <a:srgbClr val="7030A0"/>
              </a:solidFill>
            </a:ln>
          </c:spPr>
          <c:marker>
            <c:spPr>
              <a:noFill/>
              <a:ln w="38100">
                <a:solidFill>
                  <a:srgbClr val="7030A0"/>
                </a:solidFill>
              </a:ln>
            </c:spPr>
          </c:marker>
          <c:xVal>
            <c:numRef>
              <c:f>[RadLengthCalcHP.xlsx]NLC!$F$7:$F$13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[RadLengthCalcHP.xlsx]NLC!$H$7:$H$13</c:f>
              <c:numCache>
                <c:formatCode>General</c:formatCode>
                <c:ptCount val="7"/>
                <c:pt idx="0">
                  <c:v>0.32999999999999219</c:v>
                </c:pt>
                <c:pt idx="1">
                  <c:v>-0.45250000000000057</c:v>
                </c:pt>
                <c:pt idx="2">
                  <c:v>-1.3930555555555517</c:v>
                </c:pt>
                <c:pt idx="3">
                  <c:v>-2.2206000000000019</c:v>
                </c:pt>
                <c:pt idx="4">
                  <c:v>-3.9337999999999966</c:v>
                </c:pt>
                <c:pt idx="5">
                  <c:v>-7.1124999999999998</c:v>
                </c:pt>
                <c:pt idx="6">
                  <c:v>-5.8526666666666642</c:v>
                </c:pt>
              </c:numCache>
            </c:numRef>
          </c:yVal>
          <c:smooth val="1"/>
        </c:ser>
        <c:ser>
          <c:idx val="3"/>
          <c:order val="5"/>
          <c:tx>
            <c:strRef>
              <c:f>[RadLengthCalcHP.xlsx]NLC!$AA$5</c:f>
              <c:strCache>
                <c:ptCount val="1"/>
                <c:pt idx="0">
                  <c:v>10W 75L HP TC 150 ns</c:v>
                </c:pt>
              </c:strCache>
            </c:strRef>
          </c:tx>
          <c:spPr>
            <a:ln>
              <a:prstDash val="dash"/>
            </a:ln>
          </c:spPr>
          <c:marker>
            <c:symbol val="diamond"/>
            <c:size val="7"/>
            <c:spPr>
              <a:solidFill>
                <a:srgbClr val="7030A0"/>
              </a:solidFill>
              <a:ln>
                <a:prstDash val="dash"/>
              </a:ln>
            </c:spPr>
          </c:marker>
          <c:xVal>
            <c:numRef>
              <c:f>[RadLengthCalcHP.xlsx]NLC!$F$7:$F$13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[RadLengthCalcHP.xlsx]NLC!$Z$7:$Z$13</c:f>
              <c:numCache>
                <c:formatCode>General</c:formatCode>
                <c:ptCount val="7"/>
                <c:pt idx="0">
                  <c:v>-0.21747252747253207</c:v>
                </c:pt>
                <c:pt idx="1">
                  <c:v>-0.99550000000000693</c:v>
                </c:pt>
                <c:pt idx="2">
                  <c:v>-2.0163888888888928</c:v>
                </c:pt>
                <c:pt idx="3">
                  <c:v>-2.9413999999999989</c:v>
                </c:pt>
                <c:pt idx="4">
                  <c:v>-5.1611999999999973</c:v>
                </c:pt>
                <c:pt idx="5">
                  <c:v>-6.7735000000000021</c:v>
                </c:pt>
                <c:pt idx="6">
                  <c:v>-6.8083333333333336</c:v>
                </c:pt>
              </c:numCache>
            </c:numRef>
          </c:yVal>
          <c:smooth val="1"/>
        </c:ser>
        <c:ser>
          <c:idx val="4"/>
          <c:order val="6"/>
          <c:tx>
            <c:strRef>
              <c:f>[RadLengthCalcHP.xlsx]NLC!$AF$5</c:f>
              <c:strCache>
                <c:ptCount val="1"/>
                <c:pt idx="0">
                  <c:v>10W 75L HP TC 100 ns</c:v>
                </c:pt>
              </c:strCache>
            </c:strRef>
          </c:tx>
          <c:spPr>
            <a:ln>
              <a:solidFill>
                <a:srgbClr val="FF0000"/>
              </a:solidFill>
              <a:prstDash val="dash"/>
            </a:ln>
          </c:spPr>
          <c:marker>
            <c:symbol val="diamond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dash"/>
              </a:ln>
            </c:spPr>
          </c:marker>
          <c:xVal>
            <c:numRef>
              <c:f>[RadLengthCalcHP.xlsx]NLC!$F$7:$F$13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[RadLengthCalcHP.xlsx]NLC!$AF$7:$AF$13</c:f>
              <c:numCache>
                <c:formatCode>General</c:formatCode>
                <c:ptCount val="7"/>
                <c:pt idx="0">
                  <c:v>-0.46824175824176401</c:v>
                </c:pt>
                <c:pt idx="1">
                  <c:v>-1.1255000000000024</c:v>
                </c:pt>
                <c:pt idx="2">
                  <c:v>-2.2758333333333289</c:v>
                </c:pt>
                <c:pt idx="3">
                  <c:v>-3.4539999999999962</c:v>
                </c:pt>
                <c:pt idx="4">
                  <c:v>-6.0794999999999968</c:v>
                </c:pt>
                <c:pt idx="5">
                  <c:v>-7.6934999999999949</c:v>
                </c:pt>
                <c:pt idx="6">
                  <c:v>-8.1760000000000073</c:v>
                </c:pt>
              </c:numCache>
            </c:numRef>
          </c:yVal>
          <c:smooth val="1"/>
        </c:ser>
        <c:ser>
          <c:idx val="5"/>
          <c:order val="7"/>
          <c:tx>
            <c:strRef>
              <c:f>[RadLengthCalcHP.xlsx]NLC!$D$98</c:f>
              <c:strCache>
                <c:ptCount val="1"/>
                <c:pt idx="0">
                  <c:v>19Fe 60L HP TC 100 ns</c:v>
                </c:pt>
              </c:strCache>
            </c:strRef>
          </c:tx>
          <c:spPr>
            <a:ln>
              <a:solidFill>
                <a:srgbClr val="FF0066"/>
              </a:solidFill>
            </a:ln>
          </c:spPr>
          <c:marker>
            <c:spPr>
              <a:noFill/>
              <a:ln>
                <a:solidFill>
                  <a:srgbClr val="FF0066"/>
                </a:solidFill>
              </a:ln>
            </c:spPr>
          </c:marker>
          <c:xVal>
            <c:numRef>
              <c:f>[RadLengthCalcHP.xlsx]NLC!$B$98:$B$104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[RadLengthCalcHP.xlsx]NLC!$H$98:$H$104</c:f>
              <c:numCache>
                <c:formatCode>General</c:formatCode>
                <c:ptCount val="7"/>
                <c:pt idx="0">
                  <c:v>0.14846153846153212</c:v>
                </c:pt>
                <c:pt idx="1">
                  <c:v>-0.5414999999999992</c:v>
                </c:pt>
                <c:pt idx="2">
                  <c:v>-1.5444444444444452</c:v>
                </c:pt>
                <c:pt idx="3">
                  <c:v>-2.3091999999999984</c:v>
                </c:pt>
                <c:pt idx="4">
                  <c:v>-4.2773999999999992</c:v>
                </c:pt>
                <c:pt idx="5">
                  <c:v>-5.4174999999999951</c:v>
                </c:pt>
                <c:pt idx="6">
                  <c:v>-6.1596666666666655</c:v>
                </c:pt>
              </c:numCache>
            </c:numRef>
          </c:yVal>
          <c:smooth val="1"/>
        </c:ser>
        <c:ser>
          <c:idx val="6"/>
          <c:order val="8"/>
          <c:tx>
            <c:strRef>
              <c:f>[RadLengthCalcHP.xlsx]NLC!$D$106</c:f>
              <c:strCache>
                <c:ptCount val="1"/>
                <c:pt idx="0">
                  <c:v>10W 75L HP TC 10 ns</c:v>
                </c:pt>
              </c:strCache>
            </c:strRef>
          </c:tx>
          <c:spPr>
            <a:ln>
              <a:prstDash val="dash"/>
            </a:ln>
          </c:spPr>
          <c:marker>
            <c:symbol val="square"/>
            <c:size val="7"/>
            <c:spPr>
              <a:ln>
                <a:prstDash val="dash"/>
              </a:ln>
            </c:spPr>
          </c:marker>
          <c:xVal>
            <c:numRef>
              <c:f>[RadLengthCalcHP.xlsx]NLC!$B$106:$B$112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[RadLengthCalcHP.xlsx]NLC!$H$106:$H$112</c:f>
              <c:numCache>
                <c:formatCode>General</c:formatCode>
                <c:ptCount val="7"/>
                <c:pt idx="0">
                  <c:v>-1.24351648351649</c:v>
                </c:pt>
                <c:pt idx="1">
                  <c:v>-2.2644999999999982</c:v>
                </c:pt>
                <c:pt idx="2">
                  <c:v>-4.1813888888888879</c:v>
                </c:pt>
                <c:pt idx="3">
                  <c:v>-5.9402000000000044</c:v>
                </c:pt>
                <c:pt idx="4">
                  <c:v>-9.9554999999999954</c:v>
                </c:pt>
                <c:pt idx="5">
                  <c:v>-14.023999999999999</c:v>
                </c:pt>
                <c:pt idx="6">
                  <c:v>-15.669333333333331</c:v>
                </c:pt>
              </c:numCache>
            </c:numRef>
          </c:yVal>
          <c:smooth val="1"/>
        </c:ser>
        <c:ser>
          <c:idx val="7"/>
          <c:order val="9"/>
          <c:tx>
            <c:strRef>
              <c:f>[RadLengthCalcHP.xlsx]NLC!$D$114</c:f>
              <c:strCache>
                <c:ptCount val="1"/>
                <c:pt idx="0">
                  <c:v>19Fe 60L HP TC 10 ns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</c:spPr>
          <c:marker>
            <c:symbol val="square"/>
            <c:size val="8"/>
            <c:spPr>
              <a:noFill/>
              <a:ln w="38100">
                <a:solidFill>
                  <a:schemeClr val="accent1"/>
                </a:solidFill>
              </a:ln>
            </c:spPr>
          </c:marker>
          <c:xVal>
            <c:numRef>
              <c:f>[RadLengthCalcHP.xlsx]NLC!$B$114:$B$120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[RadLengthCalcHP.xlsx]NLC!$H$114:$H$120</c:f>
              <c:numCache>
                <c:formatCode>General</c:formatCode>
                <c:ptCount val="7"/>
                <c:pt idx="0">
                  <c:v>-0.14318681318681914</c:v>
                </c:pt>
                <c:pt idx="1">
                  <c:v>-0.90099999999999625</c:v>
                </c:pt>
                <c:pt idx="2">
                  <c:v>-2.0655555555555498</c:v>
                </c:pt>
                <c:pt idx="3">
                  <c:v>-3.1201999999999996</c:v>
                </c:pt>
                <c:pt idx="4">
                  <c:v>-5.7529999999999974</c:v>
                </c:pt>
                <c:pt idx="5">
                  <c:v>-7.6294999999999966</c:v>
                </c:pt>
                <c:pt idx="6">
                  <c:v>-8.8929999999999989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990720"/>
        <c:axId val="116992640"/>
      </c:scatterChart>
      <c:valAx>
        <c:axId val="116990720"/>
        <c:scaling>
          <c:orientation val="minMax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116992640"/>
        <c:crosses val="autoZero"/>
        <c:crossBetween val="midCat"/>
      </c:valAx>
      <c:valAx>
        <c:axId val="116992640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116990720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9.6073413919802023E-2"/>
          <c:y val="0.52921407480314964"/>
          <c:w val="0.40809593487320595"/>
          <c:h val="0.45167372047244092"/>
        </c:manualLayout>
      </c:layout>
      <c:overlay val="1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2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0.15403</cdr:x>
      <cdr:y>0.40205</cdr:y>
    </cdr:from>
    <cdr:to>
      <cdr:x>0.36972</cdr:x>
      <cdr:y>0.57704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1133737" y="1938618"/>
          <a:ext cx="1587612" cy="8438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0.76312</cdr:x>
      <cdr:y>0.8975</cdr:y>
    </cdr:from>
    <cdr:to>
      <cdr:x>0.95624</cdr:x>
      <cdr:y>0.98047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951716" y="3794117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0.40361</cdr:x>
      <cdr:y>0.77982</cdr:y>
    </cdr:from>
    <cdr:to>
      <cdr:x>0.53043</cdr:x>
      <cdr:y>0.91097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552700" y="4857749"/>
          <a:ext cx="802086" cy="8169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i="0" dirty="0" smtClean="0">
              <a:solidFill>
                <a:sysClr val="windowText" lastClr="000000"/>
              </a:solidFill>
              <a:latin typeface="Cambria Math"/>
            </a:rPr>
            <a:t>#𝑿_𝟎</a:t>
          </a:r>
          <a:endParaRPr lang="en-US" sz="10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0.45181</cdr:x>
      <cdr:y>0.1682</cdr:y>
    </cdr:from>
    <cdr:to>
      <cdr:x>0.57863</cdr:x>
      <cdr:y>0.29935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857500" y="1047749"/>
          <a:ext cx="802086" cy="8169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i="0" dirty="0" smtClean="0">
              <a:solidFill>
                <a:srgbClr val="FF0000"/>
              </a:solidFill>
              <a:latin typeface="Cambria Math"/>
            </a:rPr>
            <a:t>#𝝀_</a:t>
          </a:r>
          <a:r>
            <a:rPr lang="en-US" sz="2000" b="1" i="0" dirty="0">
              <a:solidFill>
                <a:srgbClr val="FF0000"/>
              </a:solidFill>
              <a:latin typeface="Cambria Math"/>
            </a:rPr>
            <a:t>𝚰</a:t>
          </a:r>
          <a:endParaRPr 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0.72892</cdr:x>
      <cdr:y>0.87768</cdr:y>
    </cdr:from>
    <cdr:to>
      <cdr:x>0.95677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610100" y="5467349"/>
          <a:ext cx="1441061" cy="762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b"/>
        <a:lstStyle xmlns:a="http://schemas.openxmlformats.org/drawingml/2006/main"/>
        <a:p xmlns:a="http://schemas.openxmlformats.org/drawingml/2006/main">
          <a:r>
            <a:rPr lang="en-US" sz="1800" b="1" i="0" dirty="0">
              <a:solidFill>
                <a:schemeClr val="accent1"/>
              </a:solidFill>
              <a:latin typeface="Cambria Math"/>
            </a:rPr>
            <a:t>𝝓 [𝐝𝐞𝐠]</a:t>
          </a:r>
          <a:endParaRPr lang="en-US" sz="1800" b="1" i="0" dirty="0">
            <a:solidFill>
              <a:schemeClr val="accent1"/>
            </a:solidFill>
          </a:endParaRPr>
        </a:p>
        <a:p xmlns:a="http://schemas.openxmlformats.org/drawingml/2006/main">
          <a:r>
            <a:rPr lang="en-US" sz="1800" b="1" i="0" dirty="0">
              <a:solidFill>
                <a:schemeClr val="accent1"/>
              </a:solidFill>
              <a:latin typeface="Cambria Math"/>
            </a:rPr>
            <a:t>𝜽=𝟖𝟗.𝟓</a:t>
          </a:r>
          <a:r>
            <a:rPr lang="en-US" sz="1800" b="1" i="0" dirty="0">
              <a:solidFill>
                <a:schemeClr val="accent1"/>
              </a:solidFill>
              <a:latin typeface="Cambria Math"/>
              <a:ea typeface="Cambria Math"/>
            </a:rPr>
            <a:t>°</a:t>
          </a:r>
          <a:endParaRPr lang="en-US" sz="1800" b="1" i="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0.44015</cdr:x>
      <cdr:y>0.86885</cdr:y>
    </cdr:from>
    <cdr:to>
      <cdr:x>0.56728</cdr:x>
      <cdr:y>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165964" y="63128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0.46766</cdr:x>
      <cdr:y>0.82346</cdr:y>
    </cdr:from>
    <cdr:to>
      <cdr:x>0.59478</cdr:x>
      <cdr:y>0.9546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63791" y="57413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0.497</cdr:x>
      <cdr:y>0.48008</cdr:y>
    </cdr:from>
    <cdr:to>
      <cdr:x>0.61705</cdr:x>
      <cdr:y>0.94292</cdr:y>
    </cdr:to>
    <cdr:grpSp>
      <cdr:nvGrpSpPr>
        <cdr:cNvPr id="20" name="Group 19"/>
        <cdr:cNvGrpSpPr/>
      </cdr:nvGrpSpPr>
      <cdr:grpSpPr>
        <a:xfrm xmlns:a="http://schemas.openxmlformats.org/drawingml/2006/main">
          <a:off x="3162262" y="2990586"/>
          <a:ext cx="763842" cy="2883192"/>
          <a:chOff x="3669608" y="3330713"/>
          <a:chExt cx="870367" cy="3459368"/>
        </a:xfrm>
      </cdr:grpSpPr>
      <cdr:grpSp>
        <cdr:nvGrpSpPr>
          <cdr:cNvPr id="18" name="Group 17"/>
          <cdr:cNvGrpSpPr/>
        </cdr:nvGrpSpPr>
        <cdr:grpSpPr>
          <a:xfrm xmlns:a="http://schemas.openxmlformats.org/drawingml/2006/main">
            <a:off x="3669608" y="3664224"/>
            <a:ext cx="853108" cy="3125857"/>
            <a:chOff x="3669608" y="3664224"/>
            <a:chExt cx="853109" cy="3125857"/>
          </a:xfrm>
        </cdr:grpSpPr>
        <cdr:sp macro="" textlink="">
          <cdr:nvSpPr>
            <cdr:cNvPr id="10" name="TextBox 9"/>
            <cdr:cNvSpPr txBox="1"/>
          </cdr:nvSpPr>
          <cdr:spPr>
            <a:xfrm xmlns:a="http://schemas.openxmlformats.org/drawingml/2006/main">
              <a:off x="3669608" y="366422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50</a:t>
              </a:r>
            </a:p>
          </cdr:txBody>
        </cdr:sp>
        <cdr:sp macro="" textlink="">
          <cdr:nvSpPr>
            <cdr:cNvPr id="11" name="TextBox 10"/>
            <cdr:cNvSpPr txBox="1"/>
          </cdr:nvSpPr>
          <cdr:spPr>
            <a:xfrm xmlns:a="http://schemas.openxmlformats.org/drawingml/2006/main">
              <a:off x="3669608" y="406888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100</a:t>
              </a:r>
            </a:p>
          </cdr:txBody>
        </cdr:sp>
        <cdr:sp macro="" textlink="">
          <cdr:nvSpPr>
            <cdr:cNvPr id="12" name="TextBox 11"/>
            <cdr:cNvSpPr txBox="1"/>
          </cdr:nvSpPr>
          <cdr:spPr>
            <a:xfrm xmlns:a="http://schemas.openxmlformats.org/drawingml/2006/main">
              <a:off x="3669608" y="447355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150</a:t>
              </a:r>
            </a:p>
          </cdr:txBody>
        </cdr:sp>
        <cdr:sp macro="" textlink="">
          <cdr:nvSpPr>
            <cdr:cNvPr id="13" name="TextBox 12"/>
            <cdr:cNvSpPr txBox="1"/>
          </cdr:nvSpPr>
          <cdr:spPr>
            <a:xfrm xmlns:a="http://schemas.openxmlformats.org/drawingml/2006/main">
              <a:off x="3669608" y="487821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200</a:t>
              </a:r>
            </a:p>
          </cdr:txBody>
        </cdr:sp>
        <cdr:sp macro="" textlink="">
          <cdr:nvSpPr>
            <cdr:cNvPr id="14" name="TextBox 13"/>
            <cdr:cNvSpPr txBox="1"/>
          </cdr:nvSpPr>
          <cdr:spPr>
            <a:xfrm xmlns:a="http://schemas.openxmlformats.org/drawingml/2006/main">
              <a:off x="3669608" y="528288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 dirty="0">
                  <a:solidFill>
                    <a:sysClr val="windowText" lastClr="000000"/>
                  </a:solidFill>
                </a:rPr>
                <a:t>250</a:t>
              </a:r>
            </a:p>
          </cdr:txBody>
        </cdr:sp>
        <cdr:sp macro="" textlink="">
          <cdr:nvSpPr>
            <cdr:cNvPr id="15" name="TextBox 14"/>
            <cdr:cNvSpPr txBox="1"/>
          </cdr:nvSpPr>
          <cdr:spPr>
            <a:xfrm xmlns:a="http://schemas.openxmlformats.org/drawingml/2006/main">
              <a:off x="3669608" y="568754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300</a:t>
              </a:r>
            </a:p>
          </cdr:txBody>
        </cdr:sp>
        <cdr:sp macro="" textlink="">
          <cdr:nvSpPr>
            <cdr:cNvPr id="16" name="TextBox 15"/>
            <cdr:cNvSpPr txBox="1"/>
          </cdr:nvSpPr>
          <cdr:spPr>
            <a:xfrm xmlns:a="http://schemas.openxmlformats.org/drawingml/2006/main">
              <a:off x="3669608" y="609221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350</a:t>
              </a:r>
            </a:p>
          </cdr:txBody>
        </cdr:sp>
        <cdr:sp macro="" textlink="">
          <cdr:nvSpPr>
            <cdr:cNvPr id="17" name="TextBox 16"/>
            <cdr:cNvSpPr txBox="1"/>
          </cdr:nvSpPr>
          <cdr:spPr>
            <a:xfrm xmlns:a="http://schemas.openxmlformats.org/drawingml/2006/main">
              <a:off x="3669608" y="6496876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400</a:t>
              </a:r>
            </a:p>
          </cdr:txBody>
        </cdr:sp>
      </cdr:grpSp>
      <cdr:sp macro="" textlink="">
        <cdr:nvSpPr>
          <cdr:cNvPr id="19" name="TextBox 1"/>
          <cdr:cNvSpPr txBox="1"/>
        </cdr:nvSpPr>
        <cdr:spPr>
          <a:xfrm xmlns:a="http://schemas.openxmlformats.org/drawingml/2006/main">
            <a:off x="3686866" y="3330713"/>
            <a:ext cx="853109" cy="293205"/>
          </a:xfrm>
          <a:prstGeom xmlns:a="http://schemas.openxmlformats.org/drawingml/2006/main" prst="rect">
            <a:avLst/>
          </a:prstGeom>
          <a:ln xmlns:a="http://schemas.openxmlformats.org/drawingml/2006/main">
            <a:noFill/>
          </a:ln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200" b="1">
                <a:solidFill>
                  <a:sysClr val="windowText" lastClr="000000"/>
                </a:solidFill>
              </a:rPr>
              <a:t>0</a:t>
            </a:r>
          </a:p>
        </cdr:txBody>
      </cdr:sp>
    </cdr:grp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2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0.15403</cdr:x>
      <cdr:y>0.40205</cdr:y>
    </cdr:from>
    <cdr:to>
      <cdr:x>0.36972</cdr:x>
      <cdr:y>0.57704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1133737" y="1938618"/>
          <a:ext cx="1587612" cy="8438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0.76312</cdr:x>
      <cdr:y>0.8975</cdr:y>
    </cdr:from>
    <cdr:to>
      <cdr:x>0.95624</cdr:x>
      <cdr:y>0.98047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951716" y="3794117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0.12614</cdr:x>
      <cdr:y>0.6499</cdr:y>
    </cdr:from>
    <cdr:to>
      <cdr:x>0.34183</cdr:x>
      <cdr:y>0.82489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818489" y="2747384"/>
          <a:ext cx="1399562" cy="73975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0.01815</cdr:x>
      <cdr:y>0.00962</cdr:y>
    </cdr:from>
    <cdr:to>
      <cdr:x>0.06616</cdr:x>
      <cdr:y>0.63631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051101" y="1209548"/>
          <a:ext cx="2649282" cy="31149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 b="0" i="1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  Jet    (μ</a:t>
          </a:r>
          <a:r>
            <a:rPr lang="en-US" sz="1400" b="0" i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_𝐸-Ε)/𝐸 </a:t>
          </a:r>
          <a:r>
            <a:rPr lang="en-US" sz="140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 (RMS90) [%]</a:t>
          </a:r>
          <a:endParaRPr lang="en-US" sz="2000">
            <a:effectLst/>
          </a:endParaRPr>
        </a:p>
      </cdr:txBody>
    </cdr:sp>
  </cdr:relSizeAnchor>
  <cdr:relSizeAnchor xmlns:cdr="http://schemas.openxmlformats.org/drawingml/2006/chartDrawing">
    <cdr:from>
      <cdr:x>0.78954</cdr:x>
      <cdr:y>0.91703</cdr:y>
    </cdr:from>
    <cdr:to>
      <cdr:x>0.98266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5123166" y="3876682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0.67601</cdr:x>
      <cdr:y>0.76978</cdr:y>
    </cdr:from>
    <cdr:to>
      <cdr:x>0.80763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696240" y="388454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0.64398</cdr:x>
      <cdr:y>0.87018</cdr:y>
    </cdr:from>
    <cdr:to>
      <cdr:x>0.89895</cdr:x>
      <cdr:y>0.98162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727595" y="2886100"/>
          <a:ext cx="1475854" cy="369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r"/>
          <a:r>
            <a:rPr lang="en-US" sz="1400" b="0" i="0">
              <a:latin typeface="Cambria Math"/>
            </a:rPr>
            <a:t>𝐸_𝐾0𝐿</a:t>
          </a:r>
          <a:r>
            <a:rPr lang="en-US" sz="1400" dirty="0"/>
            <a:t>[GeV]</a:t>
          </a:r>
        </a:p>
      </cdr:txBody>
    </cdr:sp>
  </cdr:relSizeAnchor>
  <cdr:relSizeAnchor xmlns:cdr="http://schemas.openxmlformats.org/drawingml/2006/chartDrawing">
    <cdr:from>
      <cdr:x>0.01228</cdr:x>
      <cdr:y>0.01686</cdr:y>
    </cdr:from>
    <cdr:to>
      <cdr:x>0.05789</cdr:x>
      <cdr:y>0.44264</cdr:y>
    </cdr:to>
    <cdr:sp macro="" textlink="">
      <cdr:nvSpPr>
        <cdr:cNvPr id="6" name="TextBox 1"/>
        <cdr:cNvSpPr txBox="1"/>
      </cdr:nvSpPr>
      <cdr:spPr>
        <a:xfrm xmlns:a="http://schemas.openxmlformats.org/drawingml/2006/main" rot="16200000">
          <a:off x="-654326" y="812800"/>
          <a:ext cx="1805608" cy="3230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/>
            <a:t>Fitted </a:t>
          </a:r>
          <a:r>
            <a:rPr lang="en-US" sz="1400" b="0" i="0">
              <a:latin typeface="Cambria Math"/>
            </a:rPr>
            <a:t>𝜎/𝜇</a:t>
          </a:r>
          <a:r>
            <a:rPr lang="en-US" sz="1400"/>
            <a:t> [%]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0.67601</cdr:x>
      <cdr:y>0.76978</cdr:y>
    </cdr:from>
    <cdr:to>
      <cdr:x>0.80763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696240" y="388454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0.6652</cdr:x>
      <cdr:y>0.84122</cdr:y>
    </cdr:from>
    <cdr:to>
      <cdr:x>0.92017</cdr:x>
      <cdr:y>0.96822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850378" y="2621715"/>
          <a:ext cx="1475854" cy="3958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r"/>
          <a:r>
            <a:rPr lang="en-US" sz="1400" b="0" i="0">
              <a:latin typeface="Cambria Math"/>
            </a:rPr>
            <a:t>𝐸_𝐾0𝐿  </a:t>
          </a:r>
          <a:r>
            <a:rPr lang="en-US" sz="1400" dirty="0"/>
            <a:t>[GeV]</a:t>
          </a:r>
        </a:p>
      </cdr:txBody>
    </cdr:sp>
  </cdr:relSizeAnchor>
  <cdr:relSizeAnchor xmlns:cdr="http://schemas.openxmlformats.org/drawingml/2006/chartDrawing">
    <cdr:from>
      <cdr:x>0.01228</cdr:x>
      <cdr:y>0.01686</cdr:y>
    </cdr:from>
    <cdr:to>
      <cdr:x>0.05789</cdr:x>
      <cdr:y>0.44264</cdr:y>
    </cdr:to>
    <cdr:sp macro="" textlink="">
      <cdr:nvSpPr>
        <cdr:cNvPr id="6" name="TextBox 1"/>
        <cdr:cNvSpPr txBox="1"/>
      </cdr:nvSpPr>
      <cdr:spPr>
        <a:xfrm xmlns:a="http://schemas.openxmlformats.org/drawingml/2006/main" rot="16200000">
          <a:off x="-654326" y="812800"/>
          <a:ext cx="1805608" cy="3230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 b="0" i="0">
              <a:latin typeface="Cambria Math"/>
            </a:rPr>
            <a:t>(𝜇−𝐸_𝐾0𝐿)/𝐸_𝐾0𝐿</a:t>
          </a:r>
          <a:r>
            <a:rPr lang="en-US" sz="1400"/>
            <a:t> [%]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</cdr:x>
      <cdr:y>3.28084E-7</cdr:y>
    </cdr:from>
    <cdr:to>
      <cdr:x>0.07071</cdr:x>
      <cdr:y>0.62669</cdr:y>
    </cdr:to>
    <cdr:sp macro="" textlink="">
      <cdr:nvSpPr>
        <cdr:cNvPr id="2" name="TextBox 3"/>
        <cdr:cNvSpPr txBox="1"/>
      </cdr:nvSpPr>
      <cdr:spPr>
        <a:xfrm xmlns:a="http://schemas.openxmlformats.org/drawingml/2006/main" rot="16200000">
          <a:off x="-1612458" y="1612460"/>
          <a:ext cx="3820302" cy="595385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2000" b="0" i="1" baseline="0" dirty="0">
              <a:latin typeface="Cambria Math"/>
            </a:rPr>
            <a:t>  Jet    </a:t>
          </a:r>
          <a:r>
            <a:rPr lang="en-US" sz="2000" b="0" i="0" dirty="0">
              <a:latin typeface="Cambria Math"/>
            </a:rPr>
            <a:t>𝜎_𝐸/𝜇_𝐸 </a:t>
          </a:r>
          <a:r>
            <a:rPr lang="en-US" sz="2000" dirty="0"/>
            <a:t> (RMS90) [%]</a:t>
          </a:r>
        </a:p>
      </cdr:txBody>
    </cdr:sp>
  </cdr:relSizeAnchor>
  <cdr:relSizeAnchor xmlns:cdr="http://schemas.openxmlformats.org/drawingml/2006/chartDrawing">
    <cdr:from>
      <cdr:x>0.54211</cdr:x>
      <cdr:y>0.92635</cdr:y>
    </cdr:from>
    <cdr:to>
      <cdr:x>0.73523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564659" y="5647030"/>
          <a:ext cx="1626090" cy="448970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b="0" i="0" dirty="0">
              <a:latin typeface="Cambria Math"/>
            </a:rPr>
            <a:t>√𝑠  [GeV]</a:t>
          </a:r>
          <a:endParaRPr lang="en-US" sz="20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0.794</cdr:x>
      <cdr:y>0.90878</cdr:y>
    </cdr:from>
    <cdr:to>
      <cdr:x>0.98712</cdr:x>
      <cdr:y>0.98243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050280" y="5124433"/>
          <a:ext cx="1471612" cy="41530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b="0" i="0">
              <a:latin typeface="Cambria Math"/>
            </a:rPr>
            <a:t>√𝑠  [GeV]</a:t>
          </a:r>
          <a:endParaRPr lang="en-US" sz="2000" dirty="0"/>
        </a:p>
      </cdr:txBody>
    </cdr:sp>
  </cdr:relSizeAnchor>
  <cdr:relSizeAnchor xmlns:cdr="http://schemas.openxmlformats.org/drawingml/2006/chartDrawing">
    <cdr:from>
      <cdr:x>0.003</cdr:x>
      <cdr:y>0.00527</cdr:y>
    </cdr:from>
    <cdr:to>
      <cdr:x>0.04989</cdr:x>
      <cdr:y>0.59167</cdr:y>
    </cdr:to>
    <cdr:sp macro="" textlink="">
      <cdr:nvSpPr>
        <cdr:cNvPr id="4" name="TextBox 3"/>
        <cdr:cNvSpPr txBox="1"/>
      </cdr:nvSpPr>
      <cdr:spPr>
        <a:xfrm xmlns:a="http://schemas.openxmlformats.org/drawingml/2006/main" rot="16200000">
          <a:off x="-1561714" y="1619409"/>
          <a:ext cx="3574677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2000" b="0" i="1" baseline="0" dirty="0">
              <a:latin typeface="Cambria Math"/>
            </a:rPr>
            <a:t>  Jet    (μ</a:t>
          </a:r>
          <a:r>
            <a:rPr lang="en-US" sz="2000" b="0" i="0" dirty="0">
              <a:latin typeface="Cambria Math"/>
            </a:rPr>
            <a:t>_𝐸-Ε)/𝐸 </a:t>
          </a:r>
          <a:r>
            <a:rPr lang="en-US" sz="2000" dirty="0"/>
            <a:t> (RMS90) [%]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0.41774</cdr:x>
      <cdr:y>0.76923</cdr:y>
    </cdr:from>
    <cdr:to>
      <cdr:x>0.54456</cdr:x>
      <cdr:y>0.90038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624137" y="4572000"/>
          <a:ext cx="796650" cy="779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i="0" dirty="0" smtClean="0">
              <a:solidFill>
                <a:sysClr val="windowText" lastClr="000000"/>
              </a:solidFill>
              <a:latin typeface="Cambria Math"/>
            </a:rPr>
            <a:t>#𝑿_𝟎   </a:t>
          </a:r>
          <a:endParaRPr lang="en-US" sz="10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0.46626</cdr:x>
      <cdr:y>0.11538</cdr:y>
    </cdr:from>
    <cdr:to>
      <cdr:x>0.59308</cdr:x>
      <cdr:y>0.24653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928937" y="685800"/>
          <a:ext cx="796649" cy="779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i="0" dirty="0" smtClean="0">
              <a:solidFill>
                <a:srgbClr val="FF0000"/>
              </a:solidFill>
              <a:latin typeface="Cambria Math"/>
            </a:rPr>
            <a:t>#𝝀_</a:t>
          </a:r>
          <a:r>
            <a:rPr lang="en-US" sz="2000" b="1" i="0" dirty="0">
              <a:solidFill>
                <a:srgbClr val="FF0000"/>
              </a:solidFill>
              <a:latin typeface="Cambria Math"/>
            </a:rPr>
            <a:t>𝚰</a:t>
          </a:r>
          <a:endParaRPr 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0.70887</cdr:x>
      <cdr:y>0.87179</cdr:y>
    </cdr:from>
    <cdr:to>
      <cdr:x>0.89973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452937" y="5380862"/>
          <a:ext cx="1198932" cy="7913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b"/>
        <a:lstStyle xmlns:a="http://schemas.openxmlformats.org/drawingml/2006/main"/>
        <a:p xmlns:a="http://schemas.openxmlformats.org/drawingml/2006/main">
          <a:pPr algn="r"/>
          <a:r>
            <a:rPr lang="en-US" sz="1800" b="1" i="0" dirty="0" smtClean="0">
              <a:solidFill>
                <a:schemeClr val="accent1"/>
              </a:solidFill>
              <a:latin typeface="Cambria Math"/>
            </a:rPr>
            <a:t>𝝓 </a:t>
          </a:r>
          <a:r>
            <a:rPr lang="en-US" sz="1800" b="1" i="0" dirty="0">
              <a:solidFill>
                <a:schemeClr val="accent1"/>
              </a:solidFill>
              <a:latin typeface="Cambria Math"/>
            </a:rPr>
            <a:t>[𝐝𝐞𝐠]</a:t>
          </a:r>
          <a:endParaRPr lang="en-US" sz="1800" b="1" i="0" dirty="0">
            <a:solidFill>
              <a:schemeClr val="accent1"/>
            </a:solidFill>
          </a:endParaRPr>
        </a:p>
        <a:p xmlns:a="http://schemas.openxmlformats.org/drawingml/2006/main">
          <a:pPr algn="r"/>
          <a:r>
            <a:rPr lang="en-US" sz="1800" b="1" i="0" dirty="0" smtClean="0">
              <a:solidFill>
                <a:schemeClr val="accent1"/>
              </a:solidFill>
              <a:latin typeface="Cambria Math"/>
            </a:rPr>
            <a:t>𝐚𝐭 </a:t>
          </a:r>
          <a:r>
            <a:rPr lang="en-US" sz="1800" b="1" i="0" dirty="0">
              <a:solidFill>
                <a:schemeClr val="accent1"/>
              </a:solidFill>
              <a:latin typeface="Cambria Math"/>
            </a:rPr>
            <a:t>𝜽=𝟗𝟎</a:t>
          </a:r>
          <a:r>
            <a:rPr lang="en-US" sz="1800" b="1" i="0" dirty="0">
              <a:solidFill>
                <a:schemeClr val="accent1"/>
              </a:solidFill>
              <a:latin typeface="Cambria Math"/>
              <a:ea typeface="Cambria Math"/>
            </a:rPr>
            <a:t>°</a:t>
          </a:r>
          <a:endParaRPr lang="en-US" sz="1800" b="1" i="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0.44015</cdr:x>
      <cdr:y>0.86885</cdr:y>
    </cdr:from>
    <cdr:to>
      <cdr:x>0.56728</cdr:x>
      <cdr:y>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165964" y="63128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0.46766</cdr:x>
      <cdr:y>0.82346</cdr:y>
    </cdr:from>
    <cdr:to>
      <cdr:x>0.59478</cdr:x>
      <cdr:y>0.9546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63791" y="57413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0.497</cdr:x>
      <cdr:y>0.48008</cdr:y>
    </cdr:from>
    <cdr:to>
      <cdr:x>0.61705</cdr:x>
      <cdr:y>0.97624</cdr:y>
    </cdr:to>
    <cdr:grpSp>
      <cdr:nvGrpSpPr>
        <cdr:cNvPr id="20" name="Group 19"/>
        <cdr:cNvGrpSpPr/>
      </cdr:nvGrpSpPr>
      <cdr:grpSpPr>
        <a:xfrm xmlns:a="http://schemas.openxmlformats.org/drawingml/2006/main">
          <a:off x="3122023" y="2963150"/>
          <a:ext cx="754123" cy="3062399"/>
          <a:chOff x="3669608" y="3330713"/>
          <a:chExt cx="870367" cy="3459368"/>
        </a:xfrm>
      </cdr:grpSpPr>
      <cdr:grpSp>
        <cdr:nvGrpSpPr>
          <cdr:cNvPr id="18" name="Group 17"/>
          <cdr:cNvGrpSpPr/>
        </cdr:nvGrpSpPr>
        <cdr:grpSpPr>
          <a:xfrm xmlns:a="http://schemas.openxmlformats.org/drawingml/2006/main">
            <a:off x="3669608" y="3664224"/>
            <a:ext cx="853108" cy="3125857"/>
            <a:chOff x="3669608" y="3664224"/>
            <a:chExt cx="853109" cy="3125857"/>
          </a:xfrm>
        </cdr:grpSpPr>
        <cdr:sp macro="" textlink="">
          <cdr:nvSpPr>
            <cdr:cNvPr id="10" name="TextBox 9"/>
            <cdr:cNvSpPr txBox="1"/>
          </cdr:nvSpPr>
          <cdr:spPr>
            <a:xfrm xmlns:a="http://schemas.openxmlformats.org/drawingml/2006/main">
              <a:off x="3669608" y="366422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50</a:t>
              </a:r>
            </a:p>
          </cdr:txBody>
        </cdr:sp>
        <cdr:sp macro="" textlink="">
          <cdr:nvSpPr>
            <cdr:cNvPr id="11" name="TextBox 10"/>
            <cdr:cNvSpPr txBox="1"/>
          </cdr:nvSpPr>
          <cdr:spPr>
            <a:xfrm xmlns:a="http://schemas.openxmlformats.org/drawingml/2006/main">
              <a:off x="3669608" y="406888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100</a:t>
              </a:r>
            </a:p>
          </cdr:txBody>
        </cdr:sp>
        <cdr:sp macro="" textlink="">
          <cdr:nvSpPr>
            <cdr:cNvPr id="12" name="TextBox 11"/>
            <cdr:cNvSpPr txBox="1"/>
          </cdr:nvSpPr>
          <cdr:spPr>
            <a:xfrm xmlns:a="http://schemas.openxmlformats.org/drawingml/2006/main">
              <a:off x="3669608" y="447355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150</a:t>
              </a:r>
            </a:p>
          </cdr:txBody>
        </cdr:sp>
        <cdr:sp macro="" textlink="">
          <cdr:nvSpPr>
            <cdr:cNvPr id="13" name="TextBox 12"/>
            <cdr:cNvSpPr txBox="1"/>
          </cdr:nvSpPr>
          <cdr:spPr>
            <a:xfrm xmlns:a="http://schemas.openxmlformats.org/drawingml/2006/main">
              <a:off x="3669608" y="487821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200</a:t>
              </a:r>
            </a:p>
          </cdr:txBody>
        </cdr:sp>
        <cdr:sp macro="" textlink="">
          <cdr:nvSpPr>
            <cdr:cNvPr id="14" name="TextBox 13"/>
            <cdr:cNvSpPr txBox="1"/>
          </cdr:nvSpPr>
          <cdr:spPr>
            <a:xfrm xmlns:a="http://schemas.openxmlformats.org/drawingml/2006/main">
              <a:off x="3669608" y="528288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250</a:t>
              </a:r>
            </a:p>
          </cdr:txBody>
        </cdr:sp>
        <cdr:sp macro="" textlink="">
          <cdr:nvSpPr>
            <cdr:cNvPr id="15" name="TextBox 14"/>
            <cdr:cNvSpPr txBox="1"/>
          </cdr:nvSpPr>
          <cdr:spPr>
            <a:xfrm xmlns:a="http://schemas.openxmlformats.org/drawingml/2006/main">
              <a:off x="3669608" y="568754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300</a:t>
              </a:r>
            </a:p>
          </cdr:txBody>
        </cdr:sp>
        <cdr:sp macro="" textlink="">
          <cdr:nvSpPr>
            <cdr:cNvPr id="16" name="TextBox 15"/>
            <cdr:cNvSpPr txBox="1"/>
          </cdr:nvSpPr>
          <cdr:spPr>
            <a:xfrm xmlns:a="http://schemas.openxmlformats.org/drawingml/2006/main">
              <a:off x="3669608" y="609221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350</a:t>
              </a:r>
            </a:p>
          </cdr:txBody>
        </cdr:sp>
        <cdr:sp macro="" textlink="">
          <cdr:nvSpPr>
            <cdr:cNvPr id="17" name="TextBox 16"/>
            <cdr:cNvSpPr txBox="1"/>
          </cdr:nvSpPr>
          <cdr:spPr>
            <a:xfrm xmlns:a="http://schemas.openxmlformats.org/drawingml/2006/main">
              <a:off x="3669608" y="6496876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400</a:t>
              </a:r>
            </a:p>
          </cdr:txBody>
        </cdr:sp>
      </cdr:grpSp>
      <cdr:sp macro="" textlink="">
        <cdr:nvSpPr>
          <cdr:cNvPr id="19" name="TextBox 1"/>
          <cdr:cNvSpPr txBox="1"/>
        </cdr:nvSpPr>
        <cdr:spPr>
          <a:xfrm xmlns:a="http://schemas.openxmlformats.org/drawingml/2006/main">
            <a:off x="3686866" y="3330713"/>
            <a:ext cx="853109" cy="293205"/>
          </a:xfrm>
          <a:prstGeom xmlns:a="http://schemas.openxmlformats.org/drawingml/2006/main" prst="rect">
            <a:avLst/>
          </a:prstGeom>
          <a:ln xmlns:a="http://schemas.openxmlformats.org/drawingml/2006/main">
            <a:noFill/>
          </a:ln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200" b="1">
                <a:solidFill>
                  <a:sysClr val="windowText" lastClr="000000"/>
                </a:solidFill>
              </a:rPr>
              <a:t>0</a:t>
            </a:r>
          </a:p>
        </cdr:txBody>
      </cdr:sp>
    </cdr:grp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0.76856</cdr:x>
      <cdr:y>0.94437</cdr:y>
    </cdr:from>
    <cdr:to>
      <cdr:x>0.90347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915025" y="6305551"/>
          <a:ext cx="1038224" cy="3714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i="0">
              <a:latin typeface="Cambria Math"/>
            </a:rPr>
            <a:t>𝝓=𝟎</a:t>
          </a:r>
          <a:r>
            <a:rPr lang="en-US" sz="1400" b="1" i="0">
              <a:latin typeface="Cambria Math"/>
              <a:ea typeface="Cambria Math"/>
            </a:rPr>
            <a:t>°</a:t>
          </a:r>
          <a:endParaRPr lang="en-US" sz="1400" b="1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759FD-36C8-4FD2-8AF5-29619E53DB11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A4B21-742F-424F-B48B-512B07BC7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274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E3338-DBB4-425F-AFAA-4EBD22F2F6F3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13BD1B-2BED-4336-A24B-AAE60688B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BEF4A-1F41-4C5F-8AF3-76C10D089384}" type="datetime1">
              <a:rPr lang="fr-FR" smtClean="0"/>
              <a:t>23/09/2014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72B84-721C-47AB-B71F-9EB5A27ACD40}" type="datetime1">
              <a:rPr lang="fr-FR" smtClean="0"/>
              <a:t>23/09/2014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59DEF-B1DF-4258-B644-28AFC643F72B}" type="datetime1">
              <a:rPr lang="fr-FR" smtClean="0"/>
              <a:t>23/09/2014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620000" cy="685800"/>
          </a:xfrm>
        </p:spPr>
        <p:txBody>
          <a:bodyPr anchor="t"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76200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DE4C-0F7C-4849-843F-94F2A874273A}" type="datetime1">
              <a:rPr lang="fr-FR" smtClean="0"/>
              <a:t>23/09/2014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2928-0655-422A-B02B-0BD647F2A0E2}" type="datetime1">
              <a:rPr lang="fr-FR" smtClean="0"/>
              <a:t>23/09/2014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673B8-6EE1-4B19-AA40-3D3E6420C1E2}" type="datetime1">
              <a:rPr lang="fr-FR" smtClean="0"/>
              <a:t>23/09/2014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20B7-EFF8-4C4F-AA98-C93A611F6A5D}" type="datetime1">
              <a:rPr lang="fr-FR" smtClean="0"/>
              <a:t>23/09/2014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03421-5329-4F30-A023-D457040CBFA3}" type="datetime1">
              <a:rPr lang="fr-FR" smtClean="0"/>
              <a:t>23/09/2014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B00B7-FDAE-4470-8BF1-B023D473CF3D}" type="datetime1">
              <a:rPr lang="fr-FR" smtClean="0"/>
              <a:t>23/09/2014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93EC-4C35-4253-8AE1-3B290F621304}" type="datetime1">
              <a:rPr lang="fr-FR" smtClean="0"/>
              <a:t>23/09/2014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86CA7-DDE0-4CD8-A5A2-43AEB536E14E}" type="datetime1">
              <a:rPr lang="fr-FR" smtClean="0"/>
              <a:t>23/09/2014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lum bright="2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0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620000" cy="7159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7620000" cy="556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ED35D0A-0FD1-441C-8E39-CFE5005FC965}" type="datetime1">
              <a:rPr lang="fr-FR" smtClean="0"/>
              <a:t>23/09/2014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115459/contribution/14/material/slides/0.pdf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genda.linearcollider.org/getFile.py/access?contribId=13&amp;#38;#38;#38;#38;#38;sessionId=1&amp;#38;#38;#38;#38;#38;resId=0&amp;#38;#38;#38;#38;#38;materialId=slides&amp;#38;#38;#38;#38;#38;confId=5134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hyperlink" Target="http://www.lcsim.org/detectors/clic_sid_cdr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-flc.desy.de/ldcoptimization/tools/mokkamodels.php?model=CLIC_ILD_CDR" TargetMode="Externa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990600"/>
            <a:ext cx="5624510" cy="2057400"/>
          </a:xfrm>
        </p:spPr>
        <p:txBody>
          <a:bodyPr anchor="t">
            <a:noAutofit/>
          </a:bodyPr>
          <a:lstStyle/>
          <a:p>
            <a:pPr algn="r"/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HCal Barrel Optimization: </a:t>
            </a:r>
            <a:r>
              <a:rPr lang="en-US" sz="3600" dirty="0" smtClean="0"/>
              <a:t>Status and Updates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8310" y="3193676"/>
            <a:ext cx="3962400" cy="1385047"/>
          </a:xfrm>
        </p:spPr>
        <p:txBody>
          <a:bodyPr anchor="ctr"/>
          <a:lstStyle/>
          <a:p>
            <a:pPr algn="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Nikiforos Nikiforou</a:t>
            </a:r>
          </a:p>
          <a:p>
            <a:pPr algn="r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CERN/PH-LCD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42925" y="4724400"/>
            <a:ext cx="5157785" cy="1371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err="1" smtClean="0"/>
              <a:t>CLICdp</a:t>
            </a:r>
            <a:r>
              <a:rPr lang="en-US" dirty="0" smtClean="0"/>
              <a:t> Detector Optimization Meeting</a:t>
            </a:r>
          </a:p>
          <a:p>
            <a:pPr algn="r"/>
            <a:r>
              <a:rPr lang="en-US" dirty="0" smtClean="0"/>
              <a:t>CERN, Sep 23</a:t>
            </a:r>
            <a:r>
              <a:rPr lang="en-US" baseline="30000" dirty="0" smtClean="0"/>
              <a:t>rd</a:t>
            </a:r>
            <a:r>
              <a:rPr lang="en-US" dirty="0" smtClean="0"/>
              <a:t> 2014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143000"/>
            <a:ext cx="1373886" cy="1371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4" t="11364" r="11364" b="11364"/>
          <a:stretch/>
        </p:blipFill>
        <p:spPr>
          <a:xfrm>
            <a:off x="7086600" y="2628899"/>
            <a:ext cx="1371602" cy="1371602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6" r="12646"/>
          <a:stretch/>
        </p:blipFill>
        <p:spPr>
          <a:xfrm>
            <a:off x="7086600" y="411480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74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13"/>
    </mc:Choice>
    <mc:Fallback xmlns="">
      <p:transition spd="slow" advTm="771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9525"/>
            <a:ext cx="7972425" cy="685800"/>
          </a:xfrm>
        </p:spPr>
        <p:txBody>
          <a:bodyPr/>
          <a:lstStyle/>
          <a:p>
            <a:r>
              <a:rPr lang="en-US" sz="2800" dirty="0" smtClean="0"/>
              <a:t>Tungsten and Steel Response to 50 GeV K0L for various Timing Cuts: Fraction of Reconstructed Energy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ED01-84AB-4913-996F-4DB13BA92E9E}" type="datetime1">
              <a:rPr lang="fr-FR" smtClean="0"/>
              <a:t>23/09/2014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CLICdp Detector Optimization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2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10</a:t>
            </a:fld>
            <a:endParaRPr lang="en-US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5675583"/>
              </p:ext>
            </p:extLst>
          </p:nvPr>
        </p:nvGraphicFramePr>
        <p:xfrm>
          <a:off x="104775" y="2390774"/>
          <a:ext cx="8429625" cy="4467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81575" y="6501884"/>
            <a:ext cx="328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 Window Timing Cut [ns]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6200000">
                <a:off x="-188166" y="2847975"/>
                <a:ext cx="1119281" cy="628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0" smtClean="0">
                          <a:latin typeface="Cambria Math"/>
                        </a:rPr>
                        <m:t>%]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8166" y="2847975"/>
                <a:ext cx="1119281" cy="6280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6675" y="952500"/>
            <a:ext cx="7620000" cy="1649863"/>
          </a:xfrm>
        </p:spPr>
        <p:txBody>
          <a:bodyPr/>
          <a:lstStyle/>
          <a:p>
            <a:r>
              <a:rPr lang="en-US" dirty="0" smtClean="0"/>
              <a:t>Tighter timing cut = Smaller Fraction of reconstructed energy </a:t>
            </a:r>
          </a:p>
          <a:p>
            <a:pPr lvl="1"/>
            <a:r>
              <a:rPr lang="en-US" dirty="0" smtClean="0"/>
              <a:t>Tungsten is more sensitive</a:t>
            </a:r>
          </a:p>
          <a:p>
            <a:pPr lvl="1"/>
            <a:r>
              <a:rPr lang="en-US" dirty="0" smtClean="0"/>
              <a:t>Calibration procedure adapts to correct for the lost 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746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3432079"/>
              </p:ext>
            </p:extLst>
          </p:nvPr>
        </p:nvGraphicFramePr>
        <p:xfrm>
          <a:off x="-77467" y="2276475"/>
          <a:ext cx="8665137" cy="458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9525"/>
            <a:ext cx="7972425" cy="685800"/>
          </a:xfrm>
        </p:spPr>
        <p:txBody>
          <a:bodyPr/>
          <a:lstStyle/>
          <a:p>
            <a:r>
              <a:rPr lang="en-US" sz="2800" dirty="0" smtClean="0"/>
              <a:t>Tungsten and Steel Response to 50 GeV K0L for various Timing Cuts: Energy Resolution</a:t>
            </a:r>
            <a:r>
              <a:rPr lang="en-US" sz="2000" dirty="0" smtClean="0"/>
              <a:t> (normalized to 50 GeV)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41260-0E87-47D5-874E-0AE38E8643E0}" type="datetime1">
              <a:rPr lang="fr-FR" smtClean="0"/>
              <a:t>23/09/2014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CLICdp Detector Optimization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3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81575" y="6501884"/>
            <a:ext cx="328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 Window Timing Cut [ns]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6200000">
                <a:off x="-191885" y="2847975"/>
                <a:ext cx="1126719" cy="628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0" smtClean="0">
                          <a:latin typeface="Cambria Math"/>
                        </a:rPr>
                        <m:t>%]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91885" y="2847975"/>
                <a:ext cx="1126719" cy="6280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6674" y="952500"/>
            <a:ext cx="8324851" cy="1649863"/>
          </a:xfrm>
        </p:spPr>
        <p:txBody>
          <a:bodyPr/>
          <a:lstStyle/>
          <a:p>
            <a:r>
              <a:rPr lang="en-US" sz="1800" dirty="0" smtClean="0"/>
              <a:t>First attempt to reproduce previous studies by M. Thomson and J. Marshall  (see backup)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Similar conclusion to JER study: </a:t>
            </a:r>
          </a:p>
          <a:p>
            <a:pPr marL="11430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Tungsten@100 ns “outperforms” Steel at 10 ns and 100 ns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420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Next Steps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6199" y="762000"/>
                <a:ext cx="8353425" cy="5638800"/>
              </a:xfrm>
            </p:spPr>
            <p:txBody>
              <a:bodyPr/>
              <a:lstStyle/>
              <a:p>
                <a:r>
                  <a:rPr lang="en-US" b="1" dirty="0" smtClean="0"/>
                  <a:t>JER: </a:t>
                </a:r>
                <a:r>
                  <a:rPr lang="en-US" dirty="0" smtClean="0"/>
                  <a:t>“Fe does not appear to perform better than W, </a:t>
                </a:r>
                <a:r>
                  <a:rPr lang="en-US" b="1" dirty="0" smtClean="0"/>
                  <a:t>assuming the same timing window of 100 ns or larger</a:t>
                </a:r>
                <a:r>
                  <a:rPr lang="en-US" dirty="0" smtClean="0"/>
                  <a:t>”</a:t>
                </a:r>
              </a:p>
              <a:p>
                <a:pPr lvl="1"/>
                <a:r>
                  <a:rPr lang="en-US" dirty="0" smtClean="0"/>
                  <a:t>If there is a strong argument for a small readout window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(10 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</a:rPr>
                      <m:t>n</m:t>
                    </m:r>
                    <m:r>
                      <m:rPr>
                        <m:sty m:val="p"/>
                      </m:rPr>
                      <a:rPr lang="en-US" i="0" dirty="0" err="1" smtClean="0">
                        <a:latin typeface="Cambria Math"/>
                      </a:rPr>
                      <m:t>s</m:t>
                    </m:r>
                    <m:r>
                      <a:rPr lang="en-US" b="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), Fe will perform better than W</a:t>
                </a:r>
              </a:p>
              <a:p>
                <a:pPr lvl="2"/>
                <a:r>
                  <a:rPr lang="en-US" dirty="0" smtClean="0"/>
                  <a:t>However, any effect (increased background/pileup) due to a large HCal timing window can be mitigated by PFO-level timing cuts (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/>
                      </a:rPr>
                      <m:t>ns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) </a:t>
                </a:r>
              </a:p>
              <a:p>
                <a:pPr lvl="1"/>
                <a:r>
                  <a:rPr lang="en-US" dirty="0" smtClean="0"/>
                  <a:t>At the very least, one can say that at 100 ns, Fe can perhaps have a comparable (within ~5-10%) JER performance with W</a:t>
                </a:r>
              </a:p>
              <a:p>
                <a:pPr lvl="1"/>
                <a:r>
                  <a:rPr lang="en-US" dirty="0" smtClean="0"/>
                  <a:t>Some residual non-</a:t>
                </a:r>
                <a:r>
                  <a:rPr lang="en-US" dirty="0" err="1" smtClean="0"/>
                  <a:t>linearities</a:t>
                </a:r>
                <a:r>
                  <a:rPr lang="en-US" dirty="0" smtClean="0"/>
                  <a:t>/systematics to be investigated more</a:t>
                </a:r>
              </a:p>
              <a:p>
                <a:r>
                  <a:rPr lang="en-US" dirty="0" smtClean="0"/>
                  <a:t>The single particle response results appear to agree with JER conclusions</a:t>
                </a:r>
              </a:p>
              <a:p>
                <a:r>
                  <a:rPr lang="en-US" dirty="0" smtClean="0"/>
                  <a:t>Next steps: Study more realistic physics events with two jets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𝑍𝑍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𝜈𝜈</m:t>
                    </m:r>
                    <m:r>
                      <a:rPr lang="en-US" b="0" i="1" smtClean="0">
                        <a:latin typeface="Cambria Math"/>
                      </a:rPr>
                      <m:t>𝑗𝑗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𝑊𝑊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𝜈</m:t>
                    </m:r>
                    <m:r>
                      <a:rPr lang="en-US" b="0" i="1" smtClean="0">
                        <a:latin typeface="Cambria Math"/>
                      </a:rPr>
                      <m:t>ℓ</m:t>
                    </m:r>
                    <m:r>
                      <a:rPr lang="en-US" b="0" i="1" smtClean="0">
                        <a:latin typeface="Cambria Math"/>
                      </a:rPr>
                      <m:t>𝑗𝑗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Study JER in these events</a:t>
                </a:r>
              </a:p>
              <a:p>
                <a:pPr lvl="1"/>
                <a:r>
                  <a:rPr lang="en-US" dirty="0" smtClean="0"/>
                  <a:t>Study overlap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𝑍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𝑊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err="1" smtClean="0"/>
                  <a:t>dijet</a:t>
                </a:r>
                <a:r>
                  <a:rPr lang="en-US" dirty="0" smtClean="0"/>
                  <a:t>-invariant mass peaks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199" y="762000"/>
                <a:ext cx="8353425" cy="5638800"/>
              </a:xfrm>
              <a:blipFill rotWithShape="1">
                <a:blip r:embed="rId2"/>
                <a:stretch>
                  <a:fillRect t="-6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E65AF-62CF-49BC-B742-03402F5899A4}" type="datetime1">
              <a:rPr lang="fr-FR" smtClean="0"/>
              <a:t>23/09/2014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093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 material – OLDER PLOTS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0E327-E260-472D-A27D-6BC7733830D8}" type="datetime1">
              <a:rPr lang="fr-FR" smtClean="0"/>
              <a:t>23/09/2014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85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JER for various </a:t>
            </a:r>
            <a:r>
              <a:rPr lang="en-US" sz="2800" dirty="0" err="1" smtClean="0"/>
              <a:t>HCal</a:t>
            </a:r>
            <a:r>
              <a:rPr lang="en-US" sz="2800" dirty="0" smtClean="0"/>
              <a:t> timing cuts from last week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AA1C6-7824-4DC7-B497-5433C1F4CD07}" type="datetime1">
              <a:rPr lang="fr-FR" smtClean="0"/>
              <a:t>23/09/2014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graphicFrame>
        <p:nvGraphicFramePr>
          <p:cNvPr id="7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9798272"/>
              </p:ext>
            </p:extLst>
          </p:nvPr>
        </p:nvGraphicFramePr>
        <p:xfrm>
          <a:off x="0" y="762000"/>
          <a:ext cx="8420100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82900" y="602764"/>
            <a:ext cx="6197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Using same calibration for same model, different timing cuts</a:t>
            </a:r>
            <a:r>
              <a:rPr lang="en-US" sz="2400" b="1" dirty="0" smtClean="0">
                <a:solidFill>
                  <a:srgbClr val="FF0000"/>
                </a:solidFill>
              </a:rPr>
              <a:t>! The calibration was performed without timing cuts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7448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Residuals for the same sets from last week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A71B-A55F-480E-8898-3FE8D63DC4D9}" type="datetime1">
              <a:rPr lang="fr-FR" smtClean="0"/>
              <a:t>23/09/2014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graphicFrame>
        <p:nvGraphicFramePr>
          <p:cNvPr id="7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7190997"/>
              </p:ext>
            </p:extLst>
          </p:nvPr>
        </p:nvGraphicFramePr>
        <p:xfrm>
          <a:off x="0" y="762000"/>
          <a:ext cx="8531788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70000" y="437664"/>
            <a:ext cx="7810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Using same calibration for same model, different timing cuts</a:t>
            </a:r>
            <a:r>
              <a:rPr lang="en-US" sz="2400" b="1" dirty="0" smtClean="0">
                <a:solidFill>
                  <a:srgbClr val="FF0000"/>
                </a:solidFill>
              </a:rPr>
              <a:t>! The calibration was performed without timing cuts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407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60538"/>
            <a:ext cx="7953375" cy="412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Readout Windows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talks by M. Thompson:</a:t>
            </a:r>
          </a:p>
          <a:p>
            <a:pPr lvl="1"/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indico.cern.ch/event/115459/contribution/14/material/slides/0.pdf</a:t>
            </a:r>
            <a:r>
              <a:rPr lang="en-US" sz="1400" dirty="0" smtClean="0"/>
              <a:t> (slides 3,4)</a:t>
            </a:r>
          </a:p>
          <a:p>
            <a:pPr lvl="1"/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agenda.linearcollider.org/getFile.py/access?contribId=13&amp;sessionId=1&amp;resId=0&amp;materialId=slides&amp;confId=5134</a:t>
            </a:r>
            <a:r>
              <a:rPr lang="en-US" sz="1400" dirty="0" smtClean="0"/>
              <a:t> (slides 16,17…)</a:t>
            </a:r>
          </a:p>
          <a:p>
            <a:pPr marL="11430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5D6E2-DEC0-4B2D-A2A2-FD10FC7DE445}" type="datetime1">
              <a:rPr lang="fr-FR" smtClean="0"/>
              <a:t>23/09/2014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9701" y="5815568"/>
            <a:ext cx="8115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Further timing cuts (mainly for background/pileup suppression) are applied at the PFO level. NOT CONSIDERED IN THE STUDY PRESENTED TODAY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/>
              <a:t>We will apply cuts at the digitization level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285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" t="6417" r="2651"/>
          <a:stretch/>
        </p:blipFill>
        <p:spPr bwMode="auto">
          <a:xfrm>
            <a:off x="2571750" y="3505200"/>
            <a:ext cx="588645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Plots from CDR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6400800"/>
            <a:ext cx="298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CDR Fig. 6.1, see also Ref. [1]</a:t>
            </a:r>
            <a:endParaRPr lang="en-US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" t="2251" r="3645" b="2000"/>
          <a:stretch/>
        </p:blipFill>
        <p:spPr bwMode="auto">
          <a:xfrm>
            <a:off x="4295776" y="9526"/>
            <a:ext cx="4152900" cy="364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33800" y="3886200"/>
                <a:ext cx="2667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Numbers indicate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#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err="1" smtClean="0">
                            <a:latin typeface="Cambria Math"/>
                          </a:rPr>
                          <m:t>Ι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3886200"/>
                <a:ext cx="2667000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059" t="-8333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864297" y="685800"/>
            <a:ext cx="127970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CDR Fig. 6.2 and Refs. [3,4]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0" y="685800"/>
                <a:ext cx="4724400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b="1" dirty="0" smtClean="0"/>
                  <a:t>These studies drive the aim for an </a:t>
                </a:r>
                <a:r>
                  <a:rPr lang="en-US" b="1" dirty="0" err="1" smtClean="0"/>
                  <a:t>HCal</a:t>
                </a:r>
                <a:r>
                  <a:rPr lang="en-US" b="1" dirty="0" smtClean="0"/>
                  <a:t> depth of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/>
                      </a:rPr>
                      <m:t>~</m:t>
                    </m:r>
                    <m:r>
                      <a:rPr lang="en-US" b="1" i="1" dirty="0" smtClean="0">
                        <a:latin typeface="Cambria Math"/>
                      </a:rPr>
                      <m:t>𝟕</m:t>
                    </m:r>
                    <m:r>
                      <a:rPr lang="en-US" b="1" i="1" dirty="0" smtClean="0">
                        <a:latin typeface="Cambria Math"/>
                      </a:rPr>
                      <m:t>.</m:t>
                    </m:r>
                    <m:r>
                      <a:rPr lang="en-US" b="1" i="1" dirty="0" smtClean="0">
                        <a:latin typeface="Cambria Math"/>
                      </a:rPr>
                      <m:t>𝟓</m:t>
                    </m:r>
                    <m:r>
                      <a:rPr lang="en-US" b="1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 err="1" smtClean="0">
                            <a:latin typeface="Cambria Math"/>
                          </a:rPr>
                          <m:t>𝝀</m:t>
                        </m:r>
                      </m:e>
                      <m:sub>
                        <m:r>
                          <a:rPr lang="en-US" b="1" i="0" dirty="0" err="1" smtClean="0">
                            <a:latin typeface="Cambria Math"/>
                          </a:rPr>
                          <m:t>𝚰</m:t>
                        </m:r>
                      </m:sub>
                    </m:sSub>
                    <m:r>
                      <a:rPr lang="en-US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b="1" dirty="0" smtClean="0"/>
                  <a:t> at 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𝜽</m:t>
                    </m:r>
                    <m:r>
                      <a:rPr lang="en-US" b="1" i="1" smtClean="0">
                        <a:latin typeface="Cambria Math"/>
                      </a:rPr>
                      <m:t>≈</m:t>
                    </m:r>
                    <m:r>
                      <a:rPr lang="en-US" b="1" i="1" smtClean="0">
                        <a:latin typeface="Cambria Math"/>
                      </a:rPr>
                      <m:t>𝟗𝟎</m:t>
                    </m:r>
                    <m:r>
                      <a:rPr lang="en-US" b="1" i="1" smtClean="0">
                        <a:latin typeface="Cambria Math"/>
                      </a:rPr>
                      <m:t>°</m:t>
                    </m:r>
                  </m:oMath>
                </a14:m>
                <a:endParaRPr lang="en-US" b="1" dirty="0" smtClean="0">
                  <a:ea typeface="Cambria Math"/>
                </a:endParaRPr>
              </a:p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Right: Pandora PFA study  by A. </a:t>
                </a:r>
                <a:r>
                  <a:rPr lang="en-US" dirty="0" err="1" smtClean="0">
                    <a:ea typeface="Cambria Math"/>
                  </a:rPr>
                  <a:t>Lucaci</a:t>
                </a:r>
                <a:r>
                  <a:rPr lang="en-US" dirty="0" smtClean="0">
                    <a:ea typeface="Cambria Math"/>
                  </a:rPr>
                  <a:t> </a:t>
                </a:r>
                <a:r>
                  <a:rPr lang="en-US" dirty="0" err="1" smtClean="0">
                    <a:ea typeface="Cambria Math"/>
                  </a:rPr>
                  <a:t>Timoce</a:t>
                </a:r>
                <a:r>
                  <a:rPr lang="en-US" dirty="0" smtClean="0">
                    <a:ea typeface="Cambria Math"/>
                  </a:rPr>
                  <a:t> 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Modiﬁed CLIC01_ILD model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Older Pandora </a:t>
                </a:r>
                <a:r>
                  <a:rPr lang="en-US" dirty="0">
                    <a:ea typeface="Cambria Math"/>
                  </a:rPr>
                  <a:t>version </a:t>
                </a:r>
                <a:r>
                  <a:rPr lang="en-US" dirty="0" smtClean="0">
                    <a:ea typeface="Cambria Math"/>
                  </a:rPr>
                  <a:t>(not expected to be significantly relevant to the results)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New studies underway (Cambridge, CERN) </a:t>
                </a:r>
              </a:p>
              <a:p>
                <a:pPr marL="228600" lvl="1">
                  <a:buClr>
                    <a:schemeClr val="accent2"/>
                  </a:buClr>
                </a:pPr>
                <a:endParaRPr lang="en-US" dirty="0" smtClean="0">
                  <a:ea typeface="Cambria Math"/>
                </a:endParaRPr>
              </a:p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Bottom: Toy (</a:t>
                </a:r>
                <a:r>
                  <a:rPr lang="en-US" dirty="0" err="1" smtClean="0">
                    <a:ea typeface="Cambria Math"/>
                  </a:rPr>
                  <a:t>testbeam</a:t>
                </a:r>
                <a:r>
                  <a:rPr lang="en-US" dirty="0" smtClean="0">
                    <a:ea typeface="Cambria Math"/>
                  </a:rPr>
                  <a:t> stack) calorimeter study by C. </a:t>
                </a:r>
                <a:r>
                  <a:rPr lang="en-US" dirty="0" err="1" smtClean="0">
                    <a:ea typeface="Cambria Math"/>
                  </a:rPr>
                  <a:t>Grefe</a:t>
                </a:r>
                <a:r>
                  <a:rPr lang="en-US" dirty="0" smtClean="0">
                    <a:ea typeface="Cambria Math"/>
                  </a:rPr>
                  <a:t> and P. </a:t>
                </a:r>
                <a:r>
                  <a:rPr lang="en-US" dirty="0" err="1" smtClean="0">
                    <a:ea typeface="Cambria Math"/>
                  </a:rPr>
                  <a:t>Speckmeyer</a:t>
                </a:r>
                <a:endParaRPr lang="en-US" dirty="0" smtClean="0">
                  <a:ea typeface="Cambria Math"/>
                </a:endParaRPr>
              </a:p>
              <a:p>
                <a:endParaRPr lang="en-US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85800"/>
                <a:ext cx="4724400" cy="3139321"/>
              </a:xfrm>
              <a:prstGeom prst="rect">
                <a:avLst/>
              </a:prstGeom>
              <a:blipFill rotWithShape="1">
                <a:blip r:embed="rId5"/>
                <a:stretch>
                  <a:fillRect l="-774" t="-973" r="-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28600" y="3505200"/>
                <a:ext cx="213360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Single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 smtClean="0"/>
                  <a:t> (</a:t>
                </a:r>
                <a:r>
                  <a:rPr lang="en-US" dirty="0" err="1" smtClean="0"/>
                  <a:t>Slic</a:t>
                </a:r>
                <a:r>
                  <a:rPr lang="en-US" dirty="0" smtClean="0"/>
                  <a:t>)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Hit based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TMVA calibration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Determined performance of Tungsten and Steel (see next slide)</a:t>
                </a:r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505200"/>
                <a:ext cx="2133600" cy="2308324"/>
              </a:xfrm>
              <a:prstGeom prst="rect">
                <a:avLst/>
              </a:prstGeom>
              <a:blipFill rotWithShape="1">
                <a:blip r:embed="rId6"/>
                <a:stretch>
                  <a:fillRect l="-2000" t="-1319" b="-3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" t="10161" r="93396" b="2673"/>
          <a:stretch/>
        </p:blipFill>
        <p:spPr bwMode="auto">
          <a:xfrm>
            <a:off x="2209800" y="3657600"/>
            <a:ext cx="37147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8F58D-6D00-441A-98A3-B9BB19856AC9}" type="datetime1">
              <a:rPr lang="fr-FR" smtClean="0"/>
              <a:t>23/09/2014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109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2971800" cy="6629400"/>
          </a:xfrm>
          <a:solidFill>
            <a:schemeClr val="bg1">
              <a:alpha val="69000"/>
            </a:schemeClr>
          </a:solidFill>
        </p:spPr>
        <p:txBody>
          <a:bodyPr>
            <a:normAutofit/>
          </a:bodyPr>
          <a:lstStyle/>
          <a:p>
            <a:pPr marL="114300" indent="228600"/>
            <a:endParaRPr lang="en-US" sz="2000" dirty="0" smtClean="0"/>
          </a:p>
          <a:p>
            <a:pPr marL="114300" indent="228600"/>
            <a:endParaRPr lang="en-US" sz="400" dirty="0"/>
          </a:p>
          <a:p>
            <a:pPr marL="114300" indent="228600"/>
            <a:r>
              <a:rPr lang="en-US" sz="2000" dirty="0" smtClean="0"/>
              <a:t>Try </a:t>
            </a:r>
            <a:r>
              <a:rPr lang="en-US" sz="2000" dirty="0"/>
              <a:t>to verify </a:t>
            </a:r>
            <a:r>
              <a:rPr lang="en-US" sz="2000" dirty="0" smtClean="0"/>
              <a:t>material </a:t>
            </a:r>
            <a:r>
              <a:rPr lang="en-US" sz="2000" dirty="0"/>
              <a:t>budget in current detector geometry implementations </a:t>
            </a:r>
          </a:p>
          <a:p>
            <a:pPr marL="114300" indent="228600"/>
            <a:r>
              <a:rPr lang="en-US" sz="2000" dirty="0">
                <a:solidFill>
                  <a:schemeClr val="tx2"/>
                </a:solidFill>
              </a:rPr>
              <a:t>See whether we can squeeze some more  the </a:t>
            </a:r>
            <a:r>
              <a:rPr lang="en-US" sz="2000" dirty="0" err="1">
                <a:solidFill>
                  <a:schemeClr val="tx2"/>
                </a:solidFill>
              </a:rPr>
              <a:t>HCal</a:t>
            </a:r>
            <a:r>
              <a:rPr lang="en-US" sz="2000" dirty="0">
                <a:solidFill>
                  <a:schemeClr val="tx2"/>
                </a:solidFill>
              </a:rPr>
              <a:t> outer radius </a:t>
            </a:r>
          </a:p>
          <a:p>
            <a:pPr marL="114300" indent="228600"/>
            <a:r>
              <a:rPr lang="en-US" sz="2000" dirty="0" smtClean="0"/>
              <a:t>Scan using </a:t>
            </a:r>
            <a:r>
              <a:rPr lang="en-US" sz="2000" dirty="0" err="1" smtClean="0"/>
              <a:t>Slic</a:t>
            </a:r>
            <a:r>
              <a:rPr lang="en-US" sz="2000" dirty="0" smtClean="0"/>
              <a:t>/Geant4 </a:t>
            </a:r>
            <a:r>
              <a:rPr lang="en-US" sz="1200" dirty="0" smtClean="0">
                <a:hlinkClick r:id="" action="ppaction://noaction"/>
              </a:rPr>
              <a:t>(see backup)</a:t>
            </a:r>
            <a:endParaRPr lang="en-US" sz="1200" dirty="0" smtClean="0"/>
          </a:p>
          <a:p>
            <a:pPr marL="114300" indent="228600"/>
            <a:r>
              <a:rPr lang="en-US" sz="1800" dirty="0" smtClean="0"/>
              <a:t>Geometry Parameters: </a:t>
            </a:r>
          </a:p>
          <a:p>
            <a:pPr marL="0" indent="0">
              <a:buNone/>
            </a:pPr>
            <a:r>
              <a:rPr lang="en-US" sz="1200" dirty="0" smtClean="0"/>
              <a:t>(</a:t>
            </a:r>
            <a:r>
              <a:rPr lang="en-US" sz="1200" dirty="0" smtClean="0">
                <a:hlinkClick r:id="rId2"/>
              </a:rPr>
              <a:t>www.lcsim.org/detectors/clic_sid_cdr.html</a:t>
            </a:r>
            <a:r>
              <a:rPr lang="en-US" sz="1200" dirty="0" smtClean="0"/>
              <a:t>)</a:t>
            </a:r>
          </a:p>
          <a:p>
            <a:pPr marL="114300" indent="0">
              <a:buNone/>
            </a:pPr>
            <a:endParaRPr lang="en-US" sz="1400" dirty="0" smtClean="0"/>
          </a:p>
          <a:p>
            <a:pPr marL="114300" indent="228600"/>
            <a:endParaRPr lang="en-US" sz="2400" dirty="0"/>
          </a:p>
        </p:txBody>
      </p:sp>
      <p:sp>
        <p:nvSpPr>
          <p:cNvPr id="10" name="Chord 9"/>
          <p:cNvSpPr/>
          <p:nvPr/>
        </p:nvSpPr>
        <p:spPr>
          <a:xfrm flipH="1">
            <a:off x="3048000" y="609600"/>
            <a:ext cx="6096000" cy="6248400"/>
          </a:xfrm>
          <a:prstGeom prst="chord">
            <a:avLst>
              <a:gd name="adj1" fmla="val 8397314"/>
              <a:gd name="adj2" fmla="val 13198826"/>
            </a:avLst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9771375"/>
              </p:ext>
            </p:extLst>
          </p:nvPr>
        </p:nvGraphicFramePr>
        <p:xfrm>
          <a:off x="2862263" y="685800"/>
          <a:ext cx="6281737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925725"/>
              </p:ext>
            </p:extLst>
          </p:nvPr>
        </p:nvGraphicFramePr>
        <p:xfrm>
          <a:off x="0" y="4084320"/>
          <a:ext cx="2743200" cy="2773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1219200"/>
              </a:tblGrid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HCAL BARREL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Layers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Sides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Inner Radius    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1419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Outer Radius    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2656.5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Z Length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3530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Section Phi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0.52 radians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U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V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Layers  0 - 74 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10 mm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Tungsten</a:t>
                      </a:r>
                    </a:p>
                  </a:txBody>
                  <a:tcPr marL="0" marR="0" marT="0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5 mm    </a:t>
                      </a:r>
                      <a:r>
                        <a:rPr lang="en-US" sz="1400" u="none" strike="noStrike" dirty="0" smtClean="0">
                          <a:effectLst/>
                        </a:rPr>
                        <a:t>(sensor)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Polystyrene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1.5 mm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Air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924800" cy="685800"/>
          </a:xfrm>
        </p:spPr>
        <p:txBody>
          <a:bodyPr/>
          <a:lstStyle/>
          <a:p>
            <a:r>
              <a:rPr lang="en-US" dirty="0" smtClean="0"/>
              <a:t>Material Scan of W-HCAL (CLIC_SID_CDR)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E912-BE4D-40AE-B8B5-8AB6C8A1D287}" type="datetime1">
              <a:rPr lang="fr-FR" smtClean="0"/>
              <a:t>23/09/2014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3461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CLIC_SID_CDR Material Scan in θ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1080266"/>
              </p:ext>
            </p:extLst>
          </p:nvPr>
        </p:nvGraphicFramePr>
        <p:xfrm>
          <a:off x="152400" y="762000"/>
          <a:ext cx="83058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0D1A1-6398-45BB-8CB6-4931056EDC9C}" type="datetime1">
              <a:rPr lang="fr-FR" smtClean="0"/>
              <a:t>23/09/2014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30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- Reminders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628" y="762000"/>
            <a:ext cx="7827571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We have continued the work on optimizing the HCal Barrel</a:t>
            </a:r>
          </a:p>
          <a:p>
            <a:pPr lvl="1"/>
            <a:r>
              <a:rPr lang="en-US" dirty="0" smtClean="0"/>
              <a:t>Absorber material (</a:t>
            </a:r>
            <a:r>
              <a:rPr lang="en-US" dirty="0" err="1" smtClean="0"/>
              <a:t>Tunsgten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Steel)</a:t>
            </a:r>
          </a:p>
          <a:p>
            <a:pPr lvl="1"/>
            <a:r>
              <a:rPr lang="en-US" dirty="0" smtClean="0"/>
              <a:t>Various combinations of absorber thickness and # Layers</a:t>
            </a:r>
          </a:p>
          <a:p>
            <a:r>
              <a:rPr lang="en-US" dirty="0" smtClean="0"/>
              <a:t>Aim also to have a realistic update on the outer radius</a:t>
            </a:r>
          </a:p>
          <a:p>
            <a:r>
              <a:rPr lang="en-US" dirty="0" smtClean="0"/>
              <a:t>Assumed an active layer cassette with realistic thickness and layout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17D3-9575-45A6-A019-7A313A26B7C7}" type="datetime1">
              <a:rPr lang="fr-FR" smtClean="0"/>
              <a:t>23/09/2014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007827" y="5258479"/>
            <a:ext cx="399154" cy="36240"/>
            <a:chOff x="7365626" y="3098514"/>
            <a:chExt cx="399154" cy="36240"/>
          </a:xfrm>
        </p:grpSpPr>
        <p:cxnSp>
          <p:nvCxnSpPr>
            <p:cNvPr id="9" name="Straight Connector 8"/>
            <p:cNvCxnSpPr/>
            <p:nvPr/>
          </p:nvCxnSpPr>
          <p:spPr>
            <a:xfrm flipH="1">
              <a:off x="7366867" y="3134754"/>
              <a:ext cx="39791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365626" y="3098514"/>
              <a:ext cx="3979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/>
          <p:cNvSpPr/>
          <p:nvPr/>
        </p:nvSpPr>
        <p:spPr>
          <a:xfrm rot="5400000">
            <a:off x="3509451" y="3534748"/>
            <a:ext cx="36000" cy="3600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800" spc="600" dirty="0" smtClean="0"/>
              <a:t>STEEL </a:t>
            </a:r>
            <a:endParaRPr lang="en-US" sz="1000" spc="600" dirty="0"/>
          </a:p>
        </p:txBody>
      </p:sp>
      <p:sp>
        <p:nvSpPr>
          <p:cNvPr id="12" name="Rectangle 11"/>
          <p:cNvSpPr/>
          <p:nvPr/>
        </p:nvSpPr>
        <p:spPr>
          <a:xfrm rot="5400000">
            <a:off x="3506166" y="3582808"/>
            <a:ext cx="50400" cy="36000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100" spc="600" dirty="0" smtClean="0"/>
              <a:t>PCB~0.7</a:t>
            </a:r>
            <a:r>
              <a:rPr lang="en-US" sz="1100" dirty="0" smtClean="0"/>
              <a:t> mm</a:t>
            </a:r>
            <a:endParaRPr lang="en-US" sz="1100" dirty="0"/>
          </a:p>
        </p:txBody>
      </p:sp>
      <p:sp>
        <p:nvSpPr>
          <p:cNvPr id="13" name="Rectangle 12"/>
          <p:cNvSpPr/>
          <p:nvPr/>
        </p:nvSpPr>
        <p:spPr>
          <a:xfrm rot="5400000">
            <a:off x="3523851" y="3620557"/>
            <a:ext cx="7200" cy="360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3423366" y="3735541"/>
            <a:ext cx="216000" cy="3600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SCINTILLATOR (</a:t>
            </a:r>
            <a:r>
              <a:rPr lang="en-US" dirty="0" err="1" smtClean="0"/>
              <a:t>polysterene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5400000">
            <a:off x="3513366" y="3859422"/>
            <a:ext cx="36000" cy="3600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800" spc="600" dirty="0" smtClean="0"/>
              <a:t>STEEL </a:t>
            </a:r>
            <a:endParaRPr lang="en-US" sz="2400" spc="600" dirty="0"/>
          </a:p>
        </p:txBody>
      </p:sp>
      <p:sp>
        <p:nvSpPr>
          <p:cNvPr id="16" name="Rectangle 15"/>
          <p:cNvSpPr/>
          <p:nvPr/>
        </p:nvSpPr>
        <p:spPr>
          <a:xfrm rot="5400000">
            <a:off x="3200969" y="4716092"/>
            <a:ext cx="720000" cy="264941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RADIATOR (W alloy or Fe)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5400000">
            <a:off x="3200969" y="3428424"/>
            <a:ext cx="720000" cy="264941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RADIATOR (W alloy or Fe)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 rot="5400000">
            <a:off x="3430251" y="3417952"/>
            <a:ext cx="194400" cy="3600000"/>
          </a:xfrm>
          <a:prstGeom prst="rect">
            <a:avLst/>
          </a:prstGeom>
          <a:solidFill>
            <a:schemeClr val="bg1"/>
          </a:solidFill>
          <a:ln w="31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200" dirty="0" smtClean="0">
                <a:solidFill>
                  <a:sysClr val="windowText" lastClr="000000"/>
                </a:solidFill>
              </a:rPr>
              <a:t>2.7  mm </a:t>
            </a:r>
            <a:r>
              <a:rPr lang="en-US" sz="1200" spc="600" dirty="0" smtClean="0">
                <a:solidFill>
                  <a:sysClr val="windowText" lastClr="000000"/>
                </a:solidFill>
              </a:rPr>
              <a:t>AIR  AIR </a:t>
            </a:r>
            <a:r>
              <a:rPr lang="en-US" sz="1200" spc="600" dirty="0" err="1" smtClean="0">
                <a:solidFill>
                  <a:sysClr val="windowText" lastClr="000000"/>
                </a:solidFill>
              </a:rPr>
              <a:t>AIR</a:t>
            </a:r>
            <a:r>
              <a:rPr lang="en-US" sz="1200" spc="600" dirty="0" smtClean="0">
                <a:solidFill>
                  <a:sysClr val="windowText" lastClr="000000"/>
                </a:solidFill>
              </a:rPr>
              <a:t>  </a:t>
            </a:r>
            <a:r>
              <a:rPr lang="en-US" sz="1200" spc="600" dirty="0" err="1" smtClean="0">
                <a:solidFill>
                  <a:sysClr val="windowText" lastClr="000000"/>
                </a:solidFill>
              </a:rPr>
              <a:t>AIR</a:t>
            </a:r>
            <a:endParaRPr lang="en-US" sz="1200" spc="600" dirty="0">
              <a:solidFill>
                <a:sysClr val="windowText" lastClr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94794" y="4624590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mm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994794" y="4385512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068899" y="5845113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mm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994794" y="5673125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388210" y="536325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mm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392081" y="5435161"/>
            <a:ext cx="0" cy="216001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312898" y="4984373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 mm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5308506" y="515045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207264" y="5294719"/>
            <a:ext cx="0" cy="294507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6207264" y="4875837"/>
            <a:ext cx="0" cy="36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244317" y="5617096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 mm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6029605" y="5635011"/>
            <a:ext cx="399154" cy="36240"/>
            <a:chOff x="7365626" y="3098514"/>
            <a:chExt cx="399154" cy="36240"/>
          </a:xfrm>
        </p:grpSpPr>
        <p:cxnSp>
          <p:nvCxnSpPr>
            <p:cNvPr id="31" name="Straight Connector 30"/>
            <p:cNvCxnSpPr/>
            <p:nvPr/>
          </p:nvCxnSpPr>
          <p:spPr>
            <a:xfrm flipH="1">
              <a:off x="7366867" y="3134754"/>
              <a:ext cx="39791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7365626" y="3098514"/>
              <a:ext cx="3979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32"/>
          <p:cNvCxnSpPr/>
          <p:nvPr/>
        </p:nvCxnSpPr>
        <p:spPr>
          <a:xfrm>
            <a:off x="6207263" y="5677730"/>
            <a:ext cx="0" cy="36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302513" y="5248870"/>
            <a:ext cx="1025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(Steel cassette)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271956" y="432626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17.5 mm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55154" y="4326260"/>
            <a:ext cx="0" cy="1345629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1619134" y="5120752"/>
            <a:ext cx="0" cy="559947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06296" y="5008238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7.5 mm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6210319" y="5368021"/>
            <a:ext cx="0" cy="270407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2" idx="0"/>
          </p:cNvCxnSpPr>
          <p:nvPr/>
        </p:nvCxnSpPr>
        <p:spPr>
          <a:xfrm>
            <a:off x="5331366" y="5382808"/>
            <a:ext cx="780119" cy="957998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223140" y="6290645"/>
            <a:ext cx="25683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PCB (0.7 mm)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+ Cu (0.1 mm)</a:t>
            </a:r>
          </a:p>
          <a:p>
            <a:r>
              <a:rPr lang="en-US" sz="1600" b="1" dirty="0" smtClean="0"/>
              <a:t>(ignore electronics)</a:t>
            </a:r>
            <a:endParaRPr lang="en-US" sz="1600" b="1" dirty="0"/>
          </a:p>
        </p:txBody>
      </p:sp>
      <p:cxnSp>
        <p:nvCxnSpPr>
          <p:cNvPr id="42" name="Straight Arrow Connector 41"/>
          <p:cNvCxnSpPr>
            <a:stCxn id="18" idx="0"/>
          </p:cNvCxnSpPr>
          <p:nvPr/>
        </p:nvCxnSpPr>
        <p:spPr>
          <a:xfrm flipV="1">
            <a:off x="5327451" y="4473906"/>
            <a:ext cx="1814869" cy="744046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281917" y="3292806"/>
            <a:ext cx="340408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Generous 2.7 mm air gap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(called “Fiber gap” in </a:t>
            </a:r>
            <a:r>
              <a:rPr lang="en-US" sz="1200" dirty="0" err="1" smtClean="0">
                <a:solidFill>
                  <a:srgbClr val="FF0000"/>
                </a:solidFill>
              </a:rPr>
              <a:t>Mokka</a:t>
            </a:r>
            <a:r>
              <a:rPr lang="en-US" sz="1200" dirty="0" smtClean="0">
                <a:solidFill>
                  <a:srgbClr val="FF0000"/>
                </a:solidFill>
              </a:rPr>
              <a:t> ILD driver)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Stack on top for simplicity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Could also accommodate some thickness for electronics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91589" y="5297308"/>
            <a:ext cx="995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(slit size)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49629" y="4607134"/>
            <a:ext cx="18181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(layer thickness for W)</a:t>
            </a:r>
            <a:endParaRPr 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249629" y="3529026"/>
            <a:ext cx="469392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Kept ILD_o1_v06 thicknesses, added cassette, removed 1 mm from Steel absorber thickness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9197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ord 8"/>
          <p:cNvSpPr/>
          <p:nvPr/>
        </p:nvSpPr>
        <p:spPr>
          <a:xfrm flipH="1">
            <a:off x="3048000" y="609600"/>
            <a:ext cx="6096000" cy="6248400"/>
          </a:xfrm>
          <a:prstGeom prst="chord">
            <a:avLst>
              <a:gd name="adj1" fmla="val 8397314"/>
              <a:gd name="adj2" fmla="val 13198826"/>
            </a:avLst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9405284"/>
              </p:ext>
            </p:extLst>
          </p:nvPr>
        </p:nvGraphicFramePr>
        <p:xfrm>
          <a:off x="2781300" y="628651"/>
          <a:ext cx="6362700" cy="6229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2667000" cy="6858000"/>
          </a:xfrm>
          <a:solidFill>
            <a:schemeClr val="bg1">
              <a:alpha val="69000"/>
            </a:schemeClr>
          </a:solidFill>
        </p:spPr>
        <p:txBody>
          <a:bodyPr>
            <a:normAutofit/>
          </a:bodyPr>
          <a:lstStyle/>
          <a:p>
            <a:pPr marL="114300" indent="228600"/>
            <a:endParaRPr lang="en-US" sz="2000" dirty="0" smtClean="0"/>
          </a:p>
          <a:p>
            <a:pPr marL="114300" indent="228600"/>
            <a:endParaRPr lang="en-US" sz="2000" dirty="0" smtClean="0"/>
          </a:p>
          <a:p>
            <a:pPr marL="114300" indent="228600"/>
            <a:endParaRPr lang="en-US" sz="600" dirty="0"/>
          </a:p>
          <a:p>
            <a:pPr marL="114300" indent="228600"/>
            <a:r>
              <a:rPr lang="en-US" sz="2000" dirty="0" smtClean="0"/>
              <a:t>Scan using </a:t>
            </a:r>
            <a:r>
              <a:rPr lang="en-US" sz="2000" dirty="0" err="1" smtClean="0"/>
              <a:t>Mokka</a:t>
            </a:r>
            <a:r>
              <a:rPr lang="en-US" sz="2000" dirty="0" smtClean="0"/>
              <a:t>/Geant4 </a:t>
            </a:r>
            <a:r>
              <a:rPr lang="en-US" sz="2000" dirty="0" smtClean="0">
                <a:hlinkClick r:id="" action="ppaction://noaction"/>
              </a:rPr>
              <a:t>(see backup)</a:t>
            </a:r>
            <a:endParaRPr lang="en-US" sz="2000" dirty="0" smtClean="0"/>
          </a:p>
          <a:p>
            <a:pPr marL="114300" indent="228600"/>
            <a:r>
              <a:rPr lang="en-US" sz="2000" dirty="0" smtClean="0"/>
              <a:t>Geometry Parameters: </a:t>
            </a:r>
          </a:p>
          <a:p>
            <a:pPr marL="114300" indent="0">
              <a:buNone/>
            </a:pPr>
            <a:r>
              <a:rPr lang="en-US" sz="1200" dirty="0" smtClean="0"/>
              <a:t>(from CDR and </a:t>
            </a:r>
            <a:r>
              <a:rPr lang="en-US" sz="1200" dirty="0">
                <a:hlinkClick r:id="rId3"/>
              </a:rPr>
              <a:t>http://www-flc.desy.de/ldcoptimization/tools/mokkamodels.php?model=CLIC_ILD_CDR</a:t>
            </a:r>
            <a:r>
              <a:rPr lang="en-US" sz="1200" dirty="0"/>
              <a:t>)</a:t>
            </a:r>
            <a:endParaRPr lang="en-US" sz="1200" dirty="0" smtClean="0"/>
          </a:p>
          <a:p>
            <a:pPr marL="114300" indent="0">
              <a:buNone/>
            </a:pPr>
            <a:endParaRPr lang="en-US" sz="1400" dirty="0" smtClean="0"/>
          </a:p>
          <a:p>
            <a:pPr marL="114300" indent="228600"/>
            <a:endParaRPr lang="en-US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142107"/>
              </p:ext>
            </p:extLst>
          </p:nvPr>
        </p:nvGraphicFramePr>
        <p:xfrm>
          <a:off x="0" y="3672205"/>
          <a:ext cx="2590800" cy="31572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0200"/>
                <a:gridCol w="990600"/>
              </a:tblGrid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HCAL BARREL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SHcalSc02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Layers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Sides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(8) 16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Inner Radius    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2058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Outer Radius    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3296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Z Length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4700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Section Phi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0.52 radians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U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V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Layers  0 - 74 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</a:tr>
              <a:tr h="4051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10 mm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Tungsten</a:t>
                      </a:r>
                    </a:p>
                  </a:txBody>
                  <a:tcPr marL="0" marR="0" marT="0" marB="0" anchor="ctr"/>
                </a:tc>
              </a:tr>
              <a:tr h="4051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5 mm    </a:t>
                      </a:r>
                      <a:r>
                        <a:rPr lang="en-US" sz="1400" u="none" strike="noStrike" dirty="0" smtClean="0">
                          <a:effectLst/>
                        </a:rPr>
                        <a:t>(sensor)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Polystyrene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1.5 mm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Air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685800"/>
          </a:xfrm>
        </p:spPr>
        <p:txBody>
          <a:bodyPr/>
          <a:lstStyle/>
          <a:p>
            <a:r>
              <a:rPr lang="en-US" dirty="0" smtClean="0"/>
              <a:t>CLIC_ILD_CDR Material Scan in φ</a:t>
            </a:r>
            <a:endParaRPr lang="en-US" dirty="0"/>
          </a:p>
        </p:txBody>
      </p:sp>
      <p:pic>
        <p:nvPicPr>
          <p:cNvPr id="10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1" t="8999" r="-972" b="-833"/>
          <a:stretch/>
        </p:blipFill>
        <p:spPr bwMode="auto">
          <a:xfrm>
            <a:off x="8458200" y="6172200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9F960-A67A-4260-B809-281B532EDA6C}" type="datetime1">
              <a:rPr lang="fr-FR" smtClean="0"/>
              <a:t>23/09/2014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72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22" y="533400"/>
            <a:ext cx="8030078" cy="6172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AHCAL Assembly (from ILD TDR)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079558"/>
              </p:ext>
            </p:extLst>
          </p:nvPr>
        </p:nvGraphicFramePr>
        <p:xfrm>
          <a:off x="-19050" y="1828800"/>
          <a:ext cx="2895600" cy="213169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371600"/>
                <a:gridCol w="838200"/>
                <a:gridCol w="685800"/>
              </a:tblGrid>
              <a:tr h="190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Active Element </a:t>
                      </a:r>
                      <a:r>
                        <a:rPr lang="en-US" sz="11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Cassette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ILD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Material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Steel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PCB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Cu (etching)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Electronics (30%)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Scintillator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Sum (per layer)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10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1" u="none" strike="noStrike" dirty="0">
                          <a:effectLst/>
                        </a:rPr>
                        <a:t>#</a:t>
                      </a:r>
                      <a:r>
                        <a:rPr lang="el-GR" sz="1400" b="1" u="none" strike="noStrike" dirty="0" smtClean="0">
                          <a:effectLst/>
                        </a:rPr>
                        <a:t>λΙ</a:t>
                      </a:r>
                      <a:r>
                        <a:rPr lang="en-US" sz="1400" b="1" u="none" strike="noStrike" dirty="0" smtClean="0">
                          <a:effectLst/>
                        </a:rPr>
                        <a:t> (per layer)</a:t>
                      </a:r>
                      <a:endParaRPr lang="el-G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3995678"/>
            <a:ext cx="3124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NB: ILD TDR </a:t>
            </a:r>
            <a:r>
              <a:rPr lang="en-US" dirty="0">
                <a:solidFill>
                  <a:srgbClr val="7030A0"/>
                </a:solidFill>
              </a:rPr>
              <a:t>also mentions “The active layers will contribute 4 mm of steel to each absorption </a:t>
            </a:r>
            <a:r>
              <a:rPr lang="en-US" dirty="0" smtClean="0">
                <a:solidFill>
                  <a:srgbClr val="7030A0"/>
                </a:solidFill>
              </a:rPr>
              <a:t>layer”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Not shown in diagram?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16 mm (absorber layer) + 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4 mm = 20 mm steel 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+0.5 mm bottom plate?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Not clear what is done in code (comment says ignored)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1A7B-C47C-496D-9CCD-275C04A85D31}" type="datetime1">
              <a:rPr lang="fr-FR" smtClean="0"/>
              <a:t>23/09/2014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904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Various Model Options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4172" y="762000"/>
            <a:ext cx="8055428" cy="350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Try variations around depth of 7.5 </a:t>
            </a:r>
            <a:r>
              <a:rPr lang="en-US" sz="2200" dirty="0" err="1" smtClean="0"/>
              <a:t>λΙ</a:t>
            </a:r>
            <a:endParaRPr lang="en-US" sz="2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Set  </a:t>
            </a:r>
            <a14:m xmlns:a14="http://schemas.microsoft.com/office/drawing/2010/main">
              <m:oMath xmlns:m="http://schemas.openxmlformats.org/officeDocument/2006/math">
                <m:sSubSup>
                  <m:sSubSupPr>
                    <m:ctrlPr>
                      <a:rPr lang="en-US" sz="2200" b="0" i="1" smtClean="0">
                        <a:latin typeface="Cambria Math"/>
                      </a:rPr>
                    </m:ctrlPr>
                  </m:sSubSupPr>
                  <m:e>
                    <m:r>
                      <a:rPr lang="en-US" sz="2200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sz="2200" b="0" i="1" smtClean="0">
                        <a:latin typeface="Cambria Math"/>
                      </a:rPr>
                      <m:t>𝑖𝑛</m:t>
                    </m:r>
                  </m:sub>
                  <m:sup>
                    <m:r>
                      <a:rPr lang="en-US" sz="2200" b="0" i="1" smtClean="0">
                        <a:latin typeface="Cambria Math"/>
                      </a:rPr>
                      <m:t>𝐻𝐶𝑎𝑙</m:t>
                    </m:r>
                  </m:sup>
                </m:sSubSup>
                <m:r>
                  <a:rPr lang="en-US" sz="2200" b="0" i="1" smtClean="0">
                    <a:latin typeface="Cambria Math"/>
                  </a:rPr>
                  <m:t>=1750 </m:t>
                </m:r>
                <m:r>
                  <m:rPr>
                    <m:sty m:val="p"/>
                  </m:rPr>
                  <a:rPr lang="en-US" sz="2200" b="0" i="0" smtClean="0">
                    <a:latin typeface="Cambria Math"/>
                  </a:rPr>
                  <m:t>mm</m:t>
                </m:r>
                <m:r>
                  <a:rPr lang="en-US" sz="2200" b="0" i="0" smtClean="0">
                    <a:latin typeface="Cambria Math"/>
                  </a:rPr>
                  <m:t>,</m:t>
                </m:r>
              </m:oMath>
            </a14:m>
            <a:r>
              <a:rPr lang="en-US" sz="2200" dirty="0" smtClean="0"/>
              <a:t> additional absorber plate at the end, 1 mm steel in cassette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Depth calculations  assume particle traversing layer perpendicularly to its face, assume no gaps/dead regions (no cassette joints </a:t>
            </a:r>
            <a:r>
              <a:rPr lang="en-US" sz="2200" dirty="0" err="1" smtClean="0"/>
              <a:t>etc</a:t>
            </a:r>
            <a:r>
              <a:rPr lang="en-US" sz="2200" dirty="0" smtClean="0"/>
              <a:t>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Try to gauge performance of various models: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200" dirty="0" smtClean="0"/>
              <a:t>Single Particle Response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200" dirty="0" smtClean="0"/>
              <a:t>Jet Energy Resolution: </a:t>
            </a:r>
            <a14:m xmlns:a14="http://schemas.microsoft.com/office/drawing/2010/main">
              <m:oMath xmlns:m="http://schemas.openxmlformats.org/officeDocument/2006/math">
                <m:sSup>
                  <m:sSupPr>
                    <m:ctrlPr>
                      <a:rPr lang="en-US" sz="2200" b="0" i="1" smtClean="0">
                        <a:latin typeface="Cambria Math"/>
                      </a:rPr>
                    </m:ctrlPr>
                  </m:sSupPr>
                  <m:e>
                    <m:r>
                      <a:rPr lang="en-US" sz="2200" b="0" i="1" smtClean="0">
                        <a:latin typeface="Cambria Math"/>
                      </a:rPr>
                      <m:t>𝑍</m:t>
                    </m:r>
                  </m:e>
                  <m:sup>
                    <m:r>
                      <a:rPr lang="en-US" sz="2200" b="0" i="1" smtClean="0">
                        <a:latin typeface="Cambria Math"/>
                      </a:rPr>
                      <m:t>′</m:t>
                    </m:r>
                  </m:sup>
                </m:sSup>
                <m:r>
                  <a:rPr lang="en-US" sz="2200" b="0" i="1" smtClean="0">
                    <a:latin typeface="Cambria Math"/>
                  </a:rPr>
                  <m:t>→</m:t>
                </m:r>
                <m:r>
                  <a:rPr lang="en-US" sz="2200" b="0" i="1" smtClean="0">
                    <a:latin typeface="Cambria Math"/>
                  </a:rPr>
                  <m:t>𝑢𝑑𝑠</m:t>
                </m:r>
                <m:r>
                  <a:rPr lang="en-US" sz="2200" b="0" i="0" smtClean="0">
                    <a:latin typeface="Cambria Math"/>
                  </a:rPr>
                  <m:t> </m:t>
                </m:r>
              </m:oMath>
            </a14:m>
            <a:r>
              <a:rPr lang="en-US" sz="2200" dirty="0" smtClean="0"/>
              <a:t>for now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200" b="1" dirty="0" smtClean="0">
                <a:solidFill>
                  <a:srgbClr val="FF0000"/>
                </a:solidFill>
              </a:rPr>
              <a:t>Have to Calibrate each model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519087" y="2092961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3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1605238"/>
              </p:ext>
            </p:extLst>
          </p:nvPr>
        </p:nvGraphicFramePr>
        <p:xfrm>
          <a:off x="0" y="4324350"/>
          <a:ext cx="9144000" cy="253365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476375"/>
                <a:gridCol w="476250"/>
                <a:gridCol w="581025"/>
                <a:gridCol w="752475"/>
                <a:gridCol w="523875"/>
                <a:gridCol w="571500"/>
                <a:gridCol w="1162050"/>
                <a:gridCol w="1295400"/>
                <a:gridCol w="1162050"/>
                <a:gridCol w="1143000"/>
              </a:tblGrid>
              <a:tr h="571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Detector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#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Layers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vert="vert27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Abs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Thick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Cass.</a:t>
                      </a:r>
                      <a:r>
                        <a:rPr lang="en-US" sz="1600" b="1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Thick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Air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 Depth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Thickness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Inner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Outer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Face Position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Outer Radius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#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λΙ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CLIC_ILD_CDR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5* </a:t>
                      </a:r>
                    </a:p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(*</a:t>
                      </a:r>
                      <a:r>
                        <a:rPr lang="en-US" sz="18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Scint</a:t>
                      </a:r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1.5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7.42</a:t>
                      </a:r>
                      <a:endParaRPr lang="en-US" sz="1800" b="0" i="0" u="none" strike="noStrike" dirty="0" smtClean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1237.5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2058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3295.5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3341.2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CLIC_SID_CDR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1237.5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2684.5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2721.7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W + cassette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7.92 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1322.5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3072.5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3115.1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 + cassette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7.40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3026.4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 + cassette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7.55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Fe + cassette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7.93 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1661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3411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3458.3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164A-A42A-4F2F-9472-84D7C2F77DCF}" type="datetime1">
              <a:rPr lang="fr-FR" smtClean="0"/>
              <a:t>23/09/2014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91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Calibration Procedure and JER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1390649"/>
            <a:ext cx="8360339" cy="5000625"/>
          </a:xfrm>
        </p:spPr>
        <p:txBody>
          <a:bodyPr>
            <a:normAutofit/>
          </a:bodyPr>
          <a:lstStyle/>
          <a:p>
            <a:r>
              <a:rPr lang="en-US" dirty="0" smtClean="0"/>
              <a:t>Modify ILD_o1_v06 model in </a:t>
            </a:r>
            <a:r>
              <a:rPr lang="en-US" dirty="0" err="1" smtClean="0"/>
              <a:t>Mokka</a:t>
            </a:r>
            <a:endParaRPr lang="en-US" dirty="0" smtClean="0"/>
          </a:p>
          <a:p>
            <a:pPr lvl="2"/>
            <a14:m xmlns:a14="http://schemas.microsoft.com/office/drawing/2010/main">
              <m:oMath xmlns:m="http://schemas.openxmlformats.org/officeDocument/2006/math">
                <m:sSubSup>
                  <m:sSubSupPr>
                    <m:ctrlPr>
                      <a:rPr lang="en-US" i="1" dirty="0" smtClean="0">
                        <a:latin typeface="Cambria Math"/>
                      </a:rPr>
                    </m:ctrlPr>
                  </m:sSubSupPr>
                  <m:e>
                    <m:r>
                      <a:rPr lang="en-US" i="1" dirty="0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i="1" dirty="0" smtClean="0">
                        <a:latin typeface="Cambria Math"/>
                      </a:rPr>
                      <m:t>𝐸𝐶𝑎𝑙</m:t>
                    </m:r>
                  </m:sub>
                  <m:sup>
                    <m:r>
                      <a:rPr lang="en-US" i="1" dirty="0" smtClean="0">
                        <a:latin typeface="Cambria Math"/>
                      </a:rPr>
                      <m:t>𝑖𝑛</m:t>
                    </m:r>
                  </m:sup>
                </m:sSubSup>
                <m:r>
                  <a:rPr lang="en-US" i="1" dirty="0" smtClean="0">
                    <a:latin typeface="Cambria Math"/>
                  </a:rPr>
                  <m:t>= 1500 </m:t>
                </m:r>
                <m:r>
                  <m:rPr>
                    <m:sty m:val="p"/>
                  </m:rPr>
                  <a:rPr lang="en-US" i="0" dirty="0" smtClean="0">
                    <a:latin typeface="Cambria Math"/>
                  </a:rPr>
                  <m:t>mm</m:t>
                </m:r>
              </m:oMath>
            </a14:m>
            <a:r>
              <a:rPr lang="en-US" dirty="0" smtClean="0"/>
              <a:t>, 4.5 T field (constant for all variations,  rest same as ILD)</a:t>
            </a:r>
          </a:p>
          <a:p>
            <a:pPr lvl="2"/>
            <a:r>
              <a:rPr lang="en-US" dirty="0" smtClean="0"/>
              <a:t>Vary absorber material and thickness in </a:t>
            </a:r>
            <a:r>
              <a:rPr lang="en-US" dirty="0" err="1" smtClean="0"/>
              <a:t>HCal</a:t>
            </a:r>
            <a:r>
              <a:rPr lang="en-US" dirty="0" smtClean="0"/>
              <a:t> Barrel</a:t>
            </a:r>
          </a:p>
          <a:p>
            <a:r>
              <a:rPr lang="en-US" dirty="0" smtClean="0"/>
              <a:t>Simulate events in </a:t>
            </a:r>
            <a:r>
              <a:rPr lang="en-US" dirty="0" err="1" smtClean="0"/>
              <a:t>Mokka</a:t>
            </a:r>
            <a:r>
              <a:rPr lang="en-US" dirty="0" smtClean="0"/>
              <a:t>/G4 (</a:t>
            </a:r>
            <a:r>
              <a:rPr lang="en-US" b="1" dirty="0" smtClean="0"/>
              <a:t>QGSB_BERT_HP</a:t>
            </a:r>
            <a:r>
              <a:rPr lang="en-US" dirty="0" smtClean="0"/>
              <a:t>):</a:t>
            </a:r>
          </a:p>
          <a:p>
            <a:pPr lvl="2"/>
            <a:r>
              <a:rPr lang="en-US" dirty="0" smtClean="0"/>
              <a:t>γ (10 GeV), μ (10 GeV), K0L(1,2,5,10,20,50,100,200,500 GeV) </a:t>
            </a:r>
            <a:r>
              <a:rPr lang="en-US" dirty="0" smtClean="0">
                <a:solidFill>
                  <a:srgbClr val="FF0000"/>
                </a:solidFill>
              </a:rPr>
              <a:t>[G4 GPS]</a:t>
            </a:r>
          </a:p>
          <a:p>
            <a:pPr lvl="2"/>
            <a:r>
              <a:rPr lang="en-US" dirty="0" smtClean="0"/>
              <a:t>Also generate </a:t>
            </a:r>
            <a14:m xmlns:a14="http://schemas.microsoft.com/office/drawing/2010/main">
              <m:oMath xmlns:m="http://schemas.openxmlformats.org/officeDocument/2006/math">
                <m:r>
                  <a:rPr lang="en-US" b="0" i="1" smtClean="0">
                    <a:latin typeface="Cambria Math"/>
                  </a:rPr>
                  <m:t>𝑍</m:t>
                </m:r>
                <m:r>
                  <a:rPr lang="en-US" b="0" i="1" smtClean="0">
                    <a:latin typeface="Cambria Math"/>
                  </a:rPr>
                  <m:t>→</m:t>
                </m:r>
                <m:r>
                  <a:rPr lang="en-US" b="0" i="1" smtClean="0">
                    <a:latin typeface="Cambria Math"/>
                  </a:rPr>
                  <m:t>𝑢𝑑𝑠</m:t>
                </m:r>
              </m:oMath>
            </a14:m>
            <a:r>
              <a:rPr lang="en-US" dirty="0" smtClean="0"/>
              <a:t> events </a:t>
            </a:r>
            <a:r>
              <a:rPr lang="en-US" sz="1400" dirty="0" smtClean="0"/>
              <a:t>(</a:t>
            </a:r>
            <a14:m xmlns:a14="http://schemas.microsoft.com/office/drawing/2010/main">
              <m:oMath xmlns:m="http://schemas.openxmlformats.org/officeDocument/2006/math">
                <m:rad>
                  <m:radPr>
                    <m:degHide m:val="on"/>
                    <m:ctrlPr>
                      <a:rPr lang="en-US" sz="1400" b="0" i="1" smtClean="0">
                        <a:latin typeface="Cambria Math"/>
                      </a:rPr>
                    </m:ctrlPr>
                  </m:radPr>
                  <m:deg/>
                  <m:e>
                    <m:r>
                      <a:rPr lang="en-US" sz="1400" b="0" i="1" smtClean="0">
                        <a:latin typeface="Cambria Math"/>
                      </a:rPr>
                      <m:t>𝑠</m:t>
                    </m:r>
                  </m:e>
                </m:rad>
                <m:r>
                  <a:rPr lang="en-US" sz="1400" b="0" i="1" smtClean="0">
                    <a:latin typeface="Cambria Math"/>
                  </a:rPr>
                  <m:t>=91,200,360,500 </m:t>
                </m:r>
                <m:r>
                  <m:rPr>
                    <m:sty m:val="p"/>
                  </m:rPr>
                  <a:rPr lang="en-US" sz="1400" b="0" i="0" smtClean="0">
                    <a:latin typeface="Cambria Math"/>
                  </a:rPr>
                  <m:t>GeV</m:t>
                </m:r>
                <m:r>
                  <a:rPr lang="en-US" sz="1400" b="0" i="0" smtClean="0">
                    <a:latin typeface="Cambria Math"/>
                  </a:rPr>
                  <m:t> </m:t>
                </m:r>
                <m:r>
                  <m:rPr>
                    <m:sty m:val="p"/>
                  </m:rPr>
                  <a:rPr lang="en-US" sz="1400" b="0" i="0" smtClean="0">
                    <a:latin typeface="Cambria Math"/>
                  </a:rPr>
                  <m:t>and</m:t>
                </m:r>
                <m:r>
                  <a:rPr lang="en-US" sz="1400" b="0" i="0" smtClean="0">
                    <a:latin typeface="Cambria Math"/>
                  </a:rPr>
                  <m:t> 1,2,3 </m:t>
                </m:r>
                <m:r>
                  <m:rPr>
                    <m:sty m:val="p"/>
                  </m:rPr>
                  <a:rPr lang="en-US" sz="1400" b="0" i="0" smtClean="0">
                    <a:latin typeface="Cambria Math"/>
                  </a:rPr>
                  <m:t>TeV</m:t>
                </m:r>
              </m:oMath>
            </a14:m>
            <a:r>
              <a:rPr lang="en-US" sz="1400" dirty="0" smtClean="0"/>
              <a:t>) [</a:t>
            </a:r>
            <a:r>
              <a:rPr lang="en-US" sz="1400" dirty="0" err="1" smtClean="0"/>
              <a:t>stdhep</a:t>
            </a:r>
            <a:r>
              <a:rPr lang="en-US" sz="1400" dirty="0" smtClean="0"/>
              <a:t> files]</a:t>
            </a:r>
          </a:p>
          <a:p>
            <a:r>
              <a:rPr lang="en-US" dirty="0" smtClean="0"/>
              <a:t>Hit-level, digitization calibration:</a:t>
            </a:r>
          </a:p>
          <a:p>
            <a:pPr lvl="2"/>
            <a:r>
              <a:rPr lang="en-US" dirty="0" smtClean="0"/>
              <a:t>Dump root </a:t>
            </a:r>
            <a:r>
              <a:rPr lang="en-US" dirty="0" err="1" smtClean="0"/>
              <a:t>ntuples</a:t>
            </a:r>
            <a:r>
              <a:rPr lang="en-US" dirty="0" smtClean="0"/>
              <a:t> from LCIO files with sum of energies per layer</a:t>
            </a:r>
          </a:p>
          <a:p>
            <a:pPr lvl="2"/>
            <a:r>
              <a:rPr lang="en-US" dirty="0" smtClean="0"/>
              <a:t>Use γ events to set </a:t>
            </a:r>
            <a:r>
              <a:rPr lang="en-US" dirty="0" err="1" smtClean="0"/>
              <a:t>CalibrEcal</a:t>
            </a:r>
            <a:r>
              <a:rPr lang="en-US" dirty="0" smtClean="0"/>
              <a:t>  (do once, assume same then)</a:t>
            </a:r>
          </a:p>
          <a:p>
            <a:pPr lvl="2"/>
            <a:r>
              <a:rPr lang="en-US" dirty="0" smtClean="0"/>
              <a:t>Use 50 GeV K0L to set </a:t>
            </a:r>
            <a:r>
              <a:rPr lang="en-US" dirty="0" err="1" smtClean="0"/>
              <a:t>CalibrHCalBarrel</a:t>
            </a:r>
            <a:r>
              <a:rPr lang="en-US" dirty="0" smtClean="0"/>
              <a:t>  (do for every variation of </a:t>
            </a:r>
            <a:r>
              <a:rPr lang="en-US" dirty="0" err="1" smtClean="0"/>
              <a:t>HCal</a:t>
            </a:r>
            <a:r>
              <a:rPr lang="en-US" dirty="0" smtClean="0"/>
              <a:t>). Do once for </a:t>
            </a:r>
            <a:r>
              <a:rPr lang="en-US" dirty="0" err="1" smtClean="0"/>
              <a:t>CalibrHCalEndcap</a:t>
            </a:r>
            <a:r>
              <a:rPr lang="en-US" dirty="0" smtClean="0"/>
              <a:t> and keep the same (not varying </a:t>
            </a:r>
            <a:r>
              <a:rPr lang="en-US" dirty="0" err="1" smtClean="0"/>
              <a:t>endcap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Use μ to set </a:t>
            </a:r>
            <a:r>
              <a:rPr lang="en-US" dirty="0" err="1" smtClean="0"/>
              <a:t>EcalToMip</a:t>
            </a:r>
            <a:r>
              <a:rPr lang="en-US" dirty="0" smtClean="0"/>
              <a:t> (verified that remains ~the same) and </a:t>
            </a:r>
            <a:r>
              <a:rPr lang="en-US" dirty="0" err="1" smtClean="0"/>
              <a:t>HcalToMip</a:t>
            </a:r>
            <a:endParaRPr lang="en-US" dirty="0" smtClean="0"/>
          </a:p>
          <a:p>
            <a:pPr lvl="2"/>
            <a:r>
              <a:rPr lang="en-US" dirty="0" smtClean="0"/>
              <a:t>Assume </a:t>
            </a:r>
            <a:r>
              <a:rPr lang="en-US" dirty="0" err="1" smtClean="0"/>
              <a:t>CalibrMuon</a:t>
            </a:r>
            <a:r>
              <a:rPr lang="en-US" dirty="0" smtClean="0"/>
              <a:t>, </a:t>
            </a:r>
            <a:r>
              <a:rPr lang="en-US" dirty="0" err="1" smtClean="0"/>
              <a:t>CalibrOther</a:t>
            </a:r>
            <a:r>
              <a:rPr lang="en-US" dirty="0" smtClean="0"/>
              <a:t>, same as ILD</a:t>
            </a:r>
          </a:p>
          <a:p>
            <a:pPr marL="777240" lvl="2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5811-77A2-42FB-8A64-B3577E46ADA7}" type="datetime1">
              <a:rPr lang="fr-FR" smtClean="0"/>
              <a:t>23/09/2014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314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Calibration Procedure -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752475"/>
            <a:ext cx="8360339" cy="5638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PandoraPFA</a:t>
            </a:r>
            <a:r>
              <a:rPr lang="en-US" dirty="0" smtClean="0"/>
              <a:t> </a:t>
            </a:r>
            <a:r>
              <a:rPr lang="en-US" dirty="0"/>
              <a:t>calibration</a:t>
            </a:r>
            <a:r>
              <a:rPr lang="en-US" dirty="0" smtClean="0"/>
              <a:t>:</a:t>
            </a:r>
            <a:endParaRPr lang="en-US" dirty="0"/>
          </a:p>
          <a:p>
            <a:pPr lvl="2"/>
            <a:r>
              <a:rPr lang="en-US" dirty="0"/>
              <a:t>Run </a:t>
            </a:r>
            <a:r>
              <a:rPr lang="en-US" dirty="0" err="1"/>
              <a:t>PandoraPFA</a:t>
            </a:r>
            <a:r>
              <a:rPr lang="en-US" dirty="0"/>
              <a:t> over the γ events to get </a:t>
            </a:r>
            <a:r>
              <a:rPr lang="en-US" dirty="0" err="1" smtClean="0"/>
              <a:t>ECALToEM</a:t>
            </a:r>
            <a:r>
              <a:rPr lang="en-US" dirty="0" smtClean="0"/>
              <a:t> , </a:t>
            </a:r>
            <a:r>
              <a:rPr lang="en-US" dirty="0" err="1" smtClean="0"/>
              <a:t>HCALToEM</a:t>
            </a:r>
            <a:r>
              <a:rPr lang="en-US" dirty="0" smtClean="0"/>
              <a:t> (actually set both to 1 for these studies)</a:t>
            </a:r>
          </a:p>
          <a:p>
            <a:pPr lvl="2"/>
            <a:r>
              <a:rPr lang="en-US" dirty="0" smtClean="0"/>
              <a:t>Run Calibration procedure  over the </a:t>
            </a:r>
            <a:r>
              <a:rPr lang="en-US" dirty="0" err="1" smtClean="0"/>
              <a:t>Kaon</a:t>
            </a:r>
            <a:r>
              <a:rPr lang="en-US" dirty="0" smtClean="0"/>
              <a:t> events to obtain </a:t>
            </a:r>
            <a:r>
              <a:rPr lang="en-US" dirty="0" err="1" smtClean="0"/>
              <a:t>ECALToHAD</a:t>
            </a:r>
            <a:r>
              <a:rPr lang="en-US" dirty="0" smtClean="0"/>
              <a:t>, </a:t>
            </a:r>
            <a:r>
              <a:rPr lang="en-US" dirty="0" err="1" smtClean="0"/>
              <a:t>HCALToHAD</a:t>
            </a:r>
            <a:r>
              <a:rPr lang="en-US" dirty="0" smtClean="0"/>
              <a:t> at 50 GeV</a:t>
            </a:r>
          </a:p>
          <a:p>
            <a:pPr lvl="2"/>
            <a:r>
              <a:rPr lang="en-US" dirty="0"/>
              <a:t>O</a:t>
            </a:r>
            <a:r>
              <a:rPr lang="en-US" dirty="0" smtClean="0"/>
              <a:t>btain </a:t>
            </a:r>
            <a:r>
              <a:rPr lang="en-US" b="1" dirty="0" smtClean="0"/>
              <a:t>Non-Linearity Corrections (NLC):</a:t>
            </a:r>
          </a:p>
          <a:p>
            <a:pPr lvl="3"/>
            <a:r>
              <a:rPr lang="en-US" dirty="0" smtClean="0"/>
              <a:t>Measure response for 1,2,5,10,20,50,100,200,500 GeV </a:t>
            </a:r>
            <a:r>
              <a:rPr lang="en-US" dirty="0" err="1" smtClean="0"/>
              <a:t>Kaons</a:t>
            </a:r>
            <a:r>
              <a:rPr lang="en-US" dirty="0" smtClean="0"/>
              <a:t> and calculate scaling factor (extrapolate in-between) </a:t>
            </a:r>
          </a:p>
          <a:p>
            <a:r>
              <a:rPr lang="en-US" dirty="0" smtClean="0"/>
              <a:t>Recalibrate when changing </a:t>
            </a:r>
            <a:r>
              <a:rPr lang="en-US" b="1" dirty="0" smtClean="0"/>
              <a:t>Readout Window Timing Cut</a:t>
            </a:r>
          </a:p>
          <a:p>
            <a:r>
              <a:rPr lang="en-US" dirty="0" smtClean="0"/>
              <a:t>Having these numbers, we can study the Jet Energy Resolution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AnalysePerformance</a:t>
            </a:r>
            <a:r>
              <a:rPr lang="en-US" dirty="0" smtClean="0"/>
              <a:t> (from PandoraAnalysis-v00-06)</a:t>
            </a:r>
          </a:p>
          <a:p>
            <a:r>
              <a:rPr lang="en-US" dirty="0" smtClean="0"/>
              <a:t>Study the performance various models</a:t>
            </a:r>
          </a:p>
          <a:p>
            <a:pPr lvl="1"/>
            <a:r>
              <a:rPr lang="en-US" dirty="0" smtClean="0"/>
              <a:t>Also look at different Timing Cuts</a:t>
            </a:r>
          </a:p>
          <a:p>
            <a:pPr lvl="2"/>
            <a:endParaRPr lang="en-US" dirty="0" smtClean="0"/>
          </a:p>
          <a:p>
            <a:pPr marL="777240" lvl="2" indent="0">
              <a:buNone/>
            </a:pPr>
            <a:endParaRPr lang="en-US" dirty="0"/>
          </a:p>
          <a:p>
            <a:pPr marL="777240" lvl="2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55F43-F462-4B5E-A880-A30411428226}" type="datetime1">
              <a:rPr lang="fr-FR" smtClean="0"/>
              <a:t>23/09/2014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647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JER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1FB81-DB55-4AD1-A4A5-8D0E12C45DD1}" type="datetime1">
              <a:rPr lang="fr-FR" smtClean="0"/>
              <a:t>23/09/2014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712444"/>
              </p:ext>
            </p:extLst>
          </p:nvPr>
        </p:nvGraphicFramePr>
        <p:xfrm>
          <a:off x="0" y="939800"/>
          <a:ext cx="8531787" cy="591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" name="Straight Arrow Connector 9"/>
          <p:cNvCxnSpPr>
            <a:stCxn id="11" idx="0"/>
          </p:cNvCxnSpPr>
          <p:nvPr/>
        </p:nvCxnSpPr>
        <p:spPr>
          <a:xfrm flipH="1" flipV="1">
            <a:off x="5257807" y="5626100"/>
            <a:ext cx="66072" cy="388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81297" y="6014720"/>
            <a:ext cx="12851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14:m xmlns:a14="http://schemas.microsoft.com/office/drawing/2010/main">
              <m:oMath xmlns:m="http://schemas.openxmlformats.org/officeDocument/2006/math">
                <m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m:t>~6%</m:t>
                </m:r>
              </m:oMath>
            </a14:m>
            <a:r>
              <a:rPr lang="en-US" dirty="0" smtClean="0">
                <a:solidFill>
                  <a:srgbClr val="FF0000"/>
                </a:solidFill>
              </a:rPr>
              <a:t> Drop from Steel @ 100 ns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14" idx="0"/>
          </p:cNvCxnSpPr>
          <p:nvPr/>
        </p:nvCxnSpPr>
        <p:spPr>
          <a:xfrm flipH="1" flipV="1">
            <a:off x="7810500" y="5471914"/>
            <a:ext cx="86980" cy="388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233997" y="5860534"/>
                <a:ext cx="13269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~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14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%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Drop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3997" y="5860534"/>
                <a:ext cx="1326966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197" r="-322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5626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JER </a:t>
            </a:r>
            <a:r>
              <a:rPr lang="en-US" dirty="0" smtClean="0"/>
              <a:t>Results For Just Two Models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1FB81-DB55-4AD1-A4A5-8D0E12C45DD1}" type="datetime1">
              <a:rPr lang="fr-FR" smtClean="0"/>
              <a:t>23/09/2014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468334"/>
              </p:ext>
            </p:extLst>
          </p:nvPr>
        </p:nvGraphicFramePr>
        <p:xfrm>
          <a:off x="0" y="939800"/>
          <a:ext cx="8531787" cy="591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6582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Residuals with Proper Calibration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1924-F036-48BD-B707-9BB98C504607}" type="datetime1">
              <a:rPr lang="fr-FR" smtClean="0"/>
              <a:t>23/09/2014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Detector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8</a:t>
            </a:fld>
            <a:endParaRPr lang="en-US" dirty="0"/>
          </a:p>
        </p:txBody>
      </p:sp>
      <p:graphicFrame>
        <p:nvGraphicFramePr>
          <p:cNvPr id="12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934197"/>
              </p:ext>
            </p:extLst>
          </p:nvPr>
        </p:nvGraphicFramePr>
        <p:xfrm>
          <a:off x="0" y="762000"/>
          <a:ext cx="8435339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90900" y="3962400"/>
            <a:ext cx="4589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Residual non-linearity to be investigated more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See next slides for single particle response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121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particle response (K0L)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09C5-30B9-4B6D-BA7C-10995E229C62}" type="datetime1">
              <a:rPr lang="fr-FR" smtClean="0"/>
              <a:t>23/09/2014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CLICdp Detector Optimization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2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23560" y="896957"/>
            <a:ext cx="27279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No errors on plots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Fits to energy distributions from calibration procedure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After application of NLC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Some small discrepancies at low and high ends of the energies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However, taking all plots into consideration and comparing with JER plots, it seems unlikely this is driving the JER performance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I would say that nothing looks extremely suspicious here</a:t>
            </a:r>
            <a:endParaRPr lang="en-US" b="1" dirty="0">
              <a:solidFill>
                <a:schemeClr val="tx2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627177"/>
              </p:ext>
            </p:extLst>
          </p:nvPr>
        </p:nvGraphicFramePr>
        <p:xfrm>
          <a:off x="0" y="706672"/>
          <a:ext cx="5788343" cy="3316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165181"/>
              </p:ext>
            </p:extLst>
          </p:nvPr>
        </p:nvGraphicFramePr>
        <p:xfrm>
          <a:off x="0" y="3726180"/>
          <a:ext cx="5788343" cy="3116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75259" y="6204644"/>
            <a:ext cx="326874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Look at timing cut response in more detail (next two slides)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7440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4172</TotalTime>
  <Words>1931</Words>
  <Application>Microsoft Office PowerPoint</Application>
  <PresentationFormat>On-screen Show (4:3)</PresentationFormat>
  <Paragraphs>416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Adjacency</vt:lpstr>
      <vt:lpstr> HCal Barrel Optimization: Status and Updates</vt:lpstr>
      <vt:lpstr>Introduction - Reminders</vt:lpstr>
      <vt:lpstr>Various Model Options</vt:lpstr>
      <vt:lpstr>Outline of Calibration Procedure and JER study</vt:lpstr>
      <vt:lpstr>Outline of Calibration Procedure - II</vt:lpstr>
      <vt:lpstr>JER Results</vt:lpstr>
      <vt:lpstr>JER Results For Just Two Models</vt:lpstr>
      <vt:lpstr>Residuals with Proper Calibration </vt:lpstr>
      <vt:lpstr>Single particle response (K0L)</vt:lpstr>
      <vt:lpstr>Tungsten and Steel Response to 50 GeV K0L for various Timing Cuts: Fraction of Reconstructed Energy </vt:lpstr>
      <vt:lpstr>Tungsten and Steel Response to 50 GeV K0L for various Timing Cuts: Energy Resolution (normalized to 50 GeV)</vt:lpstr>
      <vt:lpstr>Conclusions and Next Steps</vt:lpstr>
      <vt:lpstr>Bonus material – OLDER PLOTS</vt:lpstr>
      <vt:lpstr>JER for various HCal timing cuts from last week</vt:lpstr>
      <vt:lpstr>Residuals for the same sets from last week</vt:lpstr>
      <vt:lpstr>Reminder: Readout Windows</vt:lpstr>
      <vt:lpstr>Plots from CDR</vt:lpstr>
      <vt:lpstr>Material Scan of W-HCAL (CLIC_SID_CDR)</vt:lpstr>
      <vt:lpstr>CLIC_SID_CDR Material Scan in θ</vt:lpstr>
      <vt:lpstr>CLIC_ILD_CDR Material Scan in φ</vt:lpstr>
      <vt:lpstr>ILD AHCAL Assembly (from ILD TDR)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Non-Pointing Photons in the context of Gauge Mediated SuperSymmetry Breaking</dc:title>
  <dc:creator>Nikiforos Nikiforou</dc:creator>
  <cp:lastModifiedBy>Nikiforos Nikiforou</cp:lastModifiedBy>
  <cp:revision>291</cp:revision>
  <dcterms:created xsi:type="dcterms:W3CDTF">2013-03-26T07:05:59Z</dcterms:created>
  <dcterms:modified xsi:type="dcterms:W3CDTF">2014-09-23T14:47:48Z</dcterms:modified>
</cp:coreProperties>
</file>