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8" r:id="rId4"/>
    <p:sldId id="263" r:id="rId5"/>
    <p:sldId id="260" r:id="rId6"/>
    <p:sldId id="258" r:id="rId7"/>
    <p:sldId id="259" r:id="rId8"/>
    <p:sldId id="261" r:id="rId9"/>
    <p:sldId id="262" r:id="rId10"/>
    <p:sldId id="264" r:id="rId11"/>
    <p:sldId id="267" r:id="rId12"/>
    <p:sldId id="266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1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E3AB8-A0D3-1C4D-9DD8-F63C1595E13F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F515E5-ADCA-B542-A569-24184A85D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879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C0F27-923B-B349-AB4E-98BB0F121476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B5A06-9ED5-984A-B495-EACAD660E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28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5248"/>
            <a:ext cx="7772400" cy="97840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BF2CE-FF7C-114D-B737-700FF9726750}" type="datetime1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082" y="969264"/>
            <a:ext cx="3657600" cy="1161288"/>
          </a:xfrm>
        </p:spPr>
        <p:txBody>
          <a:bodyPr anchor="b">
            <a:noAutofit/>
          </a:bodyPr>
          <a:lstStyle>
            <a:lvl1pPr algn="l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88" y="510988"/>
            <a:ext cx="3657600" cy="5553636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853" y="2130552"/>
            <a:ext cx="3657600" cy="358444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1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7292E-7E0B-234B-AE5A-7E5C22C4AF2C}" type="datetime1">
              <a:rPr lang="en-US" smtClean="0"/>
              <a:t>11/11/14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1376"/>
            <a:ext cx="7776882" cy="1014984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457199"/>
            <a:ext cx="5486400" cy="3644153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9182B-F764-864E-AE1C-2E7F48DB3B1D}" type="datetime1">
              <a:rPr lang="en-US" smtClean="0"/>
              <a:t>11/11/14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5141"/>
            <a:ext cx="7776882" cy="1013011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20360-3ED1-E944-B70D-ED10FF8D331B}" type="datetime1">
              <a:rPr lang="en-US" smtClean="0"/>
              <a:t>11/11/14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41249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41249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idx="16"/>
          </p:nvPr>
        </p:nvSpPr>
        <p:spPr>
          <a:xfrm>
            <a:off x="613918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9" name="Picture Placeholder 2"/>
          <p:cNvSpPr>
            <a:spLocks noGrp="1"/>
          </p:cNvSpPr>
          <p:nvPr>
            <p:ph type="pic" idx="17"/>
          </p:nvPr>
        </p:nvSpPr>
        <p:spPr>
          <a:xfrm>
            <a:off x="613918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E77B2-0CD5-8B46-937A-DF0B7D329CDF}" type="datetime1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3400"/>
            <a:ext cx="16002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6019800" cy="55927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CDF8C-48F3-0F49-8460-8D7E39A3F8A9}" type="datetime1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425702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C7962-449E-234C-9ED3-68F3C2F86A20}" type="datetime1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77153"/>
          </a:xfrm>
        </p:spPr>
        <p:txBody>
          <a:bodyPr anchor="b" anchorCtr="0"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5257800"/>
            <a:ext cx="7770813" cy="874058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02157-E812-0B40-A0E6-49E30D0FF323}" type="datetime1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540000">
            <a:off x="2056196" y="424650"/>
            <a:ext cx="5031609" cy="337580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0813" cy="1743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756647"/>
            <a:ext cx="7770813" cy="1281953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22CB-5A95-FC40-A58E-E85F38821E94}" type="datetime1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4733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C30D6-6D71-0448-B205-33E4B273D355}" type="datetime1">
              <a:rPr lang="en-US" smtClean="0"/>
              <a:t>11/11/14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5526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5526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ED1AD-A607-B247-B196-6D098A44D3E8}" type="datetime1">
              <a:rPr lang="en-US" smtClean="0"/>
              <a:t>11/11/14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6205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6966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3BC0-A3F4-5541-99CE-9973232725FA}" type="datetime1">
              <a:rPr lang="en-US" smtClean="0"/>
              <a:t>11/11/14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65453-1C4C-2749-878B-938708C6DDF3}" type="datetime1">
              <a:rPr lang="en-US" smtClean="0"/>
              <a:t>11/11/14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5" y="971550"/>
            <a:ext cx="3657600" cy="116205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457200"/>
            <a:ext cx="3657600" cy="5668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5" y="2133601"/>
            <a:ext cx="3657600" cy="358140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91AA-BBFC-EB4E-9F09-2F343AEB9C2A}" type="datetime1">
              <a:rPr lang="en-US" smtClean="0"/>
              <a:t>11/11/14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081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04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C3E3D71-23A9-DB42-9F64-A1D1C76DCFF5}" type="datetime1">
              <a:rPr lang="en-US" smtClean="0"/>
              <a:t>11/11/14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Tx/>
        <a:buBlip>
          <a:blip r:embed="rId16"/>
        </a:buBlip>
        <a:defRPr sz="22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20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0558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3987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2743200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087688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ATLAS RPC Electronics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Adrian Sanchez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477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Learning About ATLAS DCS</a:t>
            </a:r>
            <a:endParaRPr lang="en-US" dirty="0"/>
          </a:p>
        </p:txBody>
      </p:sp>
      <p:pic>
        <p:nvPicPr>
          <p:cNvPr id="5" name="Content Placeholder 4" descr="ajsDCSMDT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108" r="-24108"/>
          <a:stretch>
            <a:fillRect/>
          </a:stretch>
        </p:blipFill>
        <p:spPr>
          <a:xfrm>
            <a:off x="0" y="1327103"/>
            <a:ext cx="9180440" cy="502924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237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Learning About ATLAS DCS</a:t>
            </a:r>
          </a:p>
        </p:txBody>
      </p:sp>
      <p:pic>
        <p:nvPicPr>
          <p:cNvPr id="5" name="Content Placeholder 4" descr="ajsJtagEOL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108" r="-24108"/>
          <a:stretch>
            <a:fillRect/>
          </a:stretch>
        </p:blipFill>
        <p:spPr>
          <a:xfrm>
            <a:off x="0" y="1213556"/>
            <a:ext cx="9653644" cy="528847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52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Learning About ATLAS DCS</a:t>
            </a:r>
          </a:p>
        </p:txBody>
      </p:sp>
      <p:pic>
        <p:nvPicPr>
          <p:cNvPr id="5" name="Content Placeholder 4" descr="ajsEOLTemp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108" r="-24108"/>
          <a:stretch>
            <a:fillRect/>
          </a:stretch>
        </p:blipFill>
        <p:spPr>
          <a:xfrm>
            <a:off x="0" y="1288107"/>
            <a:ext cx="9333778" cy="511324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1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Learning </a:t>
            </a:r>
            <a:r>
              <a:rPr lang="en-US" dirty="0" smtClean="0"/>
              <a:t>About TDAQ</a:t>
            </a:r>
            <a:endParaRPr lang="en-US" dirty="0"/>
          </a:p>
        </p:txBody>
      </p:sp>
      <p:pic>
        <p:nvPicPr>
          <p:cNvPr id="5" name="Content Placeholder 4" descr="ajsDAQ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413" r="-14413"/>
          <a:stretch>
            <a:fillRect/>
          </a:stretch>
        </p:blipFill>
        <p:spPr>
          <a:xfrm>
            <a:off x="0" y="1240936"/>
            <a:ext cx="9373671" cy="513510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151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CSM Firmware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Switch from 2010012209 (old) to new CSM firmware</a:t>
            </a:r>
          </a:p>
          <a:p>
            <a:r>
              <a:rPr lang="en-US" dirty="0" smtClean="0"/>
              <a:t>Parity errors were encountered with new firmware</a:t>
            </a:r>
          </a:p>
          <a:p>
            <a:r>
              <a:rPr lang="en-US" dirty="0" smtClean="0"/>
              <a:t>Ran many tests to find if the parity errors were derived from hardware or firmware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 descr="CS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517" y="4168810"/>
            <a:ext cx="5258507" cy="21875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16791" y="3817178"/>
            <a:ext cx="997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948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</a:t>
            </a:r>
            <a:endParaRPr lang="en-US" dirty="0"/>
          </a:p>
        </p:txBody>
      </p:sp>
      <p:pic>
        <p:nvPicPr>
          <p:cNvPr id="5" name="Content Placeholder 4" descr="Setup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8" b="1548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243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 descr="Mezz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19" y="1917119"/>
            <a:ext cx="2207404" cy="1835772"/>
          </a:xfrm>
          <a:prstGeom prst="rect">
            <a:avLst/>
          </a:prstGeom>
        </p:spPr>
      </p:pic>
      <p:pic>
        <p:nvPicPr>
          <p:cNvPr id="8" name="Picture 7" descr="Motherboar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998" y="4642555"/>
            <a:ext cx="3700815" cy="1481667"/>
          </a:xfrm>
          <a:prstGeom prst="rect">
            <a:avLst/>
          </a:prstGeom>
        </p:spPr>
      </p:pic>
      <p:pic>
        <p:nvPicPr>
          <p:cNvPr id="10" name="Picture 9" descr="CS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998" y="1819669"/>
            <a:ext cx="4647168" cy="1933222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2257778" y="3752891"/>
            <a:ext cx="1778000" cy="8896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7591778" y="3752891"/>
            <a:ext cx="0" cy="8896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3778" y="1533676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Mezzanine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41777" y="4206264"/>
            <a:ext cx="2243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 Mezzanines to 1 CSM Motherboard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070844" y="1533676"/>
            <a:ext cx="928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CSM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73789" y="4301446"/>
            <a:ext cx="2225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CSM Motherboard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919657" y="3883402"/>
            <a:ext cx="1416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Cable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591778" y="3896056"/>
            <a:ext cx="1328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Direct Connection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050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CSM Firmware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is in the new firmware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 descr="Screen Shot 2014-10-27 at 9.08.32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5822"/>
            <a:ext cx="9144000" cy="209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563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CSM Firmware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parity errors vary across differing CSMs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 descr="Screen Shot 2014-10-27 at 9.15.10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304215"/>
            <a:ext cx="8067254" cy="414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08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CSM Firmware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Parity error depends on length of cable between mezzanine and motherboard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ary lengt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444" y="2666416"/>
            <a:ext cx="5528406" cy="368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947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CSM Firmware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believed problem lies in the firmware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This is why when we switch to the old firmware, the errors are no longer produced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Manipulating hardware did not help</a:t>
            </a:r>
          </a:p>
          <a:p>
            <a:r>
              <a:rPr lang="en-US" dirty="0"/>
              <a:t>Reason parity error varies across CSMs is because the hardware is not absolutely </a:t>
            </a:r>
            <a:r>
              <a:rPr lang="en-US" dirty="0" smtClean="0"/>
              <a:t>identical</a:t>
            </a:r>
          </a:p>
          <a:p>
            <a:r>
              <a:rPr lang="en-US" dirty="0" smtClean="0"/>
              <a:t>Signal is being measured near its edges and producing parity errors</a:t>
            </a:r>
          </a:p>
          <a:p>
            <a:pPr marL="692150" lvl="2" indent="-342900">
              <a:spcBef>
                <a:spcPts val="2000"/>
              </a:spcBef>
              <a:buFont typeface="Wingdings" charset="2"/>
              <a:buChar char="Ø"/>
            </a:pPr>
            <a:r>
              <a:rPr lang="en-US" dirty="0"/>
              <a:t>This is why when we switch the cable length, parity error behavior changes. </a:t>
            </a:r>
          </a:p>
          <a:p>
            <a:pPr marL="0" indent="0">
              <a:buNone/>
            </a:pPr>
            <a:endParaRPr lang="en-US" dirty="0" smtClean="0"/>
          </a:p>
          <a:p>
            <a:pPr lvl="1">
              <a:buFont typeface="Wingdings" charset="2"/>
              <a:buChar char="Ø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07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TDC Shift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 TDC Shift between old firmware and new firmware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 descr="tdc shift p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525" y="2354263"/>
            <a:ext cx="5903980" cy="4145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079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tory">
  <a:themeElements>
    <a:clrScheme name="Story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Story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Story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  <a:lumMod val="120000"/>
              </a:schemeClr>
              <a:schemeClr val="phClr">
                <a:satMod val="350000"/>
                <a:lumMod val="150000"/>
              </a:schemeClr>
            </a:duotone>
          </a:blip>
          <a:tile tx="0" ty="0" sx="20000" sy="20000" flip="none" algn="ctr"/>
        </a:blipFill>
        <a:gradFill rotWithShape="1">
          <a:gsLst>
            <a:gs pos="0">
              <a:schemeClr val="phClr">
                <a:shade val="20000"/>
                <a:satMod val="130000"/>
              </a:schemeClr>
            </a:gs>
            <a:gs pos="5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200000"/>
                <a:lumMod val="12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2100000" sx="104000" sy="104000" algn="br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127000" dist="63500" dir="5400000" sx="103000" sy="103000" rotWithShape="0">
              <a:srgbClr val="000000">
                <a:alpha val="75000"/>
              </a:srgbClr>
            </a:outerShdw>
          </a:effectLst>
          <a:scene3d>
            <a:camera prst="perspectiveFront" fov="3000000"/>
            <a:lightRig rig="balanced" dir="t">
              <a:rot lat="0" lon="0" rev="18000000"/>
            </a:lightRig>
          </a:scene3d>
          <a:sp3d prstMaterial="plastic">
            <a:bevelT w="254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60000"/>
                <a:satMod val="4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Story.thmx</Template>
  <TotalTime>940</TotalTime>
  <Words>200</Words>
  <Application>Microsoft Macintosh PowerPoint</Application>
  <PresentationFormat>On-screen Show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Story</vt:lpstr>
      <vt:lpstr>ATLAS RPC Electronics</vt:lpstr>
      <vt:lpstr>CSM Firmware</vt:lpstr>
      <vt:lpstr>Hardware</vt:lpstr>
      <vt:lpstr>Hardware</vt:lpstr>
      <vt:lpstr>CSM Firmware Results</vt:lpstr>
      <vt:lpstr>CSM Firmware Results</vt:lpstr>
      <vt:lpstr>CSM Firmware Results</vt:lpstr>
      <vt:lpstr>CSM Firmware Summary</vt:lpstr>
      <vt:lpstr>TDC Shift</vt:lpstr>
      <vt:lpstr>Learning About ATLAS DCS</vt:lpstr>
      <vt:lpstr>Learning About ATLAS DCS</vt:lpstr>
      <vt:lpstr>Learning About ATLAS DCS</vt:lpstr>
      <vt:lpstr>Learning About TDAQ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 Sanchez</dc:creator>
  <cp:lastModifiedBy>Adrian Sanchez</cp:lastModifiedBy>
  <cp:revision>73</cp:revision>
  <dcterms:created xsi:type="dcterms:W3CDTF">2014-11-10T07:48:36Z</dcterms:created>
  <dcterms:modified xsi:type="dcterms:W3CDTF">2014-11-11T12:38:13Z</dcterms:modified>
</cp:coreProperties>
</file>