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9" r:id="rId3"/>
    <p:sldId id="259" r:id="rId4"/>
    <p:sldId id="258" r:id="rId5"/>
    <p:sldId id="260" r:id="rId6"/>
    <p:sldId id="265" r:id="rId7"/>
    <p:sldId id="266" r:id="rId8"/>
    <p:sldId id="261" r:id="rId9"/>
    <p:sldId id="262" r:id="rId10"/>
    <p:sldId id="263" r:id="rId11"/>
    <p:sldId id="264" r:id="rId12"/>
    <p:sldId id="268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0B865-2A9D-1A49-81AC-AB1A9661930D}" type="doc">
      <dgm:prSet loTypeId="urn:microsoft.com/office/officeart/2005/8/layout/process1" loCatId="" qsTypeId="urn:microsoft.com/office/officeart/2005/8/quickstyle/simple1" qsCatId="simple" csTypeId="urn:microsoft.com/office/officeart/2005/8/colors/accent0_2" csCatId="mainScheme" phldr="1"/>
      <dgm:spPr/>
    </dgm:pt>
    <dgm:pt modelId="{CDDC25C3-0537-8847-8FCE-D6EEE86E8CC3}">
      <dgm:prSet phldrT="[Text]"/>
      <dgm:spPr/>
      <dgm:t>
        <a:bodyPr/>
        <a:lstStyle/>
        <a:p>
          <a:r>
            <a:rPr lang="en-US" dirty="0" smtClean="0"/>
            <a:t>HTTP Post Request</a:t>
          </a:r>
          <a:endParaRPr lang="en-US" dirty="0"/>
        </a:p>
      </dgm:t>
    </dgm:pt>
    <dgm:pt modelId="{0E70E48C-564E-6D40-84F4-2F420FBC9524}" type="parTrans" cxnId="{7145BF30-9098-E54A-A305-7368DD97501A}">
      <dgm:prSet/>
      <dgm:spPr/>
      <dgm:t>
        <a:bodyPr/>
        <a:lstStyle/>
        <a:p>
          <a:endParaRPr lang="en-US"/>
        </a:p>
      </dgm:t>
    </dgm:pt>
    <dgm:pt modelId="{8D3876F3-2998-DE4E-8661-676E1F81040F}" type="sibTrans" cxnId="{7145BF30-9098-E54A-A305-7368DD97501A}">
      <dgm:prSet/>
      <dgm:spPr/>
      <dgm:t>
        <a:bodyPr/>
        <a:lstStyle/>
        <a:p>
          <a:endParaRPr lang="en-US"/>
        </a:p>
      </dgm:t>
    </dgm:pt>
    <dgm:pt modelId="{BF1BC0B5-3D95-CE42-B2E5-A15DB45D1F16}">
      <dgm:prSet phldrT="[Text]"/>
      <dgm:spPr/>
      <dgm:t>
        <a:bodyPr/>
        <a:lstStyle/>
        <a:p>
          <a:r>
            <a:rPr lang="en-US" dirty="0" smtClean="0"/>
            <a:t>CGI Script</a:t>
          </a:r>
        </a:p>
        <a:p>
          <a:r>
            <a:rPr lang="en-US" dirty="0" smtClean="0"/>
            <a:t>(Python)</a:t>
          </a:r>
          <a:endParaRPr lang="en-US" dirty="0"/>
        </a:p>
      </dgm:t>
    </dgm:pt>
    <dgm:pt modelId="{0619CBC9-C3D4-6D4D-BCCA-898C575533E5}" type="parTrans" cxnId="{A32E41AD-F326-4D44-A19C-E10F69D1A53B}">
      <dgm:prSet/>
      <dgm:spPr/>
      <dgm:t>
        <a:bodyPr/>
        <a:lstStyle/>
        <a:p>
          <a:endParaRPr lang="en-US"/>
        </a:p>
      </dgm:t>
    </dgm:pt>
    <dgm:pt modelId="{49E3CE42-1A98-7844-9D7B-998E806FE9B1}" type="sibTrans" cxnId="{A32E41AD-F326-4D44-A19C-E10F69D1A53B}">
      <dgm:prSet/>
      <dgm:spPr/>
      <dgm:t>
        <a:bodyPr/>
        <a:lstStyle/>
        <a:p>
          <a:endParaRPr lang="en-US"/>
        </a:p>
      </dgm:t>
    </dgm:pt>
    <dgm:pt modelId="{AEA0E9AF-E845-5B41-BAD7-A93AAFABA754}">
      <dgm:prSet phldrT="[Text]"/>
      <dgm:spPr/>
      <dgm:t>
        <a:bodyPr/>
        <a:lstStyle/>
        <a:p>
          <a:r>
            <a:rPr lang="en-US" dirty="0" smtClean="0"/>
            <a:t>Parse Request</a:t>
          </a:r>
          <a:endParaRPr lang="en-US" dirty="0"/>
        </a:p>
      </dgm:t>
    </dgm:pt>
    <dgm:pt modelId="{2AFDBEFF-1B11-194C-811E-865F3B5E136E}" type="parTrans" cxnId="{258281D0-1839-1F45-935E-5B4CBA5340DF}">
      <dgm:prSet/>
      <dgm:spPr/>
      <dgm:t>
        <a:bodyPr/>
        <a:lstStyle/>
        <a:p>
          <a:endParaRPr lang="en-US"/>
        </a:p>
      </dgm:t>
    </dgm:pt>
    <dgm:pt modelId="{F172C6BA-7016-B946-B2C5-DFCEB12B504C}" type="sibTrans" cxnId="{258281D0-1839-1F45-935E-5B4CBA5340DF}">
      <dgm:prSet/>
      <dgm:spPr/>
      <dgm:t>
        <a:bodyPr/>
        <a:lstStyle/>
        <a:p>
          <a:endParaRPr lang="en-US"/>
        </a:p>
      </dgm:t>
    </dgm:pt>
    <dgm:pt modelId="{391DF070-9D70-6B4B-9DB9-59EF26FCB93B}" type="pres">
      <dgm:prSet presAssocID="{ABB0B865-2A9D-1A49-81AC-AB1A9661930D}" presName="Name0" presStyleCnt="0">
        <dgm:presLayoutVars>
          <dgm:dir/>
          <dgm:resizeHandles val="exact"/>
        </dgm:presLayoutVars>
      </dgm:prSet>
      <dgm:spPr/>
    </dgm:pt>
    <dgm:pt modelId="{C44E9B3B-5E07-E747-B1FC-20DE92A6451A}" type="pres">
      <dgm:prSet presAssocID="{CDDC25C3-0537-8847-8FCE-D6EEE86E8CC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2D811-8550-BB4A-93F1-6E73F7C31903}" type="pres">
      <dgm:prSet presAssocID="{8D3876F3-2998-DE4E-8661-676E1F81040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F985119A-5B97-B64E-93B7-FD2E8DFBA319}" type="pres">
      <dgm:prSet presAssocID="{8D3876F3-2998-DE4E-8661-676E1F81040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89C4772-38A3-9C46-AA76-BC7E5FF3E173}" type="pres">
      <dgm:prSet presAssocID="{BF1BC0B5-3D95-CE42-B2E5-A15DB45D1F1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5512B-50AD-B64B-9C4A-F90C6F25AA24}" type="pres">
      <dgm:prSet presAssocID="{49E3CE42-1A98-7844-9D7B-998E806FE9B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F43C9D0-5344-5D46-8CEE-F6C9635D1FDB}" type="pres">
      <dgm:prSet presAssocID="{49E3CE42-1A98-7844-9D7B-998E806FE9B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D0D54C9-B5C2-2243-911B-A7E20CD068FE}" type="pres">
      <dgm:prSet presAssocID="{AEA0E9AF-E845-5B41-BAD7-A93AAFABA7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8281D0-1839-1F45-935E-5B4CBA5340DF}" srcId="{ABB0B865-2A9D-1A49-81AC-AB1A9661930D}" destId="{AEA0E9AF-E845-5B41-BAD7-A93AAFABA754}" srcOrd="2" destOrd="0" parTransId="{2AFDBEFF-1B11-194C-811E-865F3B5E136E}" sibTransId="{F172C6BA-7016-B946-B2C5-DFCEB12B504C}"/>
    <dgm:cxn modelId="{A836F8AC-8D54-1C4E-8547-74DA48518230}" type="presOf" srcId="{8D3876F3-2998-DE4E-8661-676E1F81040F}" destId="{0702D811-8550-BB4A-93F1-6E73F7C31903}" srcOrd="0" destOrd="0" presId="urn:microsoft.com/office/officeart/2005/8/layout/process1"/>
    <dgm:cxn modelId="{7C6ADED0-0729-5F4A-BB78-9F1F144F55B8}" type="presOf" srcId="{BF1BC0B5-3D95-CE42-B2E5-A15DB45D1F16}" destId="{B89C4772-38A3-9C46-AA76-BC7E5FF3E173}" srcOrd="0" destOrd="0" presId="urn:microsoft.com/office/officeart/2005/8/layout/process1"/>
    <dgm:cxn modelId="{88906FC6-3B6C-6749-8FDC-316C8A05D170}" type="presOf" srcId="{49E3CE42-1A98-7844-9D7B-998E806FE9B1}" destId="{7A85512B-50AD-B64B-9C4A-F90C6F25AA24}" srcOrd="0" destOrd="0" presId="urn:microsoft.com/office/officeart/2005/8/layout/process1"/>
    <dgm:cxn modelId="{CB09E736-0EFC-4740-9D02-7A36E4A90849}" type="presOf" srcId="{49E3CE42-1A98-7844-9D7B-998E806FE9B1}" destId="{5F43C9D0-5344-5D46-8CEE-F6C9635D1FDB}" srcOrd="1" destOrd="0" presId="urn:microsoft.com/office/officeart/2005/8/layout/process1"/>
    <dgm:cxn modelId="{7145BF30-9098-E54A-A305-7368DD97501A}" srcId="{ABB0B865-2A9D-1A49-81AC-AB1A9661930D}" destId="{CDDC25C3-0537-8847-8FCE-D6EEE86E8CC3}" srcOrd="0" destOrd="0" parTransId="{0E70E48C-564E-6D40-84F4-2F420FBC9524}" sibTransId="{8D3876F3-2998-DE4E-8661-676E1F81040F}"/>
    <dgm:cxn modelId="{9CB66D27-F866-D44D-B088-A22F081DC26B}" type="presOf" srcId="{ABB0B865-2A9D-1A49-81AC-AB1A9661930D}" destId="{391DF070-9D70-6B4B-9DB9-59EF26FCB93B}" srcOrd="0" destOrd="0" presId="urn:microsoft.com/office/officeart/2005/8/layout/process1"/>
    <dgm:cxn modelId="{6B290834-6763-CF4F-A835-BDD1C9757712}" type="presOf" srcId="{CDDC25C3-0537-8847-8FCE-D6EEE86E8CC3}" destId="{C44E9B3B-5E07-E747-B1FC-20DE92A6451A}" srcOrd="0" destOrd="0" presId="urn:microsoft.com/office/officeart/2005/8/layout/process1"/>
    <dgm:cxn modelId="{ADACB2B8-A929-1742-A230-AD2567076037}" type="presOf" srcId="{AEA0E9AF-E845-5B41-BAD7-A93AAFABA754}" destId="{3D0D54C9-B5C2-2243-911B-A7E20CD068FE}" srcOrd="0" destOrd="0" presId="urn:microsoft.com/office/officeart/2005/8/layout/process1"/>
    <dgm:cxn modelId="{0E84F417-41EF-6A40-87A1-30AD81A96751}" type="presOf" srcId="{8D3876F3-2998-DE4E-8661-676E1F81040F}" destId="{F985119A-5B97-B64E-93B7-FD2E8DFBA319}" srcOrd="1" destOrd="0" presId="urn:microsoft.com/office/officeart/2005/8/layout/process1"/>
    <dgm:cxn modelId="{A32E41AD-F326-4D44-A19C-E10F69D1A53B}" srcId="{ABB0B865-2A9D-1A49-81AC-AB1A9661930D}" destId="{BF1BC0B5-3D95-CE42-B2E5-A15DB45D1F16}" srcOrd="1" destOrd="0" parTransId="{0619CBC9-C3D4-6D4D-BCCA-898C575533E5}" sibTransId="{49E3CE42-1A98-7844-9D7B-998E806FE9B1}"/>
    <dgm:cxn modelId="{0A060889-4563-0249-8E7A-24B659A0A232}" type="presParOf" srcId="{391DF070-9D70-6B4B-9DB9-59EF26FCB93B}" destId="{C44E9B3B-5E07-E747-B1FC-20DE92A6451A}" srcOrd="0" destOrd="0" presId="urn:microsoft.com/office/officeart/2005/8/layout/process1"/>
    <dgm:cxn modelId="{7C3AB69D-E7E2-E942-B6AA-299019F6D84A}" type="presParOf" srcId="{391DF070-9D70-6B4B-9DB9-59EF26FCB93B}" destId="{0702D811-8550-BB4A-93F1-6E73F7C31903}" srcOrd="1" destOrd="0" presId="urn:microsoft.com/office/officeart/2005/8/layout/process1"/>
    <dgm:cxn modelId="{03841ED1-A9C5-4743-AB44-B7949B887FC8}" type="presParOf" srcId="{0702D811-8550-BB4A-93F1-6E73F7C31903}" destId="{F985119A-5B97-B64E-93B7-FD2E8DFBA319}" srcOrd="0" destOrd="0" presId="urn:microsoft.com/office/officeart/2005/8/layout/process1"/>
    <dgm:cxn modelId="{415C4C6E-8B45-6246-A66A-FE6B0D94E855}" type="presParOf" srcId="{391DF070-9D70-6B4B-9DB9-59EF26FCB93B}" destId="{B89C4772-38A3-9C46-AA76-BC7E5FF3E173}" srcOrd="2" destOrd="0" presId="urn:microsoft.com/office/officeart/2005/8/layout/process1"/>
    <dgm:cxn modelId="{D1140A4D-0777-6248-8D40-B89AA1005AB2}" type="presParOf" srcId="{391DF070-9D70-6B4B-9DB9-59EF26FCB93B}" destId="{7A85512B-50AD-B64B-9C4A-F90C6F25AA24}" srcOrd="3" destOrd="0" presId="urn:microsoft.com/office/officeart/2005/8/layout/process1"/>
    <dgm:cxn modelId="{2044D3D4-D91A-BD46-8BBD-61F73790A5B1}" type="presParOf" srcId="{7A85512B-50AD-B64B-9C4A-F90C6F25AA24}" destId="{5F43C9D0-5344-5D46-8CEE-F6C9635D1FDB}" srcOrd="0" destOrd="0" presId="urn:microsoft.com/office/officeart/2005/8/layout/process1"/>
    <dgm:cxn modelId="{C9A9337B-A338-F04D-820A-B0ACAB04F517}" type="presParOf" srcId="{391DF070-9D70-6B4B-9DB9-59EF26FCB93B}" destId="{3D0D54C9-B5C2-2243-911B-A7E20CD068F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B0B865-2A9D-1A49-81AC-AB1A9661930D}" type="doc">
      <dgm:prSet loTypeId="urn:microsoft.com/office/officeart/2005/8/layout/process1" loCatId="" qsTypeId="urn:microsoft.com/office/officeart/2005/8/quickstyle/simple1" qsCatId="simple" csTypeId="urn:microsoft.com/office/officeart/2005/8/colors/accent0_3" csCatId="mainScheme" phldr="1"/>
      <dgm:spPr/>
    </dgm:pt>
    <dgm:pt modelId="{BF1BC0B5-3D95-CE42-B2E5-A15DB45D1F16}">
      <dgm:prSet phldrT="[Text]"/>
      <dgm:spPr/>
      <dgm:t>
        <a:bodyPr/>
        <a:lstStyle/>
        <a:p>
          <a:r>
            <a:rPr lang="en-US" dirty="0" smtClean="0"/>
            <a:t>JavaScript AJAX Handler</a:t>
          </a:r>
          <a:endParaRPr lang="en-US" dirty="0"/>
        </a:p>
      </dgm:t>
    </dgm:pt>
    <dgm:pt modelId="{0619CBC9-C3D4-6D4D-BCCA-898C575533E5}" type="parTrans" cxnId="{A32E41AD-F326-4D44-A19C-E10F69D1A53B}">
      <dgm:prSet/>
      <dgm:spPr/>
      <dgm:t>
        <a:bodyPr/>
        <a:lstStyle/>
        <a:p>
          <a:endParaRPr lang="en-US"/>
        </a:p>
      </dgm:t>
    </dgm:pt>
    <dgm:pt modelId="{49E3CE42-1A98-7844-9D7B-998E806FE9B1}" type="sibTrans" cxnId="{A32E41AD-F326-4D44-A19C-E10F69D1A53B}">
      <dgm:prSet/>
      <dgm:spPr/>
      <dgm:t>
        <a:bodyPr/>
        <a:lstStyle/>
        <a:p>
          <a:endParaRPr lang="en-US"/>
        </a:p>
      </dgm:t>
    </dgm:pt>
    <dgm:pt modelId="{AEA0E9AF-E845-5B41-BAD7-A93AAFABA754}">
      <dgm:prSet phldrT="[Text]"/>
      <dgm:spPr/>
      <dgm:t>
        <a:bodyPr/>
        <a:lstStyle/>
        <a:p>
          <a:r>
            <a:rPr lang="en-US" dirty="0" smtClean="0"/>
            <a:t>Python Script</a:t>
          </a:r>
          <a:endParaRPr lang="en-US" dirty="0"/>
        </a:p>
      </dgm:t>
    </dgm:pt>
    <dgm:pt modelId="{2AFDBEFF-1B11-194C-811E-865F3B5E136E}" type="parTrans" cxnId="{258281D0-1839-1F45-935E-5B4CBA5340DF}">
      <dgm:prSet/>
      <dgm:spPr/>
      <dgm:t>
        <a:bodyPr/>
        <a:lstStyle/>
        <a:p>
          <a:endParaRPr lang="en-US"/>
        </a:p>
      </dgm:t>
    </dgm:pt>
    <dgm:pt modelId="{F172C6BA-7016-B946-B2C5-DFCEB12B504C}" type="sibTrans" cxnId="{258281D0-1839-1F45-935E-5B4CBA5340DF}">
      <dgm:prSet/>
      <dgm:spPr/>
      <dgm:t>
        <a:bodyPr/>
        <a:lstStyle/>
        <a:p>
          <a:endParaRPr lang="en-US"/>
        </a:p>
      </dgm:t>
    </dgm:pt>
    <dgm:pt modelId="{522090E8-6A7C-2F40-9E30-1C78E32E67A9}">
      <dgm:prSet/>
      <dgm:spPr/>
      <dgm:t>
        <a:bodyPr/>
        <a:lstStyle/>
        <a:p>
          <a:r>
            <a:rPr lang="en-US" dirty="0" err="1" smtClean="0"/>
            <a:t>CherryPy</a:t>
          </a:r>
          <a:r>
            <a:rPr lang="en-US" dirty="0" smtClean="0"/>
            <a:t> Framework</a:t>
          </a:r>
          <a:endParaRPr lang="en-US" dirty="0"/>
        </a:p>
      </dgm:t>
    </dgm:pt>
    <dgm:pt modelId="{8523DFA0-308E-2A4E-8CCF-A915AEC62648}" type="parTrans" cxnId="{6102E292-821D-A446-9B4F-9508742879E1}">
      <dgm:prSet/>
      <dgm:spPr/>
      <dgm:t>
        <a:bodyPr/>
        <a:lstStyle/>
        <a:p>
          <a:endParaRPr lang="en-US"/>
        </a:p>
      </dgm:t>
    </dgm:pt>
    <dgm:pt modelId="{D3F66D1B-7B9A-9445-A2F6-530457046C69}" type="sibTrans" cxnId="{6102E292-821D-A446-9B4F-9508742879E1}">
      <dgm:prSet/>
      <dgm:spPr/>
      <dgm:t>
        <a:bodyPr/>
        <a:lstStyle/>
        <a:p>
          <a:endParaRPr lang="en-US"/>
        </a:p>
      </dgm:t>
    </dgm:pt>
    <dgm:pt modelId="{391DF070-9D70-6B4B-9DB9-59EF26FCB93B}" type="pres">
      <dgm:prSet presAssocID="{ABB0B865-2A9D-1A49-81AC-AB1A9661930D}" presName="Name0" presStyleCnt="0">
        <dgm:presLayoutVars>
          <dgm:dir/>
          <dgm:resizeHandles val="exact"/>
        </dgm:presLayoutVars>
      </dgm:prSet>
      <dgm:spPr/>
    </dgm:pt>
    <dgm:pt modelId="{B89C4772-38A3-9C46-AA76-BC7E5FF3E173}" type="pres">
      <dgm:prSet presAssocID="{BF1BC0B5-3D95-CE42-B2E5-A15DB45D1F1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5512B-50AD-B64B-9C4A-F90C6F25AA24}" type="pres">
      <dgm:prSet presAssocID="{49E3CE42-1A98-7844-9D7B-998E806FE9B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F43C9D0-5344-5D46-8CEE-F6C9635D1FDB}" type="pres">
      <dgm:prSet presAssocID="{49E3CE42-1A98-7844-9D7B-998E806FE9B1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7446E9F9-FE40-4148-91AD-D06D2F93FD14}" type="pres">
      <dgm:prSet presAssocID="{522090E8-6A7C-2F40-9E30-1C78E32E67A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D0B9D-468E-D645-A5A9-39DAA9C37FEF}" type="pres">
      <dgm:prSet presAssocID="{D3F66D1B-7B9A-9445-A2F6-530457046C6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600F298-52F4-9C4B-80CC-D6C15E767DAC}" type="pres">
      <dgm:prSet presAssocID="{D3F66D1B-7B9A-9445-A2F6-530457046C6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D0D54C9-B5C2-2243-911B-A7E20CD068FE}" type="pres">
      <dgm:prSet presAssocID="{AEA0E9AF-E845-5B41-BAD7-A93AAFABA7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02E292-821D-A446-9B4F-9508742879E1}" srcId="{ABB0B865-2A9D-1A49-81AC-AB1A9661930D}" destId="{522090E8-6A7C-2F40-9E30-1C78E32E67A9}" srcOrd="1" destOrd="0" parTransId="{8523DFA0-308E-2A4E-8CCF-A915AEC62648}" sibTransId="{D3F66D1B-7B9A-9445-A2F6-530457046C69}"/>
    <dgm:cxn modelId="{258281D0-1839-1F45-935E-5B4CBA5340DF}" srcId="{ABB0B865-2A9D-1A49-81AC-AB1A9661930D}" destId="{AEA0E9AF-E845-5B41-BAD7-A93AAFABA754}" srcOrd="2" destOrd="0" parTransId="{2AFDBEFF-1B11-194C-811E-865F3B5E136E}" sibTransId="{F172C6BA-7016-B946-B2C5-DFCEB12B504C}"/>
    <dgm:cxn modelId="{3D0D6C35-6F12-B342-80B8-37C710F6BF3D}" type="presOf" srcId="{522090E8-6A7C-2F40-9E30-1C78E32E67A9}" destId="{7446E9F9-FE40-4148-91AD-D06D2F93FD14}" srcOrd="0" destOrd="0" presId="urn:microsoft.com/office/officeart/2005/8/layout/process1"/>
    <dgm:cxn modelId="{42A93862-CADD-C24E-8CCD-2B1BC39493EE}" type="presOf" srcId="{49E3CE42-1A98-7844-9D7B-998E806FE9B1}" destId="{5F43C9D0-5344-5D46-8CEE-F6C9635D1FDB}" srcOrd="1" destOrd="0" presId="urn:microsoft.com/office/officeart/2005/8/layout/process1"/>
    <dgm:cxn modelId="{1BC4498F-93ED-C546-802D-62CD81A8BF5B}" type="presOf" srcId="{49E3CE42-1A98-7844-9D7B-998E806FE9B1}" destId="{7A85512B-50AD-B64B-9C4A-F90C6F25AA24}" srcOrd="0" destOrd="0" presId="urn:microsoft.com/office/officeart/2005/8/layout/process1"/>
    <dgm:cxn modelId="{F999DAE9-0817-3A43-A77C-39DCA132F496}" type="presOf" srcId="{D3F66D1B-7B9A-9445-A2F6-530457046C69}" destId="{657D0B9D-468E-D645-A5A9-39DAA9C37FEF}" srcOrd="0" destOrd="0" presId="urn:microsoft.com/office/officeart/2005/8/layout/process1"/>
    <dgm:cxn modelId="{CD2A3E0F-96A9-4844-9E25-3E4B49F35784}" type="presOf" srcId="{AEA0E9AF-E845-5B41-BAD7-A93AAFABA754}" destId="{3D0D54C9-B5C2-2243-911B-A7E20CD068FE}" srcOrd="0" destOrd="0" presId="urn:microsoft.com/office/officeart/2005/8/layout/process1"/>
    <dgm:cxn modelId="{0DA0C5B0-5FD0-934C-8233-0CE8712CA1CF}" type="presOf" srcId="{ABB0B865-2A9D-1A49-81AC-AB1A9661930D}" destId="{391DF070-9D70-6B4B-9DB9-59EF26FCB93B}" srcOrd="0" destOrd="0" presId="urn:microsoft.com/office/officeart/2005/8/layout/process1"/>
    <dgm:cxn modelId="{757F7DC0-E71F-0340-A78A-51D298EA1B10}" type="presOf" srcId="{BF1BC0B5-3D95-CE42-B2E5-A15DB45D1F16}" destId="{B89C4772-38A3-9C46-AA76-BC7E5FF3E173}" srcOrd="0" destOrd="0" presId="urn:microsoft.com/office/officeart/2005/8/layout/process1"/>
    <dgm:cxn modelId="{88648A63-E0A2-6147-8889-C39C1B42A1F8}" type="presOf" srcId="{D3F66D1B-7B9A-9445-A2F6-530457046C69}" destId="{C600F298-52F4-9C4B-80CC-D6C15E767DAC}" srcOrd="1" destOrd="0" presId="urn:microsoft.com/office/officeart/2005/8/layout/process1"/>
    <dgm:cxn modelId="{A32E41AD-F326-4D44-A19C-E10F69D1A53B}" srcId="{ABB0B865-2A9D-1A49-81AC-AB1A9661930D}" destId="{BF1BC0B5-3D95-CE42-B2E5-A15DB45D1F16}" srcOrd="0" destOrd="0" parTransId="{0619CBC9-C3D4-6D4D-BCCA-898C575533E5}" sibTransId="{49E3CE42-1A98-7844-9D7B-998E806FE9B1}"/>
    <dgm:cxn modelId="{EA23877B-0D51-5942-8E4E-9E8915964244}" type="presParOf" srcId="{391DF070-9D70-6B4B-9DB9-59EF26FCB93B}" destId="{B89C4772-38A3-9C46-AA76-BC7E5FF3E173}" srcOrd="0" destOrd="0" presId="urn:microsoft.com/office/officeart/2005/8/layout/process1"/>
    <dgm:cxn modelId="{7C6F927F-923A-0F4B-8B15-72F03FB2FD80}" type="presParOf" srcId="{391DF070-9D70-6B4B-9DB9-59EF26FCB93B}" destId="{7A85512B-50AD-B64B-9C4A-F90C6F25AA24}" srcOrd="1" destOrd="0" presId="urn:microsoft.com/office/officeart/2005/8/layout/process1"/>
    <dgm:cxn modelId="{A9BFF07E-516C-904D-A85A-C71DF336D77E}" type="presParOf" srcId="{7A85512B-50AD-B64B-9C4A-F90C6F25AA24}" destId="{5F43C9D0-5344-5D46-8CEE-F6C9635D1FDB}" srcOrd="0" destOrd="0" presId="urn:microsoft.com/office/officeart/2005/8/layout/process1"/>
    <dgm:cxn modelId="{8F9AB1BB-575D-E544-AC44-87ED0641CBFC}" type="presParOf" srcId="{391DF070-9D70-6B4B-9DB9-59EF26FCB93B}" destId="{7446E9F9-FE40-4148-91AD-D06D2F93FD14}" srcOrd="2" destOrd="0" presId="urn:microsoft.com/office/officeart/2005/8/layout/process1"/>
    <dgm:cxn modelId="{37CC976C-C7A1-8848-9AC8-D9878651F05A}" type="presParOf" srcId="{391DF070-9D70-6B4B-9DB9-59EF26FCB93B}" destId="{657D0B9D-468E-D645-A5A9-39DAA9C37FEF}" srcOrd="3" destOrd="0" presId="urn:microsoft.com/office/officeart/2005/8/layout/process1"/>
    <dgm:cxn modelId="{0378F40C-C8D8-E549-877B-A630A1D898CC}" type="presParOf" srcId="{657D0B9D-468E-D645-A5A9-39DAA9C37FEF}" destId="{C600F298-52F4-9C4B-80CC-D6C15E767DAC}" srcOrd="0" destOrd="0" presId="urn:microsoft.com/office/officeart/2005/8/layout/process1"/>
    <dgm:cxn modelId="{B7BE76F2-478F-E742-892D-FE57CDD22ABC}" type="presParOf" srcId="{391DF070-9D70-6B4B-9DB9-59EF26FCB93B}" destId="{3D0D54C9-B5C2-2243-911B-A7E20CD068F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E9B3B-5E07-E747-B1FC-20DE92A6451A}">
      <dsp:nvSpPr>
        <dsp:cNvPr id="0" name=""/>
        <dsp:cNvSpPr/>
      </dsp:nvSpPr>
      <dsp:spPr>
        <a:xfrm>
          <a:off x="7233" y="226744"/>
          <a:ext cx="2161877" cy="1297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HTTP Post Request</a:t>
          </a:r>
          <a:endParaRPr lang="en-US" sz="3000" kern="1200" dirty="0"/>
        </a:p>
      </dsp:txBody>
      <dsp:txXfrm>
        <a:off x="45225" y="264736"/>
        <a:ext cx="2085893" cy="1221142"/>
      </dsp:txXfrm>
    </dsp:sp>
    <dsp:sp modelId="{0702D811-8550-BB4A-93F1-6E73F7C31903}">
      <dsp:nvSpPr>
        <dsp:cNvPr id="0" name=""/>
        <dsp:cNvSpPr/>
      </dsp:nvSpPr>
      <dsp:spPr>
        <a:xfrm>
          <a:off x="2385297" y="60723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385297" y="714463"/>
        <a:ext cx="320822" cy="321687"/>
      </dsp:txXfrm>
    </dsp:sp>
    <dsp:sp modelId="{B89C4772-38A3-9C46-AA76-BC7E5FF3E173}">
      <dsp:nvSpPr>
        <dsp:cNvPr id="0" name=""/>
        <dsp:cNvSpPr/>
      </dsp:nvSpPr>
      <dsp:spPr>
        <a:xfrm>
          <a:off x="3033860" y="226744"/>
          <a:ext cx="2161877" cy="1297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CGI Script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(Python)</a:t>
          </a:r>
          <a:endParaRPr lang="en-US" sz="3000" kern="1200" dirty="0"/>
        </a:p>
      </dsp:txBody>
      <dsp:txXfrm>
        <a:off x="3071852" y="264736"/>
        <a:ext cx="2085893" cy="1221142"/>
      </dsp:txXfrm>
    </dsp:sp>
    <dsp:sp modelId="{7A85512B-50AD-B64B-9C4A-F90C6F25AA24}">
      <dsp:nvSpPr>
        <dsp:cNvPr id="0" name=""/>
        <dsp:cNvSpPr/>
      </dsp:nvSpPr>
      <dsp:spPr>
        <a:xfrm>
          <a:off x="5411925" y="60723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5411925" y="714463"/>
        <a:ext cx="320822" cy="321687"/>
      </dsp:txXfrm>
    </dsp:sp>
    <dsp:sp modelId="{3D0D54C9-B5C2-2243-911B-A7E20CD068FE}">
      <dsp:nvSpPr>
        <dsp:cNvPr id="0" name=""/>
        <dsp:cNvSpPr/>
      </dsp:nvSpPr>
      <dsp:spPr>
        <a:xfrm>
          <a:off x="6060488" y="226744"/>
          <a:ext cx="2161877" cy="1297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Parse Request</a:t>
          </a:r>
          <a:endParaRPr lang="en-US" sz="3000" kern="1200" dirty="0"/>
        </a:p>
      </dsp:txBody>
      <dsp:txXfrm>
        <a:off x="6098480" y="264736"/>
        <a:ext cx="2085893" cy="1221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C4772-38A3-9C46-AA76-BC7E5FF3E173}">
      <dsp:nvSpPr>
        <dsp:cNvPr id="0" name=""/>
        <dsp:cNvSpPr/>
      </dsp:nvSpPr>
      <dsp:spPr>
        <a:xfrm>
          <a:off x="7233" y="226744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JavaScript AJAX Handler</a:t>
          </a:r>
          <a:endParaRPr lang="en-US" sz="2400" kern="1200" dirty="0"/>
        </a:p>
      </dsp:txBody>
      <dsp:txXfrm>
        <a:off x="45225" y="264736"/>
        <a:ext cx="2085893" cy="1221142"/>
      </dsp:txXfrm>
    </dsp:sp>
    <dsp:sp modelId="{7A85512B-50AD-B64B-9C4A-F90C6F25AA24}">
      <dsp:nvSpPr>
        <dsp:cNvPr id="0" name=""/>
        <dsp:cNvSpPr/>
      </dsp:nvSpPr>
      <dsp:spPr>
        <a:xfrm>
          <a:off x="2385298" y="60723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85298" y="714463"/>
        <a:ext cx="320822" cy="321687"/>
      </dsp:txXfrm>
    </dsp:sp>
    <dsp:sp modelId="{7446E9F9-FE40-4148-91AD-D06D2F93FD14}">
      <dsp:nvSpPr>
        <dsp:cNvPr id="0" name=""/>
        <dsp:cNvSpPr/>
      </dsp:nvSpPr>
      <dsp:spPr>
        <a:xfrm>
          <a:off x="3033861" y="226744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CherryPy</a:t>
          </a:r>
          <a:r>
            <a:rPr lang="en-US" sz="2400" kern="1200" dirty="0" smtClean="0"/>
            <a:t> Framework</a:t>
          </a:r>
          <a:endParaRPr lang="en-US" sz="2400" kern="1200" dirty="0"/>
        </a:p>
      </dsp:txBody>
      <dsp:txXfrm>
        <a:off x="3071853" y="264736"/>
        <a:ext cx="2085893" cy="1221142"/>
      </dsp:txXfrm>
    </dsp:sp>
    <dsp:sp modelId="{657D0B9D-468E-D645-A5A9-39DAA9C37FEF}">
      <dsp:nvSpPr>
        <dsp:cNvPr id="0" name=""/>
        <dsp:cNvSpPr/>
      </dsp:nvSpPr>
      <dsp:spPr>
        <a:xfrm>
          <a:off x="5411926" y="60723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411926" y="714463"/>
        <a:ext cx="320822" cy="321687"/>
      </dsp:txXfrm>
    </dsp:sp>
    <dsp:sp modelId="{3D0D54C9-B5C2-2243-911B-A7E20CD068FE}">
      <dsp:nvSpPr>
        <dsp:cNvPr id="0" name=""/>
        <dsp:cNvSpPr/>
      </dsp:nvSpPr>
      <dsp:spPr>
        <a:xfrm>
          <a:off x="6060489" y="226744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Python Script</a:t>
          </a:r>
          <a:endParaRPr lang="en-US" sz="2400" kern="1200" dirty="0"/>
        </a:p>
      </dsp:txBody>
      <dsp:txXfrm>
        <a:off x="6098481" y="264736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9535C-4136-0D46-8843-1D7C47219CB8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FB933-E7A8-B641-8645-221C7E785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08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7D18D-063C-ED44-B11F-CE140A6560F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BB25A-A24A-BF4F-96CA-BAFA7190F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173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82E2-ED75-DC4C-BF1B-DF922F99D11F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F1A5-5AF2-F044-8E9C-D6F9079B0F91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481B8-329A-5846-B7F9-7A128FE21507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470-7E47-A047-A4A5-ED7084545A84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DF336-5D72-E448-84A8-9312F6334353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EF5B-007D-7D45-8DEB-ECB970398B5C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74B7-4A97-EB48-89B6-8A9483A778B5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581F-D8E6-EE4F-B36D-52CEA3687142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FCD6-BDF8-8649-AF66-E1AC0BD6DCB4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12DF-3553-EF4F-9D7A-923BCC63E538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DFAF-F73B-8F40-990B-6A4660D5AD81}" type="datetime2">
              <a:rPr lang="en-US" smtClean="0"/>
              <a:t>Tuesday 11 November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8E9C61C-5E84-7546-A2EC-78834577FFDF}" type="datetime2">
              <a:rPr lang="en-US" smtClean="0"/>
              <a:t>Tuesday 11 November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145111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-project-applgrid.web.cern.ch/hep-project-applgrid/spectrum/spectrum.ph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pectrum.web.cern.ch/spectru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Spectrum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CERN – ATLAS Research Semester: Fall ‘14</a:t>
            </a:r>
          </a:p>
          <a:p>
            <a:r>
              <a:rPr lang="en-US" dirty="0" smtClean="0"/>
              <a:t>Joe Gibson, Computer Engineering</a:t>
            </a:r>
          </a:p>
          <a:p>
            <a:r>
              <a:rPr lang="en-US" dirty="0" smtClean="0"/>
              <a:t>Grand Valley State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923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C++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Python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JavaScript</a:t>
            </a:r>
          </a:p>
          <a:p>
            <a:r>
              <a:rPr lang="en-US" sz="3600" dirty="0" smtClean="0"/>
              <a:t>HTML</a:t>
            </a:r>
          </a:p>
          <a:p>
            <a:r>
              <a:rPr lang="en-US" sz="3600" dirty="0" smtClean="0"/>
              <a:t>CSS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PHP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CGI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8000"/>
                </a:solidFill>
              </a:rPr>
              <a:t>AJAX</a:t>
            </a:r>
            <a:endParaRPr lang="en-US" sz="3600" dirty="0">
              <a:solidFill>
                <a:srgbClr val="008000"/>
              </a:solidFill>
            </a:endParaRPr>
          </a:p>
          <a:p>
            <a:r>
              <a:rPr lang="en-US" sz="3600" dirty="0" err="1">
                <a:solidFill>
                  <a:srgbClr val="008000"/>
                </a:solidFill>
              </a:rPr>
              <a:t>CherryPy</a:t>
            </a:r>
            <a:endParaRPr lang="en-US" sz="3600" dirty="0">
              <a:solidFill>
                <a:srgbClr val="008000"/>
              </a:solidFill>
            </a:endParaRPr>
          </a:p>
          <a:p>
            <a:r>
              <a:rPr lang="en-US" sz="3600" dirty="0" err="1">
                <a:solidFill>
                  <a:srgbClr val="008000"/>
                </a:solidFill>
              </a:rPr>
              <a:t>jQuery</a:t>
            </a:r>
            <a:endParaRPr lang="en-US" sz="3600" dirty="0">
              <a:solidFill>
                <a:srgbClr val="008000"/>
              </a:solidFill>
            </a:endParaRPr>
          </a:p>
          <a:p>
            <a:r>
              <a:rPr lang="en-US" sz="3600" dirty="0" smtClean="0">
                <a:solidFill>
                  <a:srgbClr val="008000"/>
                </a:solidFill>
              </a:rPr>
              <a:t>REST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Pure</a:t>
            </a:r>
          </a:p>
          <a:p>
            <a:r>
              <a:rPr lang="en-US" sz="3600" dirty="0" smtClean="0">
                <a:solidFill>
                  <a:srgbClr val="008000"/>
                </a:solidFill>
              </a:rPr>
              <a:t>Bootstrap</a:t>
            </a:r>
            <a:endParaRPr lang="en-US" sz="3600" dirty="0" smtClean="0">
              <a:solidFill>
                <a:srgbClr val="008000"/>
              </a:solidFill>
            </a:endParaRPr>
          </a:p>
          <a:p>
            <a:r>
              <a:rPr lang="en-US" sz="3600" dirty="0" err="1" smtClean="0">
                <a:solidFill>
                  <a:srgbClr val="008000"/>
                </a:solidFill>
              </a:rPr>
              <a:t>Node.js</a:t>
            </a:r>
            <a:endParaRPr lang="en-US" sz="3600" dirty="0">
              <a:solidFill>
                <a:srgbClr val="008000"/>
              </a:solidFill>
            </a:endParaRP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29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Forms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Forms</a:t>
            </a:r>
          </a:p>
          <a:p>
            <a:pPr lvl="1"/>
            <a:r>
              <a:rPr lang="en-US" dirty="0" smtClean="0">
                <a:latin typeface="Andale Mono"/>
                <a:cs typeface="Andale Mono"/>
              </a:rPr>
              <a:t>&lt;form action=“</a:t>
            </a:r>
            <a:r>
              <a:rPr lang="en-US" dirty="0" err="1" smtClean="0">
                <a:latin typeface="Andale Mono"/>
                <a:cs typeface="Andale Mono"/>
              </a:rPr>
              <a:t>cgi</a:t>
            </a:r>
            <a:r>
              <a:rPr lang="en-US" dirty="0" smtClean="0">
                <a:latin typeface="Andale Mono"/>
                <a:cs typeface="Andale Mono"/>
              </a:rPr>
              <a:t>-bin/</a:t>
            </a:r>
            <a:r>
              <a:rPr lang="en-US" dirty="0" err="1" smtClean="0">
                <a:latin typeface="Andale Mono"/>
                <a:cs typeface="Andale Mono"/>
              </a:rPr>
              <a:t>script.py</a:t>
            </a:r>
            <a:r>
              <a:rPr lang="en-US" dirty="0" smtClean="0">
                <a:latin typeface="Andale Mono"/>
                <a:cs typeface="Andale Mono"/>
              </a:rPr>
              <a:t>” method=“POST”&gt;</a:t>
            </a:r>
          </a:p>
          <a:p>
            <a:r>
              <a:rPr lang="en-US" dirty="0" smtClean="0"/>
              <a:t>HTTP Requests (invented here at CERN…)</a:t>
            </a:r>
            <a:endParaRPr lang="en-US" dirty="0"/>
          </a:p>
          <a:p>
            <a:pPr lvl="1"/>
            <a:endParaRPr lang="en-US" dirty="0" smtClean="0">
              <a:latin typeface="Andale Mono"/>
              <a:cs typeface="Andale Mon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49638953"/>
              </p:ext>
            </p:extLst>
          </p:nvPr>
        </p:nvGraphicFramePr>
        <p:xfrm>
          <a:off x="457201" y="2940572"/>
          <a:ext cx="8229599" cy="1750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33439955"/>
              </p:ext>
            </p:extLst>
          </p:nvPr>
        </p:nvGraphicFramePr>
        <p:xfrm>
          <a:off x="457200" y="4694842"/>
          <a:ext cx="8229600" cy="1750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Down Arrow 9"/>
          <p:cNvSpPr/>
          <p:nvPr/>
        </p:nvSpPr>
        <p:spPr>
          <a:xfrm>
            <a:off x="1304629" y="4439464"/>
            <a:ext cx="491565" cy="594980"/>
          </a:xfrm>
          <a:prstGeom prst="down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5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SpectrumIconArr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5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Spectru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184" y="3556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56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SpectrumBann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5599"/>
            <a:ext cx="9144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7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TLAS CMS 2012 MTT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60" r="-31260"/>
          <a:stretch>
            <a:fillRect/>
          </a:stretch>
        </p:blipFill>
        <p:spPr>
          <a:xfrm>
            <a:off x="-769667" y="461438"/>
            <a:ext cx="10505157" cy="622527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5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formats</a:t>
            </a:r>
          </a:p>
          <a:p>
            <a:pPr lvl="1"/>
            <a:r>
              <a:rPr lang="en-US" dirty="0" smtClean="0"/>
              <a:t>Spectrum T1S</a:t>
            </a:r>
          </a:p>
          <a:p>
            <a:pPr lvl="1"/>
            <a:r>
              <a:rPr lang="en-US" dirty="0" smtClean="0"/>
              <a:t>Spectrum T1A</a:t>
            </a:r>
          </a:p>
          <a:p>
            <a:pPr lvl="1"/>
            <a:r>
              <a:rPr lang="en-US" dirty="0" smtClean="0"/>
              <a:t>Spectrum T2S</a:t>
            </a:r>
          </a:p>
          <a:p>
            <a:pPr lvl="1"/>
            <a:r>
              <a:rPr lang="en-US" dirty="0" smtClean="0"/>
              <a:t>Spectrum T2A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Spectrum T3S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Spectrum T3A</a:t>
            </a:r>
          </a:p>
          <a:p>
            <a:pPr lvl="1"/>
            <a:r>
              <a:rPr lang="en-US" dirty="0" err="1" smtClean="0"/>
              <a:t>HERAFitter</a:t>
            </a:r>
          </a:p>
          <a:p>
            <a:r>
              <a:rPr lang="en-US" dirty="0" smtClean="0"/>
              <a:t>Systematic Errors</a:t>
            </a:r>
          </a:p>
          <a:p>
            <a:pPr lvl="1"/>
            <a:r>
              <a:rPr lang="en-US" dirty="0" smtClean="0"/>
              <a:t>Symmetric or Asymmetric (S/A)</a:t>
            </a:r>
          </a:p>
          <a:p>
            <a:pPr lvl="1"/>
            <a:r>
              <a:rPr lang="en-US" dirty="0" smtClean="0"/>
              <a:t>Total or Total + Individual (T1/T2)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</a:rPr>
              <a:t>Individual Systematic Errors (T3)</a:t>
            </a:r>
          </a:p>
          <a:p>
            <a:pPr lvl="1"/>
            <a:r>
              <a:rPr lang="en-US" dirty="0" smtClean="0"/>
              <a:t>Explicit (</a:t>
            </a:r>
            <a:r>
              <a:rPr lang="en-US" dirty="0" err="1" smtClean="0"/>
              <a:t>HERAFitter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15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op_level_uml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2" b="6192"/>
          <a:stretch>
            <a:fillRect/>
          </a:stretch>
        </p:blipFill>
        <p:spPr>
          <a:xfrm>
            <a:off x="139690" y="827834"/>
            <a:ext cx="8882318" cy="5263596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39690" y="430928"/>
            <a:ext cx="8547110" cy="6135061"/>
          </a:xfrm>
          <a:prstGeom prst="line">
            <a:avLst/>
          </a:prstGeom>
          <a:ln w="124841" cap="rnd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424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396"/>
            <a:ext cx="9049031" cy="612027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74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 Plots</a:t>
            </a:r>
            <a:endParaRPr lang="en-US" dirty="0"/>
          </a:p>
        </p:txBody>
      </p:sp>
      <p:pic>
        <p:nvPicPr>
          <p:cNvPr id="8" name="Content Placeholder 7" descr="ATLAS 2012 MTT0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54" b="-10654"/>
          <a:stretch>
            <a:fillRect/>
          </a:stretch>
        </p:blipFill>
        <p:spPr>
          <a:xfrm>
            <a:off x="241747" y="1673352"/>
            <a:ext cx="4038600" cy="4718304"/>
          </a:xfrm>
        </p:spPr>
      </p:pic>
      <p:pic>
        <p:nvPicPr>
          <p:cNvPr id="9" name="Content Placeholder 8" descr="atlas_mtt_5fb_plot_0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57" b="-9857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3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tlas_mtt_5fb_plot_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" r="3523"/>
          <a:stretch/>
        </p:blipFill>
        <p:spPr>
          <a:xfrm>
            <a:off x="1508173" y="410735"/>
            <a:ext cx="6019408" cy="631401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10" name="Straight Arrow Connector 9"/>
          <p:cNvCxnSpPr>
            <a:stCxn id="11" idx="2"/>
          </p:cNvCxnSpPr>
          <p:nvPr/>
        </p:nvCxnSpPr>
        <p:spPr>
          <a:xfrm>
            <a:off x="4592553" y="3703358"/>
            <a:ext cx="771095" cy="1626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34524" y="3334026"/>
            <a:ext cx="3116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Systematic + Statistical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46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Website (Plot)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hep</a:t>
            </a:r>
            <a:r>
              <a:rPr lang="en-US" dirty="0">
                <a:hlinkClick r:id="rId2"/>
              </a:rPr>
              <a:t>-project-</a:t>
            </a:r>
            <a:r>
              <a:rPr lang="en-US" dirty="0" err="1">
                <a:hlinkClick r:id="rId2"/>
              </a:rPr>
              <a:t>applgrid.web.cern.ch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hep</a:t>
            </a:r>
            <a:r>
              <a:rPr lang="en-US" dirty="0">
                <a:hlinkClick r:id="rId2"/>
              </a:rPr>
              <a:t>-project-</a:t>
            </a:r>
            <a:r>
              <a:rPr lang="en-US" dirty="0" err="1">
                <a:hlinkClick r:id="rId2"/>
              </a:rPr>
              <a:t>applgrid</a:t>
            </a:r>
            <a:r>
              <a:rPr lang="en-US" dirty="0">
                <a:hlinkClick r:id="rId2"/>
              </a:rPr>
              <a:t>/spectrum/</a:t>
            </a:r>
            <a:r>
              <a:rPr lang="en-US" dirty="0" err="1">
                <a:hlinkClick r:id="rId2"/>
              </a:rPr>
              <a:t>spectrum.php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4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Website (UI)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http://</a:t>
            </a:r>
            <a:r>
              <a:rPr lang="de-DE" dirty="0" err="1">
                <a:hlinkClick r:id="rId2"/>
              </a:rPr>
              <a:t>spectrum.web.cern.ch</a:t>
            </a:r>
            <a:r>
              <a:rPr lang="de-DE" dirty="0">
                <a:hlinkClick r:id="rId2"/>
              </a:rPr>
              <a:t>/</a:t>
            </a:r>
            <a:r>
              <a:rPr lang="de-DE" dirty="0" err="1">
                <a:hlinkClick r:id="rId2"/>
              </a:rPr>
              <a:t>spectrum</a:t>
            </a:r>
            <a:r>
              <a:rPr lang="de-DE" dirty="0">
                <a:hlinkClick r:id="rId2"/>
              </a:rPr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90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614</TotalTime>
  <Words>187</Words>
  <Application>Microsoft Macintosh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Spectrum</vt:lpstr>
      <vt:lpstr>PowerPoint Presentation</vt:lpstr>
      <vt:lpstr>Experimental Data</vt:lpstr>
      <vt:lpstr>PowerPoint Presentation</vt:lpstr>
      <vt:lpstr>PowerPoint Presentation</vt:lpstr>
      <vt:lpstr>Spectrum Plots</vt:lpstr>
      <vt:lpstr>PowerPoint Presentation</vt:lpstr>
      <vt:lpstr>Test Website (Plot)</vt:lpstr>
      <vt:lpstr>Test Website (UI)</vt:lpstr>
      <vt:lpstr>Spectrum Technologies</vt:lpstr>
      <vt:lpstr>HTML Forms</vt:lpstr>
      <vt:lpstr>PowerPoint Presentation</vt:lpstr>
      <vt:lpstr>PowerPoint Presentation</vt:lpstr>
      <vt:lpstr>PowerPoint Presentation</vt:lpstr>
    </vt:vector>
  </TitlesOfParts>
  <Company>GVSU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</dc:title>
  <dc:creator>Joe Gibson</dc:creator>
  <cp:lastModifiedBy>Joe Gibson</cp:lastModifiedBy>
  <cp:revision>62</cp:revision>
  <dcterms:created xsi:type="dcterms:W3CDTF">2014-10-15T12:00:58Z</dcterms:created>
  <dcterms:modified xsi:type="dcterms:W3CDTF">2014-11-11T09:00:00Z</dcterms:modified>
</cp:coreProperties>
</file>