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9" r:id="rId2"/>
    <p:sldId id="272" r:id="rId3"/>
    <p:sldId id="273" r:id="rId4"/>
    <p:sldId id="274" r:id="rId5"/>
    <p:sldId id="275" r:id="rId6"/>
    <p:sldId id="277" r:id="rId7"/>
    <p:sldId id="278" r:id="rId8"/>
    <p:sldId id="279" r:id="rId9"/>
    <p:sldId id="280" r:id="rId10"/>
    <p:sldId id="276" r:id="rId11"/>
    <p:sldId id="281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6" d="100"/>
          <a:sy n="36" d="100"/>
        </p:scale>
        <p:origin x="-1272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-3750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8EE93-0574-4800-A056-6B688C39A71C}" type="datetimeFigureOut">
              <a:rPr lang="en-GB" smtClean="0"/>
              <a:pPr/>
              <a:t>04/09/2014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0C671-00F5-4C54-9751-1A13D54989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2590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0C671-00F5-4C54-9751-1A13D54989FD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55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16/04/2014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Marco Garlaschè, B.Riffaud, L.Zuccalli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0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077" y="8"/>
            <a:ext cx="5981538" cy="720000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16/04/2014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Marco Garlaschè, B.Riffaud, L.Zuccalli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977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16/04/2014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Marco Garlaschè, B.Riffaud, L.Zuccalli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48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16/04/2014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2907B-5E11-4997-BFE0-EF60DC6E37C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211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6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3299" y="436579"/>
            <a:ext cx="7599422" cy="7077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3297" y="1282640"/>
            <a:ext cx="7599421" cy="48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16/04/2014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0154" y="6408011"/>
            <a:ext cx="2895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Marco Garlaschè, B.Riffaud, L.Zuccalli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9692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51280" y="6330287"/>
            <a:ext cx="817476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/>
          </p:cNvSpPr>
          <p:nvPr userDrawn="1"/>
        </p:nvSpPr>
        <p:spPr bwMode="auto">
          <a:xfrm rot="16200000">
            <a:off x="6960684" y="3492006"/>
            <a:ext cx="3210815" cy="33855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b="1" dirty="0">
                <a:gradFill flip="none" rotWithShape="1">
                  <a:gsLst>
                    <a:gs pos="0">
                      <a:srgbClr val="6B9BC7">
                        <a:lumMod val="75000"/>
                        <a:tint val="66000"/>
                        <a:satMod val="160000"/>
                      </a:srgbClr>
                    </a:gs>
                    <a:gs pos="50000">
                      <a:srgbClr val="6B9BC7">
                        <a:lumMod val="75000"/>
                        <a:tint val="44500"/>
                        <a:satMod val="160000"/>
                      </a:srgbClr>
                    </a:gs>
                    <a:gs pos="100000">
                      <a:srgbClr val="6B9BC7">
                        <a:lumMod val="75000"/>
                        <a:tint val="23500"/>
                        <a:satMod val="160000"/>
                      </a:srgbClr>
                    </a:gs>
                  </a:gsLst>
                  <a:lin ang="0" scaled="1"/>
                  <a:tileRect/>
                </a:gradFill>
                <a:latin typeface="Palatino"/>
                <a:ea typeface="Palatino" charset="0"/>
                <a:cs typeface="Palatino"/>
              </a:rPr>
              <a:t>Engineering Department</a:t>
            </a:r>
          </a:p>
        </p:txBody>
      </p:sp>
      <p:sp>
        <p:nvSpPr>
          <p:cNvPr id="13" name="Oval 12"/>
          <p:cNvSpPr>
            <a:spLocks noChangeAspect="1"/>
          </p:cNvSpPr>
          <p:nvPr userDrawn="1"/>
        </p:nvSpPr>
        <p:spPr bwMode="auto">
          <a:xfrm rot="16200000">
            <a:off x="8274754" y="5451574"/>
            <a:ext cx="614768" cy="614769"/>
          </a:xfrm>
          <a:prstGeom prst="ellipse">
            <a:avLst/>
          </a:prstGeom>
          <a:solidFill>
            <a:srgbClr val="6E6E6E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79375" dist="38100" dir="2700000" algn="ctr" rotWithShape="0">
              <a:schemeClr val="bg1">
                <a:lumMod val="65000"/>
                <a:alpha val="92000"/>
              </a:schemeClr>
            </a:outerShdw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</a:t>
            </a:r>
          </a:p>
        </p:txBody>
      </p:sp>
      <p:pic>
        <p:nvPicPr>
          <p:cNvPr id="1026" name="Picture 2" descr="LOGO-60-CERN-small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803" y="94344"/>
            <a:ext cx="1742132" cy="777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7234813" y="1"/>
            <a:ext cx="1862295" cy="93617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3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6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7416824" cy="2154436"/>
          </a:xfrm>
          <a:noFill/>
        </p:spPr>
        <p:txBody>
          <a:bodyPr vert="horz" wrap="square" lIns="91440" tIns="45720" rIns="91440" bIns="45720" rtlCol="0" anchor="t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en-GB" sz="32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  <a:t>BLM INTEGRATION IN</a:t>
            </a:r>
            <a:br>
              <a:rPr lang="en-GB" sz="32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</a:br>
            <a:r>
              <a:rPr lang="en-GB" sz="32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  <a:t>PSB H- INJECTION SYSTEM</a:t>
            </a:r>
            <a:br>
              <a:rPr lang="en-GB" sz="32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</a:br>
            <a:r>
              <a:rPr lang="en-GB" sz="32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  <a:t/>
            </a:r>
            <a:br>
              <a:rPr lang="en-GB" sz="32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</a:br>
            <a:r>
              <a:rPr lang="en-GB" sz="20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  <a:t>EDMS 1410831</a:t>
            </a:r>
            <a:r>
              <a:rPr lang="en-GB" sz="24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  <a:t/>
            </a:r>
            <a:br>
              <a:rPr lang="en-GB" sz="24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</a:br>
            <a:endParaRPr lang="en-GB" sz="1800" dirty="0">
              <a:ln w="1905"/>
              <a:solidFill>
                <a:schemeClr val="accent6">
                  <a:lumMod val="7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n-lt"/>
              <a:ea typeface="ＭＳ Ｐゴシック"/>
              <a:cs typeface="ＭＳ Ｐゴシック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741" y="3"/>
            <a:ext cx="7772400" cy="428153"/>
          </a:xfrm>
        </p:spPr>
        <p:txBody>
          <a:bodyPr anchor="ctr"/>
          <a:lstStyle/>
          <a:p>
            <a:r>
              <a:rPr lang="en-GB" b="1" dirty="0" smtClean="0"/>
              <a:t>PSB H- INJECTION - </a:t>
            </a:r>
            <a:r>
              <a:rPr lang="en-GB" dirty="0" smtClean="0"/>
              <a:t>04.09.2014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04/09/2014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1649" y="5836799"/>
            <a:ext cx="69086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prstClr val="black">
                    <a:tint val="75000"/>
                  </a:prstClr>
                </a:solidFill>
              </a:rPr>
              <a:t>M.Garlaschè, </a:t>
            </a:r>
            <a:r>
              <a:rPr lang="en-US" sz="2000" b="1" u="sng" dirty="0" smtClean="0">
                <a:solidFill>
                  <a:prstClr val="black">
                    <a:tint val="75000"/>
                  </a:prstClr>
                </a:solidFill>
              </a:rPr>
              <a:t>B.Riffaud</a:t>
            </a:r>
            <a:r>
              <a:rPr lang="en-US" sz="2000" b="1" dirty="0" smtClean="0">
                <a:solidFill>
                  <a:prstClr val="black">
                    <a:tint val="75000"/>
                  </a:prstClr>
                </a:solidFill>
              </a:rPr>
              <a:t>, L.Zuccalli (EN-MME)</a:t>
            </a:r>
            <a:endParaRPr lang="en-US" sz="2000" b="1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90154" y="6408011"/>
            <a:ext cx="3254054" cy="261349"/>
          </a:xfrm>
        </p:spPr>
        <p:txBody>
          <a:bodyPr/>
          <a:lstStyle/>
          <a:p>
            <a:r>
              <a:rPr lang="en-GB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Marco Garlaschè, B.Riffaud, L.Zuccalli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07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320008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"/>
            <a:ext cx="3049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Optimized positions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000">
            <a:off x="194572" y="1265199"/>
            <a:ext cx="8124816" cy="4338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6804248" y="2996952"/>
            <a:ext cx="21602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179512" y="3254304"/>
            <a:ext cx="21602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683568" y="2969332"/>
            <a:ext cx="28803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3779912" y="2492896"/>
            <a:ext cx="216024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320008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"/>
            <a:ext cx="1750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Conclusion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400" y="1124744"/>
            <a:ext cx="676875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BLMs to be positioned outside of the ring to make transport and maintenance access easier from the inside of the ring. </a:t>
            </a:r>
          </a:p>
          <a:p>
            <a:pPr algn="just"/>
            <a:endParaRPr lang="en-GB" sz="16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Optimized position of Multiple Electrode BLMs: 350mm far from circulating beam (maximum value).</a:t>
            </a:r>
          </a:p>
          <a:p>
            <a:pPr algn="just"/>
            <a:endParaRPr lang="en-GB" sz="16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/>
              <a:t>Optimized position of </a:t>
            </a:r>
            <a:r>
              <a:rPr lang="en-GB" sz="1600" dirty="0" smtClean="0"/>
              <a:t>Diamond Detectors: </a:t>
            </a:r>
            <a:r>
              <a:rPr lang="en-GB" sz="1600" dirty="0"/>
              <a:t>350mm far from circulating beam (maximum value).</a:t>
            </a:r>
          </a:p>
          <a:p>
            <a:pPr algn="just"/>
            <a:endParaRPr lang="en-GB" sz="16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Optimized position of Multiple </a:t>
            </a:r>
            <a:r>
              <a:rPr lang="en-GB" sz="1600" dirty="0"/>
              <a:t>Electrode </a:t>
            </a:r>
            <a:r>
              <a:rPr lang="en-GB" sz="1600" dirty="0" smtClean="0"/>
              <a:t>BLM for H0/H- dump: 184mm far from external surface.</a:t>
            </a:r>
          </a:p>
          <a:p>
            <a:pPr algn="just"/>
            <a:endParaRPr lang="en-GB" sz="16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/>
              <a:t>Optimized position of </a:t>
            </a:r>
            <a:r>
              <a:rPr lang="en-GB" sz="1600" dirty="0" smtClean="0"/>
              <a:t>Diamond Detector for </a:t>
            </a:r>
            <a:r>
              <a:rPr lang="en-GB" sz="1600" dirty="0"/>
              <a:t>H0/H- dump: </a:t>
            </a:r>
            <a:r>
              <a:rPr lang="en-GB" sz="1600" dirty="0" smtClean="0"/>
              <a:t>73mm </a:t>
            </a:r>
            <a:r>
              <a:rPr lang="en-GB" sz="1600" dirty="0"/>
              <a:t>far from external surface</a:t>
            </a:r>
            <a:r>
              <a:rPr lang="en-GB" sz="1600" dirty="0" smtClean="0"/>
              <a:t>.</a:t>
            </a:r>
          </a:p>
          <a:p>
            <a:pPr algn="just"/>
            <a:endParaRPr lang="en-GB" sz="16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1600" dirty="0" smtClean="0"/>
              <a:t>Next step : validation of solution and detailed drawings.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8622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248000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-1"/>
            <a:ext cx="123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Outline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628800"/>
            <a:ext cx="357553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Components</a:t>
            </a:r>
          </a:p>
          <a:p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Requested positions</a:t>
            </a:r>
          </a:p>
          <a:p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Integration solution</a:t>
            </a:r>
          </a:p>
          <a:p>
            <a:endParaRPr lang="en-GB" sz="2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/>
              <a:t>Optimized positions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8881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320008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"/>
            <a:ext cx="35637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Multiple Electrode BLM 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93463"/>
            <a:ext cx="5508104" cy="321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4111021"/>
            <a:ext cx="7488832" cy="212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44208" y="2477726"/>
            <a:ext cx="16417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/>
              <a:t>Courtesy of</a:t>
            </a:r>
          </a:p>
          <a:p>
            <a:r>
              <a:rPr lang="en-GB" sz="1100" i="1" dirty="0" smtClean="0"/>
              <a:t>Christos Zamantzas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172812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320008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pic>
        <p:nvPicPr>
          <p:cNvPr id="1026" name="Picture 28" descr="image00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61" y="980728"/>
            <a:ext cx="8027584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-1"/>
            <a:ext cx="27638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Diamond detector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5733256"/>
            <a:ext cx="16417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 smtClean="0"/>
              <a:t>Courtesy of</a:t>
            </a:r>
          </a:p>
          <a:p>
            <a:r>
              <a:rPr lang="en-GB" sz="1100" i="1" dirty="0" smtClean="0"/>
              <a:t>Christos Zamantzas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134888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320008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"/>
            <a:ext cx="3106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Requested positions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9" t="38443" b="22863"/>
          <a:stretch/>
        </p:blipFill>
        <p:spPr bwMode="auto">
          <a:xfrm>
            <a:off x="251520" y="1772816"/>
            <a:ext cx="7780634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74685" y="4663311"/>
            <a:ext cx="24032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1 Multiple Electrode BLM</a:t>
            </a:r>
          </a:p>
          <a:p>
            <a:pPr algn="ctr"/>
            <a:r>
              <a:rPr lang="en-GB" sz="1400" dirty="0" smtClean="0"/>
              <a:t>+</a:t>
            </a:r>
          </a:p>
          <a:p>
            <a:pPr algn="ctr"/>
            <a:r>
              <a:rPr lang="en-GB" sz="1400" dirty="0" smtClean="0"/>
              <a:t>1 Diamond Detector</a:t>
            </a:r>
            <a:endParaRPr lang="en-GB" sz="1400" dirty="0"/>
          </a:p>
        </p:txBody>
      </p:sp>
      <p:cxnSp>
        <p:nvCxnSpPr>
          <p:cNvPr id="8" name="Straight Arrow Connector 7"/>
          <p:cNvCxnSpPr>
            <a:stCxn id="4" idx="0"/>
          </p:cNvCxnSpPr>
          <p:nvPr/>
        </p:nvCxnSpPr>
        <p:spPr>
          <a:xfrm flipV="1">
            <a:off x="7176297" y="2647087"/>
            <a:ext cx="276023" cy="2016224"/>
          </a:xfrm>
          <a:prstGeom prst="straightConnector1">
            <a:avLst/>
          </a:prstGeom>
          <a:ln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47864" y="4878754"/>
            <a:ext cx="2465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1 </a:t>
            </a:r>
            <a:r>
              <a:rPr lang="en-GB" sz="1400" dirty="0"/>
              <a:t>Multiple Electrode BLM</a:t>
            </a:r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V="1">
            <a:off x="4580734" y="3130516"/>
            <a:ext cx="783354" cy="1748238"/>
          </a:xfrm>
          <a:prstGeom prst="straightConnector1">
            <a:avLst/>
          </a:prstGeom>
          <a:ln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5937" y="4674136"/>
            <a:ext cx="24032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1 Multiple Electrode BLM</a:t>
            </a:r>
          </a:p>
          <a:p>
            <a:pPr algn="ctr"/>
            <a:r>
              <a:rPr lang="en-GB" sz="1400" dirty="0" smtClean="0"/>
              <a:t>+</a:t>
            </a:r>
          </a:p>
          <a:p>
            <a:pPr algn="ctr"/>
            <a:r>
              <a:rPr lang="en-GB" sz="1400" dirty="0" smtClean="0"/>
              <a:t>1 Diamond Detector</a:t>
            </a:r>
            <a:endParaRPr lang="en-GB" sz="1400" dirty="0"/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flipV="1">
            <a:off x="1877549" y="3439826"/>
            <a:ext cx="750235" cy="1234310"/>
          </a:xfrm>
          <a:prstGeom prst="straightConnector1">
            <a:avLst/>
          </a:prstGeom>
          <a:ln>
            <a:solidFill>
              <a:srgbClr val="FF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825866" y="1152168"/>
            <a:ext cx="1374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Stripping Foil</a:t>
            </a:r>
            <a:endParaRPr lang="en-GB" sz="1400" dirty="0"/>
          </a:p>
        </p:txBody>
      </p:sp>
      <p:cxnSp>
        <p:nvCxnSpPr>
          <p:cNvPr id="24" name="Straight Arrow Connector 23"/>
          <p:cNvCxnSpPr>
            <a:stCxn id="23" idx="2"/>
          </p:cNvCxnSpPr>
          <p:nvPr/>
        </p:nvCxnSpPr>
        <p:spPr>
          <a:xfrm>
            <a:off x="3513138" y="1459945"/>
            <a:ext cx="546072" cy="132113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1150495">
            <a:off x="832356" y="249319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BSW1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 rot="21150495">
            <a:off x="2784275" y="225730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BSW2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 rot="21150495">
            <a:off x="4300946" y="2054061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BSW3</a:t>
            </a:r>
            <a:endParaRPr lang="en-GB" sz="1400" dirty="0"/>
          </a:p>
        </p:txBody>
      </p:sp>
      <p:sp>
        <p:nvSpPr>
          <p:cNvPr id="30" name="TextBox 29"/>
          <p:cNvSpPr txBox="1"/>
          <p:nvPr/>
        </p:nvSpPr>
        <p:spPr>
          <a:xfrm rot="21150495">
            <a:off x="6245162" y="182348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BSW4</a:t>
            </a:r>
            <a:endParaRPr lang="en-GB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6510089" y="998279"/>
            <a:ext cx="1332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H0/H- Dump</a:t>
            </a:r>
            <a:endParaRPr lang="en-GB" sz="1400" dirty="0"/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 flipH="1">
            <a:off x="7092280" y="1306056"/>
            <a:ext cx="84018" cy="1141304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748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320008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"/>
            <a:ext cx="4426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H- injection system assembly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79" y="836712"/>
            <a:ext cx="7654421" cy="54540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4088" y="5289649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Inner Ring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9927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320008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"/>
            <a:ext cx="7204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Space available for installation and maintenance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1396"/>
            <a:ext cx="7344816" cy="52334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95936" y="5757097"/>
            <a:ext cx="1135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Inner Ring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9853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320008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"/>
            <a:ext cx="4326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Proposal for BLM integration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6"/>
          <a:stretch/>
        </p:blipFill>
        <p:spPr>
          <a:xfrm>
            <a:off x="456650" y="829159"/>
            <a:ext cx="7740352" cy="52348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5756216"/>
            <a:ext cx="1157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Outer Ring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004048" y="5760132"/>
            <a:ext cx="1765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Movable supports</a:t>
            </a:r>
            <a:endParaRPr lang="en-GB" sz="1400" dirty="0"/>
          </a:p>
        </p:txBody>
      </p:sp>
      <p:cxnSp>
        <p:nvCxnSpPr>
          <p:cNvPr id="9" name="Straight Arrow Connector 8"/>
          <p:cNvCxnSpPr>
            <a:stCxn id="8" idx="0"/>
          </p:cNvCxnSpPr>
          <p:nvPr/>
        </p:nvCxnSpPr>
        <p:spPr>
          <a:xfrm flipV="1">
            <a:off x="5886630" y="2564904"/>
            <a:ext cx="989626" cy="319522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0"/>
          </p:cNvCxnSpPr>
          <p:nvPr/>
        </p:nvCxnSpPr>
        <p:spPr>
          <a:xfrm flipH="1" flipV="1">
            <a:off x="4932040" y="2852936"/>
            <a:ext cx="954590" cy="2907196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563888" y="2852936"/>
            <a:ext cx="2322741" cy="290328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61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81328"/>
            <a:ext cx="2133600" cy="365125"/>
          </a:xfrm>
        </p:spPr>
        <p:txBody>
          <a:bodyPr/>
          <a:lstStyle/>
          <a:p>
            <a:r>
              <a:rPr lang="en-US" dirty="0" smtClean="0"/>
              <a:t>04/09/2014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328"/>
            <a:ext cx="3320008" cy="365125"/>
          </a:xfrm>
        </p:spPr>
        <p:txBody>
          <a:bodyPr/>
          <a:lstStyle/>
          <a:p>
            <a:r>
              <a:rPr lang="en-GB" dirty="0" smtClean="0"/>
              <a:t>Marco Garlaschè, B.Riffaud, L.Zuccalli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-1"/>
            <a:ext cx="4326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Proposal for BLM integration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98" y="836710"/>
            <a:ext cx="7482856" cy="5331837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10" idx="2"/>
          </p:cNvCxnSpPr>
          <p:nvPr/>
        </p:nvCxnSpPr>
        <p:spPr>
          <a:xfrm>
            <a:off x="619824" y="2877254"/>
            <a:ext cx="351776" cy="184789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04" y="2138590"/>
            <a:ext cx="10246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Multiple</a:t>
            </a:r>
          </a:p>
          <a:p>
            <a:pPr algn="ctr"/>
            <a:r>
              <a:rPr lang="en-GB" sz="1400" dirty="0" smtClean="0"/>
              <a:t>Electrode</a:t>
            </a:r>
          </a:p>
          <a:p>
            <a:pPr algn="ctr"/>
            <a:r>
              <a:rPr lang="en-GB" sz="1400" dirty="0" smtClean="0"/>
              <a:t>BLM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259632" y="1772816"/>
            <a:ext cx="101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Diamond</a:t>
            </a:r>
          </a:p>
          <a:p>
            <a:pPr algn="ctr"/>
            <a:r>
              <a:rPr lang="en-GB" sz="1400" dirty="0" smtClean="0"/>
              <a:t>Detector</a:t>
            </a:r>
            <a:endParaRPr lang="en-GB" sz="1400" dirty="0"/>
          </a:p>
        </p:txBody>
      </p:sp>
      <p:cxnSp>
        <p:nvCxnSpPr>
          <p:cNvPr id="14" name="Straight Arrow Connector 13"/>
          <p:cNvCxnSpPr>
            <a:stCxn id="11" idx="2"/>
          </p:cNvCxnSpPr>
          <p:nvPr/>
        </p:nvCxnSpPr>
        <p:spPr>
          <a:xfrm flipH="1">
            <a:off x="1259632" y="2296036"/>
            <a:ext cx="509916" cy="2789148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0" idx="2"/>
          </p:cNvCxnSpPr>
          <p:nvPr/>
        </p:nvCxnSpPr>
        <p:spPr>
          <a:xfrm>
            <a:off x="3140104" y="1826957"/>
            <a:ext cx="0" cy="1746059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627784" y="1088293"/>
            <a:ext cx="10246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Multiple</a:t>
            </a:r>
          </a:p>
          <a:p>
            <a:pPr algn="ctr"/>
            <a:r>
              <a:rPr lang="en-GB" sz="1400" dirty="0" smtClean="0"/>
              <a:t>Electrode</a:t>
            </a:r>
          </a:p>
          <a:p>
            <a:pPr algn="ctr"/>
            <a:r>
              <a:rPr lang="en-GB" sz="1400" dirty="0" smtClean="0"/>
              <a:t>BLM</a:t>
            </a:r>
            <a:endParaRPr lang="en-GB" sz="1400" dirty="0"/>
          </a:p>
        </p:txBody>
      </p:sp>
      <p:cxnSp>
        <p:nvCxnSpPr>
          <p:cNvPr id="22" name="Straight Arrow Connector 21"/>
          <p:cNvCxnSpPr>
            <a:stCxn id="23" idx="2"/>
          </p:cNvCxnSpPr>
          <p:nvPr/>
        </p:nvCxnSpPr>
        <p:spPr>
          <a:xfrm flipH="1">
            <a:off x="5444359" y="1417928"/>
            <a:ext cx="1" cy="100296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932040" y="679264"/>
            <a:ext cx="10246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Multiple</a:t>
            </a:r>
          </a:p>
          <a:p>
            <a:pPr algn="ctr"/>
            <a:r>
              <a:rPr lang="en-GB" sz="1400" dirty="0" smtClean="0"/>
              <a:t>Electrode</a:t>
            </a:r>
          </a:p>
          <a:p>
            <a:pPr algn="ctr"/>
            <a:r>
              <a:rPr lang="en-GB" sz="1400" dirty="0" smtClean="0"/>
              <a:t>BLM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6300192" y="826683"/>
            <a:ext cx="101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Diamond</a:t>
            </a:r>
          </a:p>
          <a:p>
            <a:pPr algn="ctr"/>
            <a:r>
              <a:rPr lang="en-GB" sz="1400" dirty="0" smtClean="0"/>
              <a:t>Detector</a:t>
            </a:r>
            <a:endParaRPr lang="en-GB" sz="1400" dirty="0"/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>
          <a:xfrm flipH="1">
            <a:off x="5652120" y="1349903"/>
            <a:ext cx="1157988" cy="143102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94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2848</TotalTime>
  <Words>281</Words>
  <Application>Microsoft Office PowerPoint</Application>
  <PresentationFormat>On-screen Show (4:3)</PresentationFormat>
  <Paragraphs>88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1_Sketchbook</vt:lpstr>
      <vt:lpstr>BLM INTEGRATION IN PSB H- INJECTION SYSTEM  EDMS 1410831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Riffaud</dc:creator>
  <cp:lastModifiedBy>VC room</cp:lastModifiedBy>
  <cp:revision>353</cp:revision>
  <cp:lastPrinted>2014-04-25T14:50:28Z</cp:lastPrinted>
  <dcterms:created xsi:type="dcterms:W3CDTF">2014-04-16T06:03:33Z</dcterms:created>
  <dcterms:modified xsi:type="dcterms:W3CDTF">2014-09-04T08:21:28Z</dcterms:modified>
</cp:coreProperties>
</file>