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3" r:id="rId4"/>
    <p:sldId id="265" r:id="rId5"/>
    <p:sldId id="266" r:id="rId6"/>
    <p:sldId id="264" r:id="rId7"/>
    <p:sldId id="267" r:id="rId8"/>
    <p:sldId id="260" r:id="rId9"/>
    <p:sldId id="269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79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Lion%20:Users:Bernardo:Desktop:C:Nb3Sn%20Conductor%20at%20CERN:Analysis:HT%20101:HO08S15914A01UX.003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620491641804084"/>
          <c:y val="0.23205184464301512"/>
          <c:w val="0.78595194947316904"/>
          <c:h val="0.60532124214810201"/>
        </c:manualLayout>
      </c:layout>
      <c:scatterChart>
        <c:scatterStyle val="smoothMarker"/>
        <c:varyColors val="0"/>
        <c:ser>
          <c:idx val="1"/>
          <c:order val="0"/>
          <c:tx>
            <c:v>Ic(1.9 K)</c:v>
          </c:tx>
          <c:spPr>
            <a:ln>
              <a:solidFill>
                <a:schemeClr val="tx2"/>
              </a:solidFill>
              <a:prstDash val="lgDash"/>
            </a:ln>
          </c:spPr>
          <c:marker>
            <c:symbol val="none"/>
          </c:marker>
          <c:xVal>
            <c:numRef>
              <c:f>Sheet1!$L$66:$L$72</c:f>
              <c:numCache>
                <c:formatCode>0.00</c:formatCode>
                <c:ptCount val="7"/>
                <c:pt idx="0">
                  <c:v>16</c:v>
                </c:pt>
                <c:pt idx="1">
                  <c:v>15</c:v>
                </c:pt>
                <c:pt idx="2">
                  <c:v>14</c:v>
                </c:pt>
                <c:pt idx="3">
                  <c:v>13.37547011764706</c:v>
                </c:pt>
                <c:pt idx="4">
                  <c:v>12.44771423529412</c:v>
                </c:pt>
                <c:pt idx="5">
                  <c:v>11.52663470588235</c:v>
                </c:pt>
                <c:pt idx="6">
                  <c:v>10.615071470588241</c:v>
                </c:pt>
              </c:numCache>
            </c:numRef>
          </c:xVal>
          <c:yVal>
            <c:numRef>
              <c:f>Sheet1!$N$66:$N$72</c:f>
              <c:numCache>
                <c:formatCode>0.00</c:formatCode>
                <c:ptCount val="7"/>
                <c:pt idx="0">
                  <c:v>444.20669178256651</c:v>
                </c:pt>
                <c:pt idx="1">
                  <c:v>549.72229646456685</c:v>
                </c:pt>
                <c:pt idx="2">
                  <c:v>671.66331875967501</c:v>
                </c:pt>
                <c:pt idx="3">
                  <c:v>757.1656617065513</c:v>
                </c:pt>
                <c:pt idx="4">
                  <c:v>899.16483074750136</c:v>
                </c:pt>
                <c:pt idx="5">
                  <c:v>1060.2963311177041</c:v>
                </c:pt>
                <c:pt idx="6">
                  <c:v>1242.880558593165</c:v>
                </c:pt>
              </c:numCache>
            </c:numRef>
          </c:yVal>
          <c:smooth val="1"/>
        </c:ser>
        <c:ser>
          <c:idx val="3"/>
          <c:order val="1"/>
          <c:tx>
            <c:v>Ic(4.22 K)</c:v>
          </c:tx>
          <c:spPr>
            <a:ln>
              <a:solidFill>
                <a:srgbClr val="FF0000"/>
              </a:solidFill>
              <a:prstDash val="dashDot"/>
            </a:ln>
          </c:spPr>
          <c:marker>
            <c:symbol val="none"/>
          </c:marker>
          <c:xVal>
            <c:numRef>
              <c:f>Sheet1!$L$52:$L$58</c:f>
              <c:numCache>
                <c:formatCode>0.00</c:formatCode>
                <c:ptCount val="7"/>
                <c:pt idx="0">
                  <c:v>16.14</c:v>
                </c:pt>
                <c:pt idx="1">
                  <c:v>15.18</c:v>
                </c:pt>
                <c:pt idx="2">
                  <c:v>14.22</c:v>
                </c:pt>
                <c:pt idx="3">
                  <c:v>13.27562376470588</c:v>
                </c:pt>
                <c:pt idx="4">
                  <c:v>12.33730529411765</c:v>
                </c:pt>
                <c:pt idx="5">
                  <c:v>11.4078055882353</c:v>
                </c:pt>
                <c:pt idx="6">
                  <c:v>10.48757305882353</c:v>
                </c:pt>
              </c:numCache>
            </c:numRef>
          </c:xVal>
          <c:yVal>
            <c:numRef>
              <c:f>Sheet1!$N$52:$N$58</c:f>
              <c:numCache>
                <c:formatCode>0.00</c:formatCode>
                <c:ptCount val="7"/>
                <c:pt idx="0">
                  <c:v>280.73679495440859</c:v>
                </c:pt>
                <c:pt idx="1">
                  <c:v>360.83174211057258</c:v>
                </c:pt>
                <c:pt idx="2">
                  <c:v>454.64965203278808</c:v>
                </c:pt>
                <c:pt idx="3">
                  <c:v>562.055432553169</c:v>
                </c:pt>
                <c:pt idx="4">
                  <c:v>685.70593139297057</c:v>
                </c:pt>
                <c:pt idx="5">
                  <c:v>827.39263108928287</c:v>
                </c:pt>
                <c:pt idx="6">
                  <c:v>989.67308926968406</c:v>
                </c:pt>
              </c:numCache>
            </c:numRef>
          </c:yVal>
          <c:smooth val="1"/>
        </c:ser>
        <c:ser>
          <c:idx val="6"/>
          <c:order val="2"/>
          <c:tx>
            <c:v>Ic(1.9 K) with 5% degradation</c:v>
          </c:tx>
          <c:spPr>
            <a:ln w="15875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Sheet1!$L$42:$L$48</c:f>
              <c:numCache>
                <c:formatCode>0.00</c:formatCode>
                <c:ptCount val="7"/>
                <c:pt idx="0">
                  <c:v>16</c:v>
                </c:pt>
                <c:pt idx="1">
                  <c:v>15</c:v>
                </c:pt>
                <c:pt idx="2">
                  <c:v>14</c:v>
                </c:pt>
                <c:pt idx="3">
                  <c:v>13.37547011764706</c:v>
                </c:pt>
                <c:pt idx="4">
                  <c:v>12.44771423529412</c:v>
                </c:pt>
                <c:pt idx="5">
                  <c:v>11.52663470588235</c:v>
                </c:pt>
                <c:pt idx="6">
                  <c:v>10.615071470588241</c:v>
                </c:pt>
              </c:numCache>
            </c:numRef>
          </c:xVal>
          <c:yVal>
            <c:numRef>
              <c:f>Sheet1!$P$66:$P$72</c:f>
              <c:numCache>
                <c:formatCode>0.00</c:formatCode>
                <c:ptCount val="7"/>
                <c:pt idx="0">
                  <c:v>421.99635719343809</c:v>
                </c:pt>
                <c:pt idx="1">
                  <c:v>522.23618164133836</c:v>
                </c:pt>
                <c:pt idx="2">
                  <c:v>638.08015282169117</c:v>
                </c:pt>
                <c:pt idx="3">
                  <c:v>719.30737862122351</c:v>
                </c:pt>
                <c:pt idx="4">
                  <c:v>854.20658921012603</c:v>
                </c:pt>
                <c:pt idx="5">
                  <c:v>1007.28151456182</c:v>
                </c:pt>
                <c:pt idx="6">
                  <c:v>1180.736530663507</c:v>
                </c:pt>
              </c:numCache>
            </c:numRef>
          </c:yVal>
          <c:smooth val="1"/>
        </c:ser>
        <c:ser>
          <c:idx val="2"/>
          <c:order val="3"/>
          <c:tx>
            <c:v>Magnet Load-Line</c:v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Sheet1!$Z$39:$Z$43</c:f>
              <c:numCache>
                <c:formatCode>General</c:formatCode>
                <c:ptCount val="5"/>
                <c:pt idx="0">
                  <c:v>0</c:v>
                </c:pt>
                <c:pt idx="1">
                  <c:v>12.07</c:v>
                </c:pt>
                <c:pt idx="2">
                  <c:v>13.3973</c:v>
                </c:pt>
                <c:pt idx="3">
                  <c:v>14.5036</c:v>
                </c:pt>
                <c:pt idx="4" formatCode="0.00">
                  <c:v>16</c:v>
                </c:pt>
              </c:numCache>
            </c:numRef>
          </c:xVal>
          <c:yVal>
            <c:numRef>
              <c:f>Sheet1!$X$39:$X$43</c:f>
              <c:numCache>
                <c:formatCode>General</c:formatCode>
                <c:ptCount val="5"/>
                <c:pt idx="0">
                  <c:v>0</c:v>
                </c:pt>
                <c:pt idx="1">
                  <c:v>436.5</c:v>
                </c:pt>
                <c:pt idx="2">
                  <c:v>488</c:v>
                </c:pt>
                <c:pt idx="3">
                  <c:v>531</c:v>
                </c:pt>
                <c:pt idx="4" formatCode="0.00">
                  <c:v>585.78559805841303</c:v>
                </c:pt>
              </c:numCache>
            </c:numRef>
          </c:yVal>
          <c:smooth val="1"/>
        </c:ser>
        <c:ser>
          <c:idx val="0"/>
          <c:order val="4"/>
          <c:tx>
            <c:v>Magnet Operating Point</c:v>
          </c:tx>
          <c:spPr>
            <a:ln>
              <a:noFill/>
            </a:ln>
          </c:spPr>
          <c:marker>
            <c:symbol val="circle"/>
            <c:size val="10"/>
            <c:spPr>
              <a:noFill/>
              <a:ln w="28575">
                <a:solidFill>
                  <a:schemeClr val="tx1"/>
                </a:solidFill>
              </a:ln>
            </c:spPr>
          </c:marker>
          <c:xVal>
            <c:numRef>
              <c:f>Sheet1!$Z$40</c:f>
              <c:numCache>
                <c:formatCode>General</c:formatCode>
                <c:ptCount val="1"/>
                <c:pt idx="0">
                  <c:v>12.07</c:v>
                </c:pt>
              </c:numCache>
            </c:numRef>
          </c:xVal>
          <c:yVal>
            <c:numRef>
              <c:f>Sheet1!$X$40</c:f>
              <c:numCache>
                <c:formatCode>General</c:formatCode>
                <c:ptCount val="1"/>
                <c:pt idx="0">
                  <c:v>436.5</c:v>
                </c:pt>
              </c:numCache>
            </c:numRef>
          </c:yVal>
          <c:smooth val="1"/>
        </c:ser>
        <c:ser>
          <c:idx val="4"/>
          <c:order val="5"/>
          <c:tx>
            <c:v>Ic(4.22 K, 15 T)= 361 A</c:v>
          </c:tx>
          <c:spPr>
            <a:ln>
              <a:noFill/>
            </a:ln>
          </c:spPr>
          <c:marker>
            <c:symbol val="diamond"/>
            <c:size val="13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Sheet1!$L$53</c:f>
              <c:numCache>
                <c:formatCode>0.00</c:formatCode>
                <c:ptCount val="1"/>
                <c:pt idx="0">
                  <c:v>15.18</c:v>
                </c:pt>
              </c:numCache>
            </c:numRef>
          </c:xVal>
          <c:yVal>
            <c:numRef>
              <c:f>Sheet1!$N$53</c:f>
              <c:numCache>
                <c:formatCode>0.00</c:formatCode>
                <c:ptCount val="1"/>
                <c:pt idx="0">
                  <c:v>360.83174211057258</c:v>
                </c:pt>
              </c:numCache>
            </c:numRef>
          </c:yVal>
          <c:smooth val="1"/>
        </c:ser>
        <c:ser>
          <c:idx val="5"/>
          <c:order val="6"/>
          <c:tx>
            <c:v>Magnet Critical Current @ 1.9 K</c:v>
          </c:tx>
          <c:spPr>
            <a:ln>
              <a:noFill/>
            </a:ln>
          </c:spPr>
          <c:marker>
            <c:symbol val="x"/>
            <c:size val="15"/>
            <c:spPr>
              <a:noFill/>
              <a:ln w="41275">
                <a:solidFill>
                  <a:schemeClr val="tx1"/>
                </a:solidFill>
              </a:ln>
            </c:spPr>
          </c:marker>
          <c:xVal>
            <c:numRef>
              <c:f>Sheet1!$M$63</c:f>
              <c:numCache>
                <c:formatCode>0.00</c:formatCode>
                <c:ptCount val="1"/>
                <c:pt idx="0">
                  <c:v>14.82</c:v>
                </c:pt>
              </c:numCache>
            </c:numRef>
          </c:xVal>
          <c:yVal>
            <c:numRef>
              <c:f>Sheet1!$N$63</c:f>
              <c:numCache>
                <c:formatCode>0.00</c:formatCode>
                <c:ptCount val="1"/>
                <c:pt idx="0">
                  <c:v>542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0720256"/>
        <c:axId val="80722560"/>
      </c:scatterChart>
      <c:valAx>
        <c:axId val="80720256"/>
        <c:scaling>
          <c:orientation val="minMax"/>
          <c:max val="15.5"/>
          <c:min val="11.5"/>
        </c:scaling>
        <c:delete val="0"/>
        <c:axPos val="b"/>
        <c:title>
          <c:tx>
            <c:rich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2000">
                    <a:latin typeface="Times New Roman" pitchFamily="18" charset="0"/>
                    <a:cs typeface="Times New Roman" pitchFamily="18" charset="0"/>
                  </a:rPr>
                  <a:t>Peak</a:t>
                </a:r>
                <a:r>
                  <a:rPr lang="en-US" sz="2000" baseline="0">
                    <a:latin typeface="Times New Roman" pitchFamily="18" charset="0"/>
                    <a:cs typeface="Times New Roman" pitchFamily="18" charset="0"/>
                  </a:rPr>
                  <a:t> Field, (T)</a:t>
                </a:r>
                <a:endParaRPr lang="en-US" sz="20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0.440034098301815"/>
              <c:y val="0.92894257217847798"/>
            </c:manualLayout>
          </c:layout>
          <c:overlay val="0"/>
        </c:title>
        <c:numFmt formatCode="0.0" sourceLinked="0"/>
        <c:majorTickMark val="out"/>
        <c:minorTickMark val="out"/>
        <c:tickLblPos val="nextTo"/>
        <c:txPr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0722560"/>
        <c:crosses val="autoZero"/>
        <c:crossBetween val="midCat"/>
        <c:majorUnit val="0.5"/>
      </c:valAx>
      <c:valAx>
        <c:axId val="80722560"/>
        <c:scaling>
          <c:orientation val="minMax"/>
          <c:max val="700"/>
          <c:min val="35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2000" baseline="0">
                    <a:latin typeface="Times New Roman" pitchFamily="18" charset="0"/>
                    <a:cs typeface="Times New Roman" pitchFamily="18" charset="0"/>
                  </a:rPr>
                  <a:t>Strand Critical Current, (A)</a:t>
                </a:r>
                <a:endParaRPr lang="en-US" sz="20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1.1944736872600499E-4"/>
              <c:y val="0.21458975493231899"/>
            </c:manualLayout>
          </c:layout>
          <c:overlay val="0"/>
        </c:title>
        <c:numFmt formatCode="0" sourceLinked="0"/>
        <c:majorTickMark val="out"/>
        <c:minorTickMark val="out"/>
        <c:tickLblPos val="nextTo"/>
        <c:txPr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0720256"/>
        <c:crosses val="autoZero"/>
        <c:crossBetween val="midCat"/>
        <c:majorUnit val="50"/>
      </c:valAx>
    </c:plotArea>
    <c:legend>
      <c:legendPos val="r"/>
      <c:legendEntry>
        <c:idx val="5"/>
        <c:txPr>
          <a:bodyPr anchor="ctr"/>
          <a:lstStyle/>
          <a:p>
            <a:pPr algn="r">
              <a:defRPr sz="15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11017058688771"/>
          <c:y val="1.65554277625409E-2"/>
          <c:w val="0.88982941311229002"/>
          <c:h val="0.188781208528709"/>
        </c:manualLayout>
      </c:layout>
      <c:overlay val="0"/>
      <c:spPr>
        <a:solidFill>
          <a:schemeClr val="bg1"/>
        </a:solidFill>
      </c:spPr>
      <c:txPr>
        <a:bodyPr anchor="ctr"/>
        <a:lstStyle/>
        <a:p>
          <a:pPr algn="r">
            <a:defRPr sz="15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284038261600581"/>
          <c:y val="3.9788399070794303E-2"/>
          <c:w val="0.78859070763130334"/>
          <c:h val="0.77554174308810542"/>
        </c:manualLayout>
      </c:layout>
      <c:scatterChart>
        <c:scatterStyle val="smoothMarker"/>
        <c:varyColors val="0"/>
        <c:ser>
          <c:idx val="0"/>
          <c:order val="1"/>
          <c:tx>
            <c:v>0.85mm PIT 192</c:v>
          </c:tx>
          <c:spPr>
            <a:ln w="19050">
              <a:solidFill>
                <a:srgbClr val="3366FF"/>
              </a:solidFill>
            </a:ln>
          </c:spPr>
          <c:marker>
            <c:symbol val="none"/>
          </c:marker>
          <c:xVal>
            <c:numRef>
              <c:f>'C:\Volumes\palknes\Public\Amalia\12102ID7020_5mm_s1\130220\[12102ID7020_5mm_s1.xlsx]Magnetiz'!$B$14:$B$4563</c:f>
              <c:numCache>
                <c:formatCode>General</c:formatCode>
                <c:ptCount val="4550"/>
                <c:pt idx="0">
                  <c:v>1.5230700000000001E-3</c:v>
                </c:pt>
                <c:pt idx="1">
                  <c:v>2.0115799999999998E-3</c:v>
                </c:pt>
                <c:pt idx="2">
                  <c:v>2.0115799999999998E-3</c:v>
                </c:pt>
                <c:pt idx="3">
                  <c:v>2.1581399999999998E-3</c:v>
                </c:pt>
                <c:pt idx="4">
                  <c:v>2.1581399999999998E-3</c:v>
                </c:pt>
                <c:pt idx="5">
                  <c:v>3.1351700000000001E-3</c:v>
                </c:pt>
                <c:pt idx="6">
                  <c:v>3.1351700000000001E-3</c:v>
                </c:pt>
                <c:pt idx="7">
                  <c:v>3.5259800000000002E-3</c:v>
                </c:pt>
                <c:pt idx="8">
                  <c:v>3.5259800000000002E-3</c:v>
                </c:pt>
                <c:pt idx="9">
                  <c:v>3.9656400000000003E-3</c:v>
                </c:pt>
                <c:pt idx="10">
                  <c:v>3.9656400000000003E-3</c:v>
                </c:pt>
                <c:pt idx="11">
                  <c:v>5.1380799999999997E-3</c:v>
                </c:pt>
                <c:pt idx="12">
                  <c:v>5.1380799999999997E-3</c:v>
                </c:pt>
                <c:pt idx="13">
                  <c:v>8.4111299999999993E-3</c:v>
                </c:pt>
                <c:pt idx="14">
                  <c:v>8.4111299999999993E-3</c:v>
                </c:pt>
                <c:pt idx="15">
                  <c:v>1.45664E-2</c:v>
                </c:pt>
                <c:pt idx="16">
                  <c:v>1.45664E-2</c:v>
                </c:pt>
                <c:pt idx="17">
                  <c:v>2.1991900000000002E-2</c:v>
                </c:pt>
                <c:pt idx="18">
                  <c:v>2.1991900000000002E-2</c:v>
                </c:pt>
                <c:pt idx="19">
                  <c:v>2.80983E-2</c:v>
                </c:pt>
                <c:pt idx="20">
                  <c:v>2.80983E-2</c:v>
                </c:pt>
                <c:pt idx="21">
                  <c:v>3.58657E-2</c:v>
                </c:pt>
                <c:pt idx="22">
                  <c:v>3.58657E-2</c:v>
                </c:pt>
                <c:pt idx="23">
                  <c:v>4.2998000000000001E-2</c:v>
                </c:pt>
                <c:pt idx="24">
                  <c:v>4.9935E-2</c:v>
                </c:pt>
                <c:pt idx="25">
                  <c:v>4.9935E-2</c:v>
                </c:pt>
                <c:pt idx="26">
                  <c:v>4.9935E-2</c:v>
                </c:pt>
                <c:pt idx="27">
                  <c:v>5.6725299999999999E-2</c:v>
                </c:pt>
                <c:pt idx="28">
                  <c:v>5.6725299999999999E-2</c:v>
                </c:pt>
                <c:pt idx="29">
                  <c:v>6.4101900000000003E-2</c:v>
                </c:pt>
                <c:pt idx="30">
                  <c:v>6.4101900000000003E-2</c:v>
                </c:pt>
                <c:pt idx="31">
                  <c:v>7.1283100000000002E-2</c:v>
                </c:pt>
                <c:pt idx="32">
                  <c:v>7.1283100000000002E-2</c:v>
                </c:pt>
                <c:pt idx="33">
                  <c:v>7.7878000000000003E-2</c:v>
                </c:pt>
                <c:pt idx="34">
                  <c:v>7.7878000000000003E-2</c:v>
                </c:pt>
                <c:pt idx="35">
                  <c:v>8.5596599999999995E-2</c:v>
                </c:pt>
                <c:pt idx="36">
                  <c:v>8.5596599999999995E-2</c:v>
                </c:pt>
                <c:pt idx="37">
                  <c:v>9.3315099999999998E-2</c:v>
                </c:pt>
                <c:pt idx="38">
                  <c:v>9.3315099999999998E-2</c:v>
                </c:pt>
                <c:pt idx="39">
                  <c:v>0.100545</c:v>
                </c:pt>
                <c:pt idx="40">
                  <c:v>0.100545</c:v>
                </c:pt>
                <c:pt idx="41">
                  <c:v>0.10738399999999999</c:v>
                </c:pt>
                <c:pt idx="42">
                  <c:v>0.10738399999999999</c:v>
                </c:pt>
                <c:pt idx="43">
                  <c:v>0.115201</c:v>
                </c:pt>
                <c:pt idx="44">
                  <c:v>0.115201</c:v>
                </c:pt>
                <c:pt idx="45">
                  <c:v>0.12155100000000001</c:v>
                </c:pt>
                <c:pt idx="46">
                  <c:v>0.12155100000000001</c:v>
                </c:pt>
                <c:pt idx="47">
                  <c:v>0.12951399999999999</c:v>
                </c:pt>
                <c:pt idx="48">
                  <c:v>0.12951399999999999</c:v>
                </c:pt>
                <c:pt idx="49">
                  <c:v>0.13684199999999999</c:v>
                </c:pt>
                <c:pt idx="50">
                  <c:v>0.143095</c:v>
                </c:pt>
                <c:pt idx="51">
                  <c:v>0.143095</c:v>
                </c:pt>
                <c:pt idx="52">
                  <c:v>0.150618</c:v>
                </c:pt>
                <c:pt idx="53">
                  <c:v>0.150618</c:v>
                </c:pt>
                <c:pt idx="54">
                  <c:v>0.157115</c:v>
                </c:pt>
                <c:pt idx="55">
                  <c:v>0.157115</c:v>
                </c:pt>
                <c:pt idx="56">
                  <c:v>0.16292899999999999</c:v>
                </c:pt>
                <c:pt idx="57">
                  <c:v>0.16292899999999999</c:v>
                </c:pt>
                <c:pt idx="58">
                  <c:v>0.171233</c:v>
                </c:pt>
                <c:pt idx="59">
                  <c:v>0.171233</c:v>
                </c:pt>
                <c:pt idx="60">
                  <c:v>0.171233</c:v>
                </c:pt>
                <c:pt idx="61">
                  <c:v>0.179734</c:v>
                </c:pt>
                <c:pt idx="62">
                  <c:v>0.179734</c:v>
                </c:pt>
                <c:pt idx="63">
                  <c:v>0.18598700000000001</c:v>
                </c:pt>
                <c:pt idx="64">
                  <c:v>0.18598700000000001</c:v>
                </c:pt>
                <c:pt idx="65">
                  <c:v>0.193021</c:v>
                </c:pt>
                <c:pt idx="66">
                  <c:v>0.193021</c:v>
                </c:pt>
                <c:pt idx="67">
                  <c:v>0.199958</c:v>
                </c:pt>
                <c:pt idx="68">
                  <c:v>0.199958</c:v>
                </c:pt>
                <c:pt idx="69">
                  <c:v>0.20816499999999999</c:v>
                </c:pt>
                <c:pt idx="70">
                  <c:v>0.20816499999999999</c:v>
                </c:pt>
                <c:pt idx="71">
                  <c:v>0.21593300000000001</c:v>
                </c:pt>
                <c:pt idx="72">
                  <c:v>0.21593300000000001</c:v>
                </c:pt>
                <c:pt idx="73">
                  <c:v>0.222967</c:v>
                </c:pt>
                <c:pt idx="74">
                  <c:v>0.222967</c:v>
                </c:pt>
                <c:pt idx="75">
                  <c:v>0.23005100000000001</c:v>
                </c:pt>
                <c:pt idx="76">
                  <c:v>0.23005100000000001</c:v>
                </c:pt>
                <c:pt idx="77">
                  <c:v>0.23605899999999999</c:v>
                </c:pt>
                <c:pt idx="78">
                  <c:v>0.24348500000000001</c:v>
                </c:pt>
                <c:pt idx="79">
                  <c:v>0.24348500000000001</c:v>
                </c:pt>
                <c:pt idx="80">
                  <c:v>0.25084699999999999</c:v>
                </c:pt>
                <c:pt idx="81">
                  <c:v>0.25084699999999999</c:v>
                </c:pt>
                <c:pt idx="82">
                  <c:v>0.25734000000000001</c:v>
                </c:pt>
                <c:pt idx="83">
                  <c:v>0.25734000000000001</c:v>
                </c:pt>
                <c:pt idx="84">
                  <c:v>0.26527600000000001</c:v>
                </c:pt>
                <c:pt idx="85">
                  <c:v>0.26527600000000001</c:v>
                </c:pt>
                <c:pt idx="86">
                  <c:v>0.27287499999999998</c:v>
                </c:pt>
                <c:pt idx="87">
                  <c:v>0.27287499999999998</c:v>
                </c:pt>
                <c:pt idx="88">
                  <c:v>0.27936800000000001</c:v>
                </c:pt>
                <c:pt idx="89">
                  <c:v>0.27936800000000001</c:v>
                </c:pt>
                <c:pt idx="90">
                  <c:v>0.27936800000000001</c:v>
                </c:pt>
                <c:pt idx="91">
                  <c:v>0.28643800000000003</c:v>
                </c:pt>
                <c:pt idx="92">
                  <c:v>0.28643800000000003</c:v>
                </c:pt>
                <c:pt idx="93">
                  <c:v>0.29370000000000002</c:v>
                </c:pt>
                <c:pt idx="94">
                  <c:v>0.29370000000000002</c:v>
                </c:pt>
                <c:pt idx="95">
                  <c:v>0.30153999999999997</c:v>
                </c:pt>
                <c:pt idx="96">
                  <c:v>0.30153999999999997</c:v>
                </c:pt>
                <c:pt idx="97">
                  <c:v>0.30774400000000002</c:v>
                </c:pt>
                <c:pt idx="98">
                  <c:v>0.30774400000000002</c:v>
                </c:pt>
                <c:pt idx="99">
                  <c:v>0.31505499999999997</c:v>
                </c:pt>
                <c:pt idx="100">
                  <c:v>0.31505499999999997</c:v>
                </c:pt>
                <c:pt idx="101">
                  <c:v>0.32255699999999998</c:v>
                </c:pt>
                <c:pt idx="102">
                  <c:v>0.32255699999999998</c:v>
                </c:pt>
                <c:pt idx="103">
                  <c:v>0.32943499999999998</c:v>
                </c:pt>
                <c:pt idx="104">
                  <c:v>0.32943499999999998</c:v>
                </c:pt>
                <c:pt idx="105">
                  <c:v>0.33578400000000003</c:v>
                </c:pt>
                <c:pt idx="106">
                  <c:v>0.33578400000000003</c:v>
                </c:pt>
                <c:pt idx="107">
                  <c:v>0.34309400000000001</c:v>
                </c:pt>
                <c:pt idx="108">
                  <c:v>0.34309400000000001</c:v>
                </c:pt>
                <c:pt idx="109">
                  <c:v>0.350549</c:v>
                </c:pt>
                <c:pt idx="110">
                  <c:v>0.350549</c:v>
                </c:pt>
                <c:pt idx="111">
                  <c:v>0.35713800000000001</c:v>
                </c:pt>
                <c:pt idx="112">
                  <c:v>0.364929</c:v>
                </c:pt>
                <c:pt idx="113">
                  <c:v>0.364929</c:v>
                </c:pt>
                <c:pt idx="114">
                  <c:v>0.37166300000000002</c:v>
                </c:pt>
                <c:pt idx="115">
                  <c:v>0.37166300000000002</c:v>
                </c:pt>
                <c:pt idx="116">
                  <c:v>0.37830000000000003</c:v>
                </c:pt>
                <c:pt idx="117">
                  <c:v>0.37830000000000003</c:v>
                </c:pt>
                <c:pt idx="118">
                  <c:v>0.38551400000000002</c:v>
                </c:pt>
                <c:pt idx="119">
                  <c:v>0.38551400000000002</c:v>
                </c:pt>
                <c:pt idx="120">
                  <c:v>0.39349800000000001</c:v>
                </c:pt>
                <c:pt idx="121">
                  <c:v>0.39349800000000001</c:v>
                </c:pt>
                <c:pt idx="122">
                  <c:v>0.40076000000000001</c:v>
                </c:pt>
                <c:pt idx="123">
                  <c:v>0.40076000000000001</c:v>
                </c:pt>
                <c:pt idx="124">
                  <c:v>0.407974</c:v>
                </c:pt>
                <c:pt idx="125">
                  <c:v>0.407974</c:v>
                </c:pt>
                <c:pt idx="126">
                  <c:v>0.407974</c:v>
                </c:pt>
                <c:pt idx="127">
                  <c:v>0.41235100000000002</c:v>
                </c:pt>
                <c:pt idx="128">
                  <c:v>0.41235100000000002</c:v>
                </c:pt>
                <c:pt idx="129">
                  <c:v>0.421489</c:v>
                </c:pt>
                <c:pt idx="130">
                  <c:v>0.42754900000000001</c:v>
                </c:pt>
                <c:pt idx="131">
                  <c:v>0.42754900000000001</c:v>
                </c:pt>
                <c:pt idx="132">
                  <c:v>0.435533</c:v>
                </c:pt>
                <c:pt idx="133">
                  <c:v>0.435533</c:v>
                </c:pt>
                <c:pt idx="134">
                  <c:v>0.44091999999999998</c:v>
                </c:pt>
                <c:pt idx="135">
                  <c:v>0.44091999999999998</c:v>
                </c:pt>
                <c:pt idx="136">
                  <c:v>0.44875900000000002</c:v>
                </c:pt>
                <c:pt idx="137">
                  <c:v>0.44875900000000002</c:v>
                </c:pt>
                <c:pt idx="138">
                  <c:v>0.45544400000000002</c:v>
                </c:pt>
                <c:pt idx="139">
                  <c:v>0.45544400000000002</c:v>
                </c:pt>
                <c:pt idx="140">
                  <c:v>0.46135999999999999</c:v>
                </c:pt>
                <c:pt idx="141">
                  <c:v>0.46135999999999999</c:v>
                </c:pt>
                <c:pt idx="142">
                  <c:v>0.469055</c:v>
                </c:pt>
                <c:pt idx="143">
                  <c:v>0.469055</c:v>
                </c:pt>
                <c:pt idx="144">
                  <c:v>0.47564400000000001</c:v>
                </c:pt>
                <c:pt idx="145">
                  <c:v>0.47564400000000001</c:v>
                </c:pt>
                <c:pt idx="146">
                  <c:v>0.48314699999999999</c:v>
                </c:pt>
                <c:pt idx="147">
                  <c:v>0.48314699999999999</c:v>
                </c:pt>
                <c:pt idx="148">
                  <c:v>0.489977</c:v>
                </c:pt>
                <c:pt idx="149">
                  <c:v>0.489977</c:v>
                </c:pt>
                <c:pt idx="150">
                  <c:v>0.49699900000000002</c:v>
                </c:pt>
                <c:pt idx="151">
                  <c:v>0.49699900000000002</c:v>
                </c:pt>
                <c:pt idx="152">
                  <c:v>0.50381699999999996</c:v>
                </c:pt>
                <c:pt idx="153">
                  <c:v>0.50381699999999996</c:v>
                </c:pt>
                <c:pt idx="154">
                  <c:v>0.51072200000000001</c:v>
                </c:pt>
                <c:pt idx="155">
                  <c:v>0.51072200000000001</c:v>
                </c:pt>
                <c:pt idx="156">
                  <c:v>0.51849000000000001</c:v>
                </c:pt>
                <c:pt idx="157">
                  <c:v>0.51849000000000001</c:v>
                </c:pt>
                <c:pt idx="158">
                  <c:v>0.52549100000000004</c:v>
                </c:pt>
                <c:pt idx="159">
                  <c:v>0.52549100000000004</c:v>
                </c:pt>
                <c:pt idx="160">
                  <c:v>0.52980700000000003</c:v>
                </c:pt>
                <c:pt idx="161">
                  <c:v>0.52980700000000003</c:v>
                </c:pt>
                <c:pt idx="162">
                  <c:v>0.53949400000000003</c:v>
                </c:pt>
                <c:pt idx="163">
                  <c:v>0.53949400000000003</c:v>
                </c:pt>
                <c:pt idx="164">
                  <c:v>0.546207</c:v>
                </c:pt>
                <c:pt idx="165">
                  <c:v>0.546207</c:v>
                </c:pt>
                <c:pt idx="166">
                  <c:v>0.55426299999999995</c:v>
                </c:pt>
                <c:pt idx="167">
                  <c:v>0.55426299999999995</c:v>
                </c:pt>
                <c:pt idx="168">
                  <c:v>0.56073700000000004</c:v>
                </c:pt>
                <c:pt idx="169">
                  <c:v>0.56073700000000004</c:v>
                </c:pt>
                <c:pt idx="170">
                  <c:v>0.56745100000000004</c:v>
                </c:pt>
                <c:pt idx="171">
                  <c:v>0.56745100000000004</c:v>
                </c:pt>
                <c:pt idx="172">
                  <c:v>0.57521900000000004</c:v>
                </c:pt>
                <c:pt idx="173">
                  <c:v>0.57521900000000004</c:v>
                </c:pt>
                <c:pt idx="174">
                  <c:v>0.5827</c:v>
                </c:pt>
                <c:pt idx="175">
                  <c:v>0.5827</c:v>
                </c:pt>
                <c:pt idx="176">
                  <c:v>0.589557</c:v>
                </c:pt>
                <c:pt idx="177">
                  <c:v>0.589557</c:v>
                </c:pt>
                <c:pt idx="178">
                  <c:v>0.59612600000000004</c:v>
                </c:pt>
                <c:pt idx="179">
                  <c:v>0.59612600000000004</c:v>
                </c:pt>
                <c:pt idx="180">
                  <c:v>0.60351100000000002</c:v>
                </c:pt>
                <c:pt idx="181">
                  <c:v>0.60351100000000002</c:v>
                </c:pt>
                <c:pt idx="182">
                  <c:v>0.609649</c:v>
                </c:pt>
                <c:pt idx="183">
                  <c:v>0.609649</c:v>
                </c:pt>
                <c:pt idx="184">
                  <c:v>0.61698600000000003</c:v>
                </c:pt>
                <c:pt idx="185">
                  <c:v>0.61698600000000003</c:v>
                </c:pt>
                <c:pt idx="186">
                  <c:v>0.62398699999999996</c:v>
                </c:pt>
                <c:pt idx="187">
                  <c:v>0.62398699999999996</c:v>
                </c:pt>
                <c:pt idx="188">
                  <c:v>0.63180400000000003</c:v>
                </c:pt>
                <c:pt idx="189">
                  <c:v>0.63180400000000003</c:v>
                </c:pt>
                <c:pt idx="190">
                  <c:v>0.63914099999999996</c:v>
                </c:pt>
                <c:pt idx="191">
                  <c:v>0.63914099999999996</c:v>
                </c:pt>
                <c:pt idx="192">
                  <c:v>0.64609399999999995</c:v>
                </c:pt>
                <c:pt idx="193">
                  <c:v>0.65338300000000005</c:v>
                </c:pt>
                <c:pt idx="194">
                  <c:v>0.65338300000000005</c:v>
                </c:pt>
                <c:pt idx="195">
                  <c:v>0.65338300000000005</c:v>
                </c:pt>
                <c:pt idx="196">
                  <c:v>0.65980799999999995</c:v>
                </c:pt>
                <c:pt idx="197">
                  <c:v>0.65980799999999995</c:v>
                </c:pt>
                <c:pt idx="198">
                  <c:v>0.66767299999999996</c:v>
                </c:pt>
                <c:pt idx="199">
                  <c:v>0.66767299999999996</c:v>
                </c:pt>
                <c:pt idx="200">
                  <c:v>0.67505800000000005</c:v>
                </c:pt>
                <c:pt idx="201">
                  <c:v>0.67505800000000005</c:v>
                </c:pt>
                <c:pt idx="202">
                  <c:v>0.68215499999999996</c:v>
                </c:pt>
                <c:pt idx="203">
                  <c:v>0.68215499999999996</c:v>
                </c:pt>
                <c:pt idx="204">
                  <c:v>0.68944300000000003</c:v>
                </c:pt>
                <c:pt idx="205">
                  <c:v>0.68944300000000003</c:v>
                </c:pt>
                <c:pt idx="206">
                  <c:v>0.69548600000000005</c:v>
                </c:pt>
                <c:pt idx="207">
                  <c:v>0.69548600000000005</c:v>
                </c:pt>
                <c:pt idx="208">
                  <c:v>0.70339799999999997</c:v>
                </c:pt>
                <c:pt idx="209">
                  <c:v>0.70339799999999997</c:v>
                </c:pt>
                <c:pt idx="210">
                  <c:v>0.71078300000000005</c:v>
                </c:pt>
                <c:pt idx="211">
                  <c:v>0.71078300000000005</c:v>
                </c:pt>
                <c:pt idx="212">
                  <c:v>0.71682500000000005</c:v>
                </c:pt>
                <c:pt idx="213">
                  <c:v>0.71682500000000005</c:v>
                </c:pt>
                <c:pt idx="214">
                  <c:v>0.72516899999999995</c:v>
                </c:pt>
                <c:pt idx="215">
                  <c:v>0.72516899999999995</c:v>
                </c:pt>
                <c:pt idx="216">
                  <c:v>0.73216999999999999</c:v>
                </c:pt>
                <c:pt idx="217">
                  <c:v>0.73216999999999999</c:v>
                </c:pt>
                <c:pt idx="218">
                  <c:v>0.73850000000000005</c:v>
                </c:pt>
                <c:pt idx="219">
                  <c:v>0.73850000000000005</c:v>
                </c:pt>
                <c:pt idx="220">
                  <c:v>0.74597999999999998</c:v>
                </c:pt>
                <c:pt idx="221">
                  <c:v>0.74597999999999998</c:v>
                </c:pt>
                <c:pt idx="222">
                  <c:v>0.75387300000000002</c:v>
                </c:pt>
                <c:pt idx="223">
                  <c:v>0.75387300000000002</c:v>
                </c:pt>
                <c:pt idx="224">
                  <c:v>0.76031599999999999</c:v>
                </c:pt>
                <c:pt idx="225">
                  <c:v>0.76031599999999999</c:v>
                </c:pt>
                <c:pt idx="226">
                  <c:v>0.76728300000000005</c:v>
                </c:pt>
                <c:pt idx="227">
                  <c:v>0.76728300000000005</c:v>
                </c:pt>
                <c:pt idx="228">
                  <c:v>0.774536</c:v>
                </c:pt>
                <c:pt idx="229">
                  <c:v>0.78121700000000005</c:v>
                </c:pt>
                <c:pt idx="230">
                  <c:v>0.78121700000000005</c:v>
                </c:pt>
                <c:pt idx="231">
                  <c:v>0.78918699999999997</c:v>
                </c:pt>
                <c:pt idx="232">
                  <c:v>0.78918699999999997</c:v>
                </c:pt>
                <c:pt idx="233">
                  <c:v>0.78918699999999997</c:v>
                </c:pt>
                <c:pt idx="234">
                  <c:v>0.79534300000000002</c:v>
                </c:pt>
                <c:pt idx="235">
                  <c:v>0.79534300000000002</c:v>
                </c:pt>
                <c:pt idx="236">
                  <c:v>0.80307399999999995</c:v>
                </c:pt>
                <c:pt idx="237">
                  <c:v>0.80307399999999995</c:v>
                </c:pt>
                <c:pt idx="238">
                  <c:v>0.80961099999999997</c:v>
                </c:pt>
                <c:pt idx="239">
                  <c:v>0.80961099999999997</c:v>
                </c:pt>
                <c:pt idx="240">
                  <c:v>0.81781899999999996</c:v>
                </c:pt>
                <c:pt idx="241">
                  <c:v>0.81781899999999996</c:v>
                </c:pt>
                <c:pt idx="242">
                  <c:v>0.82493000000000005</c:v>
                </c:pt>
                <c:pt idx="243">
                  <c:v>0.82493000000000005</c:v>
                </c:pt>
                <c:pt idx="244">
                  <c:v>0.83132499999999998</c:v>
                </c:pt>
                <c:pt idx="245">
                  <c:v>0.83132499999999998</c:v>
                </c:pt>
                <c:pt idx="246">
                  <c:v>0.83843500000000004</c:v>
                </c:pt>
                <c:pt idx="247">
                  <c:v>0.83843500000000004</c:v>
                </c:pt>
                <c:pt idx="248">
                  <c:v>0.84545000000000003</c:v>
                </c:pt>
                <c:pt idx="249">
                  <c:v>0.84545000000000003</c:v>
                </c:pt>
                <c:pt idx="250">
                  <c:v>0.85327600000000003</c:v>
                </c:pt>
                <c:pt idx="251">
                  <c:v>0.85327600000000003</c:v>
                </c:pt>
                <c:pt idx="252">
                  <c:v>0.85976600000000003</c:v>
                </c:pt>
                <c:pt idx="253">
                  <c:v>0.85976600000000003</c:v>
                </c:pt>
                <c:pt idx="254">
                  <c:v>0.86682899999999996</c:v>
                </c:pt>
                <c:pt idx="255">
                  <c:v>0.86682899999999996</c:v>
                </c:pt>
                <c:pt idx="256">
                  <c:v>0.873749</c:v>
                </c:pt>
                <c:pt idx="257">
                  <c:v>0.88152699999999995</c:v>
                </c:pt>
                <c:pt idx="258">
                  <c:v>0.88152699999999995</c:v>
                </c:pt>
                <c:pt idx="259">
                  <c:v>0.88792199999999999</c:v>
                </c:pt>
                <c:pt idx="260">
                  <c:v>0.88792199999999999</c:v>
                </c:pt>
                <c:pt idx="261">
                  <c:v>0.896034</c:v>
                </c:pt>
                <c:pt idx="262">
                  <c:v>0.896034</c:v>
                </c:pt>
                <c:pt idx="263">
                  <c:v>0.90333600000000003</c:v>
                </c:pt>
                <c:pt idx="264">
                  <c:v>0.90333600000000003</c:v>
                </c:pt>
                <c:pt idx="265">
                  <c:v>0.90333600000000003</c:v>
                </c:pt>
                <c:pt idx="266">
                  <c:v>0.91035100000000002</c:v>
                </c:pt>
                <c:pt idx="267">
                  <c:v>0.91035100000000002</c:v>
                </c:pt>
                <c:pt idx="268">
                  <c:v>0.91736600000000001</c:v>
                </c:pt>
                <c:pt idx="269">
                  <c:v>0.91736600000000001</c:v>
                </c:pt>
                <c:pt idx="270">
                  <c:v>0.92481000000000002</c:v>
                </c:pt>
                <c:pt idx="271">
                  <c:v>0.92481000000000002</c:v>
                </c:pt>
                <c:pt idx="272">
                  <c:v>0.93144300000000002</c:v>
                </c:pt>
                <c:pt idx="273">
                  <c:v>0.93144300000000002</c:v>
                </c:pt>
                <c:pt idx="274">
                  <c:v>0.93779000000000001</c:v>
                </c:pt>
                <c:pt idx="275">
                  <c:v>0.93779000000000001</c:v>
                </c:pt>
                <c:pt idx="276">
                  <c:v>0.94566399999999995</c:v>
                </c:pt>
                <c:pt idx="277">
                  <c:v>0.94566399999999995</c:v>
                </c:pt>
                <c:pt idx="278">
                  <c:v>0.95286999999999999</c:v>
                </c:pt>
                <c:pt idx="279">
                  <c:v>0.95286999999999999</c:v>
                </c:pt>
                <c:pt idx="280">
                  <c:v>0.95983700000000005</c:v>
                </c:pt>
                <c:pt idx="281">
                  <c:v>0.95983700000000005</c:v>
                </c:pt>
                <c:pt idx="282">
                  <c:v>0.96723400000000004</c:v>
                </c:pt>
                <c:pt idx="283">
                  <c:v>0.96723400000000004</c:v>
                </c:pt>
                <c:pt idx="284">
                  <c:v>0.97358100000000003</c:v>
                </c:pt>
                <c:pt idx="285">
                  <c:v>0.97358100000000003</c:v>
                </c:pt>
                <c:pt idx="286">
                  <c:v>0.98169399999999996</c:v>
                </c:pt>
                <c:pt idx="287">
                  <c:v>0.98169399999999996</c:v>
                </c:pt>
                <c:pt idx="288">
                  <c:v>0.98904300000000001</c:v>
                </c:pt>
                <c:pt idx="289">
                  <c:v>0.99624900000000005</c:v>
                </c:pt>
                <c:pt idx="290">
                  <c:v>0.99624900000000005</c:v>
                </c:pt>
                <c:pt idx="291">
                  <c:v>1.0033799999999999</c:v>
                </c:pt>
                <c:pt idx="292">
                  <c:v>1.0033799999999999</c:v>
                </c:pt>
                <c:pt idx="293">
                  <c:v>1.01</c:v>
                </c:pt>
                <c:pt idx="294">
                  <c:v>1.01</c:v>
                </c:pt>
                <c:pt idx="295">
                  <c:v>1.01668</c:v>
                </c:pt>
                <c:pt idx="296">
                  <c:v>1.01668</c:v>
                </c:pt>
                <c:pt idx="297">
                  <c:v>1.0243899999999999</c:v>
                </c:pt>
                <c:pt idx="298">
                  <c:v>1.0243899999999999</c:v>
                </c:pt>
                <c:pt idx="299">
                  <c:v>1.0243899999999999</c:v>
                </c:pt>
                <c:pt idx="300">
                  <c:v>1.0315399999999999</c:v>
                </c:pt>
                <c:pt idx="301">
                  <c:v>1.0315399999999999</c:v>
                </c:pt>
                <c:pt idx="302">
                  <c:v>1.0385899999999999</c:v>
                </c:pt>
                <c:pt idx="303">
                  <c:v>1.0385899999999999</c:v>
                </c:pt>
                <c:pt idx="304">
                  <c:v>1.04593</c:v>
                </c:pt>
                <c:pt idx="305">
                  <c:v>1.04593</c:v>
                </c:pt>
                <c:pt idx="306">
                  <c:v>1.05308</c:v>
                </c:pt>
                <c:pt idx="307">
                  <c:v>1.05308</c:v>
                </c:pt>
                <c:pt idx="308">
                  <c:v>1.06046</c:v>
                </c:pt>
                <c:pt idx="309">
                  <c:v>1.06046</c:v>
                </c:pt>
                <c:pt idx="310">
                  <c:v>1.0665199999999999</c:v>
                </c:pt>
                <c:pt idx="311">
                  <c:v>1.0665199999999999</c:v>
                </c:pt>
                <c:pt idx="312">
                  <c:v>1.07423</c:v>
                </c:pt>
                <c:pt idx="313">
                  <c:v>1.07423</c:v>
                </c:pt>
                <c:pt idx="314">
                  <c:v>1.0814299999999999</c:v>
                </c:pt>
                <c:pt idx="315">
                  <c:v>1.0814299999999999</c:v>
                </c:pt>
                <c:pt idx="316">
                  <c:v>1.089</c:v>
                </c:pt>
                <c:pt idx="317">
                  <c:v>1.089</c:v>
                </c:pt>
                <c:pt idx="318">
                  <c:v>1.0947800000000001</c:v>
                </c:pt>
                <c:pt idx="319">
                  <c:v>1.0947800000000001</c:v>
                </c:pt>
                <c:pt idx="320">
                  <c:v>1.10259</c:v>
                </c:pt>
                <c:pt idx="321">
                  <c:v>1.10259</c:v>
                </c:pt>
                <c:pt idx="322">
                  <c:v>1.1101099999999999</c:v>
                </c:pt>
                <c:pt idx="323">
                  <c:v>1.1101099999999999</c:v>
                </c:pt>
                <c:pt idx="324">
                  <c:v>1.1171599999999999</c:v>
                </c:pt>
                <c:pt idx="325">
                  <c:v>1.1171599999999999</c:v>
                </c:pt>
                <c:pt idx="326">
                  <c:v>1.1246</c:v>
                </c:pt>
                <c:pt idx="327">
                  <c:v>1.1246</c:v>
                </c:pt>
                <c:pt idx="328">
                  <c:v>1.1308</c:v>
                </c:pt>
                <c:pt idx="329">
                  <c:v>1.1308</c:v>
                </c:pt>
                <c:pt idx="330">
                  <c:v>1.13903</c:v>
                </c:pt>
                <c:pt idx="331">
                  <c:v>1.13903</c:v>
                </c:pt>
                <c:pt idx="332">
                  <c:v>1.14514</c:v>
                </c:pt>
                <c:pt idx="333">
                  <c:v>1.14514</c:v>
                </c:pt>
                <c:pt idx="334">
                  <c:v>1.15266</c:v>
                </c:pt>
                <c:pt idx="335">
                  <c:v>1.15266</c:v>
                </c:pt>
                <c:pt idx="336">
                  <c:v>1.15991</c:v>
                </c:pt>
                <c:pt idx="337">
                  <c:v>1.15991</c:v>
                </c:pt>
                <c:pt idx="338">
                  <c:v>1.1665300000000001</c:v>
                </c:pt>
                <c:pt idx="339">
                  <c:v>1.1665300000000001</c:v>
                </c:pt>
                <c:pt idx="340">
                  <c:v>1.1748099999999999</c:v>
                </c:pt>
                <c:pt idx="341">
                  <c:v>1.1748099999999999</c:v>
                </c:pt>
                <c:pt idx="342">
                  <c:v>1.18154</c:v>
                </c:pt>
                <c:pt idx="343">
                  <c:v>1.18154</c:v>
                </c:pt>
                <c:pt idx="344">
                  <c:v>1.1890099999999999</c:v>
                </c:pt>
                <c:pt idx="345">
                  <c:v>1.1890099999999999</c:v>
                </c:pt>
                <c:pt idx="346">
                  <c:v>1.19526</c:v>
                </c:pt>
                <c:pt idx="347">
                  <c:v>1.19526</c:v>
                </c:pt>
                <c:pt idx="348">
                  <c:v>1.20217</c:v>
                </c:pt>
                <c:pt idx="349">
                  <c:v>1.20217</c:v>
                </c:pt>
                <c:pt idx="350">
                  <c:v>1.21031</c:v>
                </c:pt>
                <c:pt idx="351">
                  <c:v>1.21031</c:v>
                </c:pt>
                <c:pt idx="352">
                  <c:v>1.2175100000000001</c:v>
                </c:pt>
                <c:pt idx="353">
                  <c:v>1.2175100000000001</c:v>
                </c:pt>
                <c:pt idx="354">
                  <c:v>1.2244699999999999</c:v>
                </c:pt>
                <c:pt idx="355">
                  <c:v>1.2244699999999999</c:v>
                </c:pt>
                <c:pt idx="356">
                  <c:v>1.23194</c:v>
                </c:pt>
                <c:pt idx="357">
                  <c:v>1.23194</c:v>
                </c:pt>
                <c:pt idx="358">
                  <c:v>1.2384299999999999</c:v>
                </c:pt>
                <c:pt idx="359">
                  <c:v>1.2384299999999999</c:v>
                </c:pt>
                <c:pt idx="360">
                  <c:v>1.24577</c:v>
                </c:pt>
                <c:pt idx="361">
                  <c:v>1.2520500000000001</c:v>
                </c:pt>
                <c:pt idx="362">
                  <c:v>1.2520500000000001</c:v>
                </c:pt>
                <c:pt idx="363">
                  <c:v>1.2602500000000001</c:v>
                </c:pt>
                <c:pt idx="364">
                  <c:v>1.2602500000000001</c:v>
                </c:pt>
                <c:pt idx="365">
                  <c:v>1.26755</c:v>
                </c:pt>
                <c:pt idx="366">
                  <c:v>1.26755</c:v>
                </c:pt>
                <c:pt idx="367">
                  <c:v>1.27475</c:v>
                </c:pt>
                <c:pt idx="368">
                  <c:v>1.27475</c:v>
                </c:pt>
                <c:pt idx="369">
                  <c:v>1.28102</c:v>
                </c:pt>
                <c:pt idx="370">
                  <c:v>1.28102</c:v>
                </c:pt>
                <c:pt idx="371">
                  <c:v>1.28102</c:v>
                </c:pt>
                <c:pt idx="372">
                  <c:v>1.2889299999999999</c:v>
                </c:pt>
                <c:pt idx="373">
                  <c:v>1.2889299999999999</c:v>
                </c:pt>
                <c:pt idx="374">
                  <c:v>1.29538</c:v>
                </c:pt>
                <c:pt idx="375">
                  <c:v>1.29538</c:v>
                </c:pt>
                <c:pt idx="376">
                  <c:v>1.3018799999999999</c:v>
                </c:pt>
                <c:pt idx="377">
                  <c:v>1.3018799999999999</c:v>
                </c:pt>
                <c:pt idx="378">
                  <c:v>1.30942</c:v>
                </c:pt>
                <c:pt idx="379">
                  <c:v>1.30942</c:v>
                </c:pt>
                <c:pt idx="380">
                  <c:v>1.3164800000000001</c:v>
                </c:pt>
                <c:pt idx="381">
                  <c:v>1.3164800000000001</c:v>
                </c:pt>
                <c:pt idx="382">
                  <c:v>1.32355</c:v>
                </c:pt>
                <c:pt idx="383">
                  <c:v>1.32355</c:v>
                </c:pt>
                <c:pt idx="384">
                  <c:v>1.33019</c:v>
                </c:pt>
                <c:pt idx="385">
                  <c:v>1.33019</c:v>
                </c:pt>
                <c:pt idx="386">
                  <c:v>1.33796</c:v>
                </c:pt>
                <c:pt idx="387">
                  <c:v>1.33796</c:v>
                </c:pt>
                <c:pt idx="388">
                  <c:v>1.3446899999999999</c:v>
                </c:pt>
                <c:pt idx="389">
                  <c:v>1.3527499999999999</c:v>
                </c:pt>
                <c:pt idx="390">
                  <c:v>1.3527499999999999</c:v>
                </c:pt>
                <c:pt idx="391">
                  <c:v>1.35972</c:v>
                </c:pt>
                <c:pt idx="392">
                  <c:v>1.35972</c:v>
                </c:pt>
                <c:pt idx="393">
                  <c:v>1.36697</c:v>
                </c:pt>
                <c:pt idx="394">
                  <c:v>1.36697</c:v>
                </c:pt>
                <c:pt idx="395">
                  <c:v>1.37361</c:v>
                </c:pt>
                <c:pt idx="396">
                  <c:v>1.37361</c:v>
                </c:pt>
                <c:pt idx="397">
                  <c:v>1.3813299999999999</c:v>
                </c:pt>
                <c:pt idx="398">
                  <c:v>1.3813299999999999</c:v>
                </c:pt>
                <c:pt idx="399">
                  <c:v>1.3885400000000001</c:v>
                </c:pt>
                <c:pt idx="400">
                  <c:v>1.3885400000000001</c:v>
                </c:pt>
                <c:pt idx="401">
                  <c:v>1.39561</c:v>
                </c:pt>
                <c:pt idx="402">
                  <c:v>1.39561</c:v>
                </c:pt>
                <c:pt idx="403">
                  <c:v>1.40239</c:v>
                </c:pt>
                <c:pt idx="404">
                  <c:v>1.40239</c:v>
                </c:pt>
                <c:pt idx="405">
                  <c:v>1.4098299999999999</c:v>
                </c:pt>
                <c:pt idx="406">
                  <c:v>1.4098299999999999</c:v>
                </c:pt>
                <c:pt idx="407">
                  <c:v>1.4098299999999999</c:v>
                </c:pt>
                <c:pt idx="408">
                  <c:v>1.41713</c:v>
                </c:pt>
                <c:pt idx="409">
                  <c:v>1.41713</c:v>
                </c:pt>
                <c:pt idx="410">
                  <c:v>1.42302</c:v>
                </c:pt>
                <c:pt idx="411">
                  <c:v>1.42302</c:v>
                </c:pt>
                <c:pt idx="412">
                  <c:v>1.4305000000000001</c:v>
                </c:pt>
                <c:pt idx="413">
                  <c:v>1.4305000000000001</c:v>
                </c:pt>
                <c:pt idx="414">
                  <c:v>1.4381299999999999</c:v>
                </c:pt>
                <c:pt idx="415">
                  <c:v>1.4381299999999999</c:v>
                </c:pt>
                <c:pt idx="416">
                  <c:v>1.4451499999999999</c:v>
                </c:pt>
                <c:pt idx="417">
                  <c:v>1.4451499999999999</c:v>
                </c:pt>
                <c:pt idx="418">
                  <c:v>1.4527300000000001</c:v>
                </c:pt>
                <c:pt idx="419">
                  <c:v>1.4592799999999999</c:v>
                </c:pt>
                <c:pt idx="420">
                  <c:v>1.4592799999999999</c:v>
                </c:pt>
                <c:pt idx="421">
                  <c:v>1.46611</c:v>
                </c:pt>
                <c:pt idx="422">
                  <c:v>1.46611</c:v>
                </c:pt>
                <c:pt idx="423">
                  <c:v>1.47407</c:v>
                </c:pt>
                <c:pt idx="424">
                  <c:v>1.47407</c:v>
                </c:pt>
                <c:pt idx="425">
                  <c:v>1.48048</c:v>
                </c:pt>
                <c:pt idx="426">
                  <c:v>1.48048</c:v>
                </c:pt>
                <c:pt idx="427">
                  <c:v>1.4868300000000001</c:v>
                </c:pt>
                <c:pt idx="428">
                  <c:v>1.4868300000000001</c:v>
                </c:pt>
                <c:pt idx="429">
                  <c:v>1.4938499999999999</c:v>
                </c:pt>
                <c:pt idx="430">
                  <c:v>1.4938499999999999</c:v>
                </c:pt>
                <c:pt idx="431">
                  <c:v>1.5008999999999999</c:v>
                </c:pt>
                <c:pt idx="432">
                  <c:v>1.5008999999999999</c:v>
                </c:pt>
                <c:pt idx="433">
                  <c:v>1.50779</c:v>
                </c:pt>
                <c:pt idx="434">
                  <c:v>1.50779</c:v>
                </c:pt>
                <c:pt idx="435">
                  <c:v>1.51417</c:v>
                </c:pt>
                <c:pt idx="436">
                  <c:v>1.51417</c:v>
                </c:pt>
                <c:pt idx="437">
                  <c:v>1.51999</c:v>
                </c:pt>
                <c:pt idx="438">
                  <c:v>1.51999</c:v>
                </c:pt>
                <c:pt idx="439">
                  <c:v>1.52711</c:v>
                </c:pt>
                <c:pt idx="440">
                  <c:v>1.52711</c:v>
                </c:pt>
                <c:pt idx="441">
                  <c:v>1.53423</c:v>
                </c:pt>
                <c:pt idx="442">
                  <c:v>1.53423</c:v>
                </c:pt>
                <c:pt idx="443">
                  <c:v>1.5412999999999999</c:v>
                </c:pt>
                <c:pt idx="444">
                  <c:v>1.5412999999999999</c:v>
                </c:pt>
                <c:pt idx="445">
                  <c:v>1.54857</c:v>
                </c:pt>
                <c:pt idx="446">
                  <c:v>1.54857</c:v>
                </c:pt>
                <c:pt idx="447">
                  <c:v>1.5567599999999999</c:v>
                </c:pt>
                <c:pt idx="448">
                  <c:v>1.5567599999999999</c:v>
                </c:pt>
                <c:pt idx="449">
                  <c:v>1.5629900000000001</c:v>
                </c:pt>
                <c:pt idx="450">
                  <c:v>1.5629900000000001</c:v>
                </c:pt>
                <c:pt idx="451">
                  <c:v>1.57016</c:v>
                </c:pt>
                <c:pt idx="452">
                  <c:v>1.57016</c:v>
                </c:pt>
                <c:pt idx="453">
                  <c:v>1.5773299999999999</c:v>
                </c:pt>
                <c:pt idx="454">
                  <c:v>1.5773299999999999</c:v>
                </c:pt>
                <c:pt idx="455">
                  <c:v>1.5844</c:v>
                </c:pt>
                <c:pt idx="456">
                  <c:v>1.5844</c:v>
                </c:pt>
                <c:pt idx="457">
                  <c:v>1.59087</c:v>
                </c:pt>
                <c:pt idx="458">
                  <c:v>1.59087</c:v>
                </c:pt>
                <c:pt idx="459">
                  <c:v>1.5978600000000001</c:v>
                </c:pt>
                <c:pt idx="460">
                  <c:v>1.5978600000000001</c:v>
                </c:pt>
                <c:pt idx="461">
                  <c:v>1.6054900000000001</c:v>
                </c:pt>
                <c:pt idx="462">
                  <c:v>1.6054900000000001</c:v>
                </c:pt>
                <c:pt idx="463">
                  <c:v>1.61256</c:v>
                </c:pt>
                <c:pt idx="464">
                  <c:v>1.61256</c:v>
                </c:pt>
                <c:pt idx="465">
                  <c:v>1.6199600000000001</c:v>
                </c:pt>
                <c:pt idx="466">
                  <c:v>1.6199600000000001</c:v>
                </c:pt>
                <c:pt idx="467">
                  <c:v>1.62704</c:v>
                </c:pt>
                <c:pt idx="468">
                  <c:v>1.62704</c:v>
                </c:pt>
                <c:pt idx="469">
                  <c:v>1.6349499999999999</c:v>
                </c:pt>
                <c:pt idx="470">
                  <c:v>1.6349499999999999</c:v>
                </c:pt>
                <c:pt idx="471">
                  <c:v>1.64161</c:v>
                </c:pt>
                <c:pt idx="472">
                  <c:v>1.64161</c:v>
                </c:pt>
                <c:pt idx="473">
                  <c:v>1.6487799999999999</c:v>
                </c:pt>
                <c:pt idx="474">
                  <c:v>1.6487799999999999</c:v>
                </c:pt>
                <c:pt idx="475">
                  <c:v>1.6556599999999999</c:v>
                </c:pt>
                <c:pt idx="476">
                  <c:v>1.6556599999999999</c:v>
                </c:pt>
                <c:pt idx="477">
                  <c:v>1.6631100000000001</c:v>
                </c:pt>
                <c:pt idx="478">
                  <c:v>1.6631100000000001</c:v>
                </c:pt>
                <c:pt idx="479">
                  <c:v>1.6697200000000001</c:v>
                </c:pt>
                <c:pt idx="480">
                  <c:v>1.6697200000000001</c:v>
                </c:pt>
                <c:pt idx="481">
                  <c:v>1.6768000000000001</c:v>
                </c:pt>
                <c:pt idx="482">
                  <c:v>1.6768000000000001</c:v>
                </c:pt>
                <c:pt idx="483">
                  <c:v>1.6840999999999999</c:v>
                </c:pt>
                <c:pt idx="484">
                  <c:v>1.6840999999999999</c:v>
                </c:pt>
                <c:pt idx="485">
                  <c:v>1.6911799999999999</c:v>
                </c:pt>
                <c:pt idx="486">
                  <c:v>1.6911799999999999</c:v>
                </c:pt>
                <c:pt idx="487">
                  <c:v>1.69946</c:v>
                </c:pt>
                <c:pt idx="488">
                  <c:v>1.69946</c:v>
                </c:pt>
                <c:pt idx="489">
                  <c:v>1.7061599999999999</c:v>
                </c:pt>
                <c:pt idx="490">
                  <c:v>1.7061599999999999</c:v>
                </c:pt>
                <c:pt idx="491">
                  <c:v>1.71357</c:v>
                </c:pt>
                <c:pt idx="492">
                  <c:v>1.71357</c:v>
                </c:pt>
                <c:pt idx="493">
                  <c:v>1.7199899999999999</c:v>
                </c:pt>
                <c:pt idx="494">
                  <c:v>1.7199899999999999</c:v>
                </c:pt>
                <c:pt idx="495">
                  <c:v>1.7275799999999999</c:v>
                </c:pt>
                <c:pt idx="496">
                  <c:v>1.7275799999999999</c:v>
                </c:pt>
                <c:pt idx="497">
                  <c:v>1.73428</c:v>
                </c:pt>
                <c:pt idx="498">
                  <c:v>1.73428</c:v>
                </c:pt>
                <c:pt idx="499">
                  <c:v>1.74196</c:v>
                </c:pt>
                <c:pt idx="500">
                  <c:v>1.74196</c:v>
                </c:pt>
                <c:pt idx="501">
                  <c:v>1.7490300000000001</c:v>
                </c:pt>
                <c:pt idx="502">
                  <c:v>1.7490300000000001</c:v>
                </c:pt>
                <c:pt idx="503">
                  <c:v>1.75614</c:v>
                </c:pt>
                <c:pt idx="504">
                  <c:v>1.75614</c:v>
                </c:pt>
                <c:pt idx="505">
                  <c:v>1.7627900000000001</c:v>
                </c:pt>
                <c:pt idx="506">
                  <c:v>1.7627900000000001</c:v>
                </c:pt>
                <c:pt idx="507">
                  <c:v>1.76976</c:v>
                </c:pt>
                <c:pt idx="508">
                  <c:v>1.76976</c:v>
                </c:pt>
                <c:pt idx="509">
                  <c:v>1.7773300000000001</c:v>
                </c:pt>
                <c:pt idx="510">
                  <c:v>1.7773300000000001</c:v>
                </c:pt>
                <c:pt idx="511">
                  <c:v>1.7841199999999999</c:v>
                </c:pt>
                <c:pt idx="512">
                  <c:v>1.7841199999999999</c:v>
                </c:pt>
                <c:pt idx="513">
                  <c:v>1.7913699999999999</c:v>
                </c:pt>
                <c:pt idx="514">
                  <c:v>1.7913699999999999</c:v>
                </c:pt>
                <c:pt idx="515">
                  <c:v>1.7976399999999999</c:v>
                </c:pt>
                <c:pt idx="516">
                  <c:v>1.7976399999999999</c:v>
                </c:pt>
                <c:pt idx="517">
                  <c:v>1.80535</c:v>
                </c:pt>
                <c:pt idx="518">
                  <c:v>1.80535</c:v>
                </c:pt>
                <c:pt idx="519">
                  <c:v>1.8135300000000001</c:v>
                </c:pt>
                <c:pt idx="520">
                  <c:v>1.8135300000000001</c:v>
                </c:pt>
                <c:pt idx="521">
                  <c:v>1.8205499999999999</c:v>
                </c:pt>
                <c:pt idx="522">
                  <c:v>1.8205499999999999</c:v>
                </c:pt>
                <c:pt idx="523">
                  <c:v>1.82724</c:v>
                </c:pt>
                <c:pt idx="524">
                  <c:v>1.82724</c:v>
                </c:pt>
                <c:pt idx="525">
                  <c:v>1.83416</c:v>
                </c:pt>
                <c:pt idx="526">
                  <c:v>1.83416</c:v>
                </c:pt>
                <c:pt idx="527">
                  <c:v>1.8412299999999999</c:v>
                </c:pt>
                <c:pt idx="528">
                  <c:v>1.8412299999999999</c:v>
                </c:pt>
                <c:pt idx="529">
                  <c:v>1.8485199999999999</c:v>
                </c:pt>
                <c:pt idx="530">
                  <c:v>1.8485199999999999</c:v>
                </c:pt>
                <c:pt idx="531">
                  <c:v>1.85568</c:v>
                </c:pt>
                <c:pt idx="532">
                  <c:v>1.85568</c:v>
                </c:pt>
                <c:pt idx="533">
                  <c:v>1.86293</c:v>
                </c:pt>
                <c:pt idx="534">
                  <c:v>1.86293</c:v>
                </c:pt>
                <c:pt idx="535">
                  <c:v>1.8705499999999999</c:v>
                </c:pt>
                <c:pt idx="536">
                  <c:v>1.8705499999999999</c:v>
                </c:pt>
                <c:pt idx="537">
                  <c:v>1.8775200000000001</c:v>
                </c:pt>
                <c:pt idx="538">
                  <c:v>1.8775200000000001</c:v>
                </c:pt>
                <c:pt idx="539">
                  <c:v>1.8837900000000001</c:v>
                </c:pt>
                <c:pt idx="540">
                  <c:v>1.8837900000000001</c:v>
                </c:pt>
                <c:pt idx="541">
                  <c:v>1.89174</c:v>
                </c:pt>
                <c:pt idx="542">
                  <c:v>1.89174</c:v>
                </c:pt>
                <c:pt idx="543">
                  <c:v>1.8978699999999999</c:v>
                </c:pt>
                <c:pt idx="544">
                  <c:v>1.8978699999999999</c:v>
                </c:pt>
                <c:pt idx="545">
                  <c:v>1.9055899999999999</c:v>
                </c:pt>
                <c:pt idx="546">
                  <c:v>1.9055899999999999</c:v>
                </c:pt>
                <c:pt idx="547">
                  <c:v>1.9118599999999999</c:v>
                </c:pt>
                <c:pt idx="548">
                  <c:v>1.9118599999999999</c:v>
                </c:pt>
                <c:pt idx="549">
                  <c:v>1.9198999999999999</c:v>
                </c:pt>
                <c:pt idx="550">
                  <c:v>1.9198999999999999</c:v>
                </c:pt>
                <c:pt idx="551">
                  <c:v>1.92608</c:v>
                </c:pt>
                <c:pt idx="552">
                  <c:v>1.92608</c:v>
                </c:pt>
                <c:pt idx="553">
                  <c:v>1.9341699999999999</c:v>
                </c:pt>
                <c:pt idx="554">
                  <c:v>1.9341699999999999</c:v>
                </c:pt>
                <c:pt idx="555">
                  <c:v>1.94062</c:v>
                </c:pt>
                <c:pt idx="556">
                  <c:v>1.94062</c:v>
                </c:pt>
                <c:pt idx="557">
                  <c:v>1.94815</c:v>
                </c:pt>
                <c:pt idx="558">
                  <c:v>1.94815</c:v>
                </c:pt>
                <c:pt idx="559">
                  <c:v>1.9554</c:v>
                </c:pt>
                <c:pt idx="560">
                  <c:v>1.9554</c:v>
                </c:pt>
                <c:pt idx="561">
                  <c:v>1.9625999999999999</c:v>
                </c:pt>
                <c:pt idx="562">
                  <c:v>1.9625999999999999</c:v>
                </c:pt>
                <c:pt idx="563">
                  <c:v>1.96967</c:v>
                </c:pt>
                <c:pt idx="564">
                  <c:v>1.96967</c:v>
                </c:pt>
                <c:pt idx="565">
                  <c:v>1.9771000000000001</c:v>
                </c:pt>
                <c:pt idx="566">
                  <c:v>1.9771000000000001</c:v>
                </c:pt>
                <c:pt idx="567">
                  <c:v>1.98403</c:v>
                </c:pt>
                <c:pt idx="568">
                  <c:v>1.98403</c:v>
                </c:pt>
                <c:pt idx="569">
                  <c:v>1.9908999999999999</c:v>
                </c:pt>
                <c:pt idx="570">
                  <c:v>1.9908999999999999</c:v>
                </c:pt>
                <c:pt idx="571">
                  <c:v>1.9982500000000001</c:v>
                </c:pt>
                <c:pt idx="572">
                  <c:v>1.9982500000000001</c:v>
                </c:pt>
                <c:pt idx="573">
                  <c:v>2.0057800000000001</c:v>
                </c:pt>
                <c:pt idx="574">
                  <c:v>2.0057800000000001</c:v>
                </c:pt>
                <c:pt idx="575">
                  <c:v>2.0123700000000002</c:v>
                </c:pt>
                <c:pt idx="576">
                  <c:v>2.0123700000000002</c:v>
                </c:pt>
                <c:pt idx="577">
                  <c:v>2.01959</c:v>
                </c:pt>
                <c:pt idx="578">
                  <c:v>2.01959</c:v>
                </c:pt>
                <c:pt idx="579">
                  <c:v>2.02555</c:v>
                </c:pt>
                <c:pt idx="580">
                  <c:v>2.02555</c:v>
                </c:pt>
                <c:pt idx="581">
                  <c:v>2.0333999999999999</c:v>
                </c:pt>
                <c:pt idx="582">
                  <c:v>2.0333999999999999</c:v>
                </c:pt>
                <c:pt idx="583">
                  <c:v>2.04013</c:v>
                </c:pt>
                <c:pt idx="584">
                  <c:v>2.04013</c:v>
                </c:pt>
                <c:pt idx="585">
                  <c:v>2.0467599999999999</c:v>
                </c:pt>
                <c:pt idx="586">
                  <c:v>2.0467599999999999</c:v>
                </c:pt>
                <c:pt idx="587">
                  <c:v>2.0537999999999998</c:v>
                </c:pt>
                <c:pt idx="588">
                  <c:v>2.0537999999999998</c:v>
                </c:pt>
                <c:pt idx="589">
                  <c:v>2.0613800000000002</c:v>
                </c:pt>
                <c:pt idx="590">
                  <c:v>2.0613800000000002</c:v>
                </c:pt>
                <c:pt idx="591">
                  <c:v>2.0685099999999998</c:v>
                </c:pt>
                <c:pt idx="592">
                  <c:v>2.0685099999999998</c:v>
                </c:pt>
                <c:pt idx="593">
                  <c:v>2.07551</c:v>
                </c:pt>
                <c:pt idx="594">
                  <c:v>2.07551</c:v>
                </c:pt>
                <c:pt idx="595">
                  <c:v>2.0828199999999999</c:v>
                </c:pt>
                <c:pt idx="596">
                  <c:v>2.0828199999999999</c:v>
                </c:pt>
                <c:pt idx="597">
                  <c:v>2.08941</c:v>
                </c:pt>
                <c:pt idx="598">
                  <c:v>2.08941</c:v>
                </c:pt>
                <c:pt idx="599">
                  <c:v>2.0965400000000001</c:v>
                </c:pt>
                <c:pt idx="600">
                  <c:v>2.0965400000000001</c:v>
                </c:pt>
                <c:pt idx="601">
                  <c:v>2.1034899999999999</c:v>
                </c:pt>
                <c:pt idx="602">
                  <c:v>2.1034899999999999</c:v>
                </c:pt>
                <c:pt idx="603">
                  <c:v>2.1099899999999998</c:v>
                </c:pt>
                <c:pt idx="604">
                  <c:v>2.1099899999999998</c:v>
                </c:pt>
                <c:pt idx="605">
                  <c:v>2.1176599999999999</c:v>
                </c:pt>
                <c:pt idx="606">
                  <c:v>2.1176599999999999</c:v>
                </c:pt>
                <c:pt idx="607">
                  <c:v>2.12479</c:v>
                </c:pt>
                <c:pt idx="608">
                  <c:v>2.12479</c:v>
                </c:pt>
                <c:pt idx="609">
                  <c:v>2.1314700000000002</c:v>
                </c:pt>
                <c:pt idx="610">
                  <c:v>2.1314700000000002</c:v>
                </c:pt>
                <c:pt idx="611">
                  <c:v>2.1394099999999998</c:v>
                </c:pt>
                <c:pt idx="612">
                  <c:v>2.1394099999999998</c:v>
                </c:pt>
                <c:pt idx="613">
                  <c:v>2.1461299999999999</c:v>
                </c:pt>
                <c:pt idx="614">
                  <c:v>2.1461299999999999</c:v>
                </c:pt>
                <c:pt idx="615">
                  <c:v>2.1530800000000001</c:v>
                </c:pt>
                <c:pt idx="616">
                  <c:v>2.1530800000000001</c:v>
                </c:pt>
                <c:pt idx="617">
                  <c:v>2.1596700000000002</c:v>
                </c:pt>
                <c:pt idx="618">
                  <c:v>2.1596700000000002</c:v>
                </c:pt>
                <c:pt idx="619">
                  <c:v>2.16784</c:v>
                </c:pt>
                <c:pt idx="620">
                  <c:v>2.16784</c:v>
                </c:pt>
                <c:pt idx="621">
                  <c:v>2.1754699999999998</c:v>
                </c:pt>
                <c:pt idx="622">
                  <c:v>2.1754699999999998</c:v>
                </c:pt>
                <c:pt idx="623">
                  <c:v>2.18242</c:v>
                </c:pt>
                <c:pt idx="624">
                  <c:v>2.18242</c:v>
                </c:pt>
                <c:pt idx="625">
                  <c:v>2.1894999999999998</c:v>
                </c:pt>
                <c:pt idx="626">
                  <c:v>2.1894999999999998</c:v>
                </c:pt>
                <c:pt idx="627">
                  <c:v>2.1963599999999999</c:v>
                </c:pt>
                <c:pt idx="628">
                  <c:v>2.1963599999999999</c:v>
                </c:pt>
                <c:pt idx="629">
                  <c:v>2.2038500000000001</c:v>
                </c:pt>
                <c:pt idx="630">
                  <c:v>2.2038500000000001</c:v>
                </c:pt>
                <c:pt idx="631">
                  <c:v>2.2113900000000002</c:v>
                </c:pt>
                <c:pt idx="632">
                  <c:v>2.2113900000000002</c:v>
                </c:pt>
                <c:pt idx="633">
                  <c:v>2.2185700000000002</c:v>
                </c:pt>
                <c:pt idx="634">
                  <c:v>2.2185700000000002</c:v>
                </c:pt>
                <c:pt idx="635">
                  <c:v>2.2261500000000001</c:v>
                </c:pt>
                <c:pt idx="636">
                  <c:v>2.2261500000000001</c:v>
                </c:pt>
                <c:pt idx="637">
                  <c:v>2.2330999999999999</c:v>
                </c:pt>
                <c:pt idx="638">
                  <c:v>2.2330999999999999</c:v>
                </c:pt>
                <c:pt idx="639">
                  <c:v>2.2400500000000001</c:v>
                </c:pt>
                <c:pt idx="640">
                  <c:v>2.2400500000000001</c:v>
                </c:pt>
                <c:pt idx="641">
                  <c:v>2.24722</c:v>
                </c:pt>
                <c:pt idx="642">
                  <c:v>2.24722</c:v>
                </c:pt>
                <c:pt idx="643">
                  <c:v>2.2549700000000001</c:v>
                </c:pt>
                <c:pt idx="644">
                  <c:v>2.2549700000000001</c:v>
                </c:pt>
                <c:pt idx="645">
                  <c:v>2.2622100000000001</c:v>
                </c:pt>
                <c:pt idx="646">
                  <c:v>2.2622100000000001</c:v>
                </c:pt>
                <c:pt idx="647">
                  <c:v>2.2690399999999999</c:v>
                </c:pt>
                <c:pt idx="648">
                  <c:v>2.2690399999999999</c:v>
                </c:pt>
                <c:pt idx="649">
                  <c:v>2.2760600000000002</c:v>
                </c:pt>
                <c:pt idx="650">
                  <c:v>2.2760600000000002</c:v>
                </c:pt>
                <c:pt idx="651">
                  <c:v>2.28329</c:v>
                </c:pt>
                <c:pt idx="652">
                  <c:v>2.28329</c:v>
                </c:pt>
                <c:pt idx="653">
                  <c:v>2.29013</c:v>
                </c:pt>
                <c:pt idx="654">
                  <c:v>2.29013</c:v>
                </c:pt>
                <c:pt idx="655">
                  <c:v>2.2974899999999998</c:v>
                </c:pt>
                <c:pt idx="656">
                  <c:v>2.2974899999999998</c:v>
                </c:pt>
                <c:pt idx="657">
                  <c:v>2.3044199999999999</c:v>
                </c:pt>
                <c:pt idx="658">
                  <c:v>2.3044199999999999</c:v>
                </c:pt>
                <c:pt idx="659">
                  <c:v>2.3120500000000002</c:v>
                </c:pt>
                <c:pt idx="660">
                  <c:v>2.3120500000000002</c:v>
                </c:pt>
                <c:pt idx="661">
                  <c:v>2.3183600000000002</c:v>
                </c:pt>
                <c:pt idx="662">
                  <c:v>2.3183600000000002</c:v>
                </c:pt>
                <c:pt idx="663">
                  <c:v>2.3261599999999998</c:v>
                </c:pt>
                <c:pt idx="664">
                  <c:v>2.3261599999999998</c:v>
                </c:pt>
                <c:pt idx="665">
                  <c:v>2.3324699999999998</c:v>
                </c:pt>
                <c:pt idx="666">
                  <c:v>2.3324699999999998</c:v>
                </c:pt>
                <c:pt idx="667">
                  <c:v>2.33988</c:v>
                </c:pt>
                <c:pt idx="668">
                  <c:v>2.33988</c:v>
                </c:pt>
                <c:pt idx="669">
                  <c:v>2.3471099999999998</c:v>
                </c:pt>
                <c:pt idx="670">
                  <c:v>2.3471099999999998</c:v>
                </c:pt>
                <c:pt idx="671">
                  <c:v>2.3547799999999999</c:v>
                </c:pt>
                <c:pt idx="672">
                  <c:v>2.3547799999999999</c:v>
                </c:pt>
                <c:pt idx="673">
                  <c:v>2.36171</c:v>
                </c:pt>
                <c:pt idx="674">
                  <c:v>2.36171</c:v>
                </c:pt>
                <c:pt idx="675">
                  <c:v>2.3686799999999999</c:v>
                </c:pt>
                <c:pt idx="676">
                  <c:v>2.3686799999999999</c:v>
                </c:pt>
                <c:pt idx="677">
                  <c:v>2.3753899999999999</c:v>
                </c:pt>
                <c:pt idx="678">
                  <c:v>2.3753899999999999</c:v>
                </c:pt>
                <c:pt idx="679">
                  <c:v>2.38306</c:v>
                </c:pt>
                <c:pt idx="680">
                  <c:v>2.38306</c:v>
                </c:pt>
                <c:pt idx="681">
                  <c:v>2.3903300000000001</c:v>
                </c:pt>
                <c:pt idx="682">
                  <c:v>2.3903300000000001</c:v>
                </c:pt>
                <c:pt idx="683">
                  <c:v>2.39778</c:v>
                </c:pt>
                <c:pt idx="684">
                  <c:v>2.39778</c:v>
                </c:pt>
                <c:pt idx="685">
                  <c:v>2.4043199999999998</c:v>
                </c:pt>
                <c:pt idx="686">
                  <c:v>2.4043199999999998</c:v>
                </c:pt>
                <c:pt idx="687">
                  <c:v>2.4120699999999999</c:v>
                </c:pt>
                <c:pt idx="688">
                  <c:v>2.4120699999999999</c:v>
                </c:pt>
                <c:pt idx="689">
                  <c:v>2.4193099999999998</c:v>
                </c:pt>
                <c:pt idx="690">
                  <c:v>2.4193099999999998</c:v>
                </c:pt>
                <c:pt idx="691">
                  <c:v>2.4266299999999998</c:v>
                </c:pt>
                <c:pt idx="692">
                  <c:v>2.4266299999999998</c:v>
                </c:pt>
                <c:pt idx="693">
                  <c:v>2.4334699999999998</c:v>
                </c:pt>
                <c:pt idx="694">
                  <c:v>2.4334699999999998</c:v>
                </c:pt>
                <c:pt idx="695">
                  <c:v>2.4398200000000001</c:v>
                </c:pt>
                <c:pt idx="696">
                  <c:v>2.4398200000000001</c:v>
                </c:pt>
                <c:pt idx="697">
                  <c:v>2.4469699999999999</c:v>
                </c:pt>
                <c:pt idx="698">
                  <c:v>2.4469699999999999</c:v>
                </c:pt>
                <c:pt idx="699">
                  <c:v>2.4535399999999998</c:v>
                </c:pt>
                <c:pt idx="700">
                  <c:v>2.4535399999999998</c:v>
                </c:pt>
                <c:pt idx="701">
                  <c:v>2.4613900000000002</c:v>
                </c:pt>
                <c:pt idx="702">
                  <c:v>2.4613900000000002</c:v>
                </c:pt>
                <c:pt idx="703">
                  <c:v>2.4693200000000002</c:v>
                </c:pt>
                <c:pt idx="704">
                  <c:v>2.4693200000000002</c:v>
                </c:pt>
                <c:pt idx="705">
                  <c:v>2.4756300000000002</c:v>
                </c:pt>
                <c:pt idx="706">
                  <c:v>2.4756300000000002</c:v>
                </c:pt>
                <c:pt idx="707">
                  <c:v>2.48326</c:v>
                </c:pt>
                <c:pt idx="708">
                  <c:v>2.48326</c:v>
                </c:pt>
                <c:pt idx="709">
                  <c:v>2.48997</c:v>
                </c:pt>
                <c:pt idx="710">
                  <c:v>2.48997</c:v>
                </c:pt>
                <c:pt idx="711">
                  <c:v>2.49681</c:v>
                </c:pt>
                <c:pt idx="712">
                  <c:v>2.49681</c:v>
                </c:pt>
                <c:pt idx="713">
                  <c:v>2.50474</c:v>
                </c:pt>
                <c:pt idx="714">
                  <c:v>2.50474</c:v>
                </c:pt>
                <c:pt idx="715">
                  <c:v>2.5118100000000001</c:v>
                </c:pt>
                <c:pt idx="716">
                  <c:v>2.5118100000000001</c:v>
                </c:pt>
                <c:pt idx="717">
                  <c:v>2.5195099999999999</c:v>
                </c:pt>
                <c:pt idx="718">
                  <c:v>2.5195099999999999</c:v>
                </c:pt>
                <c:pt idx="719">
                  <c:v>2.5264000000000002</c:v>
                </c:pt>
                <c:pt idx="720">
                  <c:v>2.5264000000000002</c:v>
                </c:pt>
                <c:pt idx="721">
                  <c:v>2.5344199999999999</c:v>
                </c:pt>
                <c:pt idx="722">
                  <c:v>2.5344199999999999</c:v>
                </c:pt>
                <c:pt idx="723">
                  <c:v>2.5413600000000001</c:v>
                </c:pt>
                <c:pt idx="724">
                  <c:v>2.5413600000000001</c:v>
                </c:pt>
                <c:pt idx="725">
                  <c:v>2.5474899999999998</c:v>
                </c:pt>
                <c:pt idx="726">
                  <c:v>2.5474899999999998</c:v>
                </c:pt>
                <c:pt idx="727">
                  <c:v>2.55505</c:v>
                </c:pt>
                <c:pt idx="728">
                  <c:v>2.55505</c:v>
                </c:pt>
                <c:pt idx="729">
                  <c:v>2.5622199999999999</c:v>
                </c:pt>
                <c:pt idx="730">
                  <c:v>2.5622199999999999</c:v>
                </c:pt>
                <c:pt idx="731">
                  <c:v>2.5694699999999999</c:v>
                </c:pt>
                <c:pt idx="732">
                  <c:v>2.5694699999999999</c:v>
                </c:pt>
                <c:pt idx="733">
                  <c:v>2.5775800000000002</c:v>
                </c:pt>
                <c:pt idx="734">
                  <c:v>2.5775800000000002</c:v>
                </c:pt>
                <c:pt idx="735">
                  <c:v>2.5847000000000002</c:v>
                </c:pt>
                <c:pt idx="736">
                  <c:v>2.5847000000000002</c:v>
                </c:pt>
                <c:pt idx="737">
                  <c:v>2.5912299999999999</c:v>
                </c:pt>
                <c:pt idx="738">
                  <c:v>2.5912299999999999</c:v>
                </c:pt>
                <c:pt idx="739">
                  <c:v>2.5987900000000002</c:v>
                </c:pt>
                <c:pt idx="740">
                  <c:v>2.5987900000000002</c:v>
                </c:pt>
                <c:pt idx="741">
                  <c:v>2.60501</c:v>
                </c:pt>
                <c:pt idx="742">
                  <c:v>2.60501</c:v>
                </c:pt>
                <c:pt idx="743">
                  <c:v>2.6133899999999999</c:v>
                </c:pt>
                <c:pt idx="744">
                  <c:v>2.6133899999999999</c:v>
                </c:pt>
                <c:pt idx="745">
                  <c:v>2.6196999999999999</c:v>
                </c:pt>
                <c:pt idx="746">
                  <c:v>2.6196999999999999</c:v>
                </c:pt>
                <c:pt idx="747">
                  <c:v>2.6273499999999999</c:v>
                </c:pt>
                <c:pt idx="748">
                  <c:v>2.6273499999999999</c:v>
                </c:pt>
                <c:pt idx="749">
                  <c:v>2.63456</c:v>
                </c:pt>
                <c:pt idx="750">
                  <c:v>2.63456</c:v>
                </c:pt>
                <c:pt idx="751">
                  <c:v>2.6417199999999998</c:v>
                </c:pt>
                <c:pt idx="752">
                  <c:v>2.6417199999999998</c:v>
                </c:pt>
                <c:pt idx="753">
                  <c:v>2.6485300000000001</c:v>
                </c:pt>
                <c:pt idx="754">
                  <c:v>2.6485300000000001</c:v>
                </c:pt>
                <c:pt idx="755">
                  <c:v>2.65591</c:v>
                </c:pt>
                <c:pt idx="756">
                  <c:v>2.65591</c:v>
                </c:pt>
                <c:pt idx="757">
                  <c:v>2.6629</c:v>
                </c:pt>
                <c:pt idx="758">
                  <c:v>2.6629</c:v>
                </c:pt>
                <c:pt idx="759">
                  <c:v>2.66988</c:v>
                </c:pt>
                <c:pt idx="760">
                  <c:v>2.66988</c:v>
                </c:pt>
                <c:pt idx="761">
                  <c:v>2.6765500000000002</c:v>
                </c:pt>
                <c:pt idx="762">
                  <c:v>2.6765500000000002</c:v>
                </c:pt>
                <c:pt idx="763">
                  <c:v>2.6843400000000002</c:v>
                </c:pt>
                <c:pt idx="764">
                  <c:v>2.6843400000000002</c:v>
                </c:pt>
                <c:pt idx="765">
                  <c:v>2.6915499999999999</c:v>
                </c:pt>
                <c:pt idx="766">
                  <c:v>2.6915499999999999</c:v>
                </c:pt>
                <c:pt idx="767">
                  <c:v>2.6983000000000001</c:v>
                </c:pt>
                <c:pt idx="768">
                  <c:v>2.6983000000000001</c:v>
                </c:pt>
                <c:pt idx="769">
                  <c:v>2.7040199999999999</c:v>
                </c:pt>
                <c:pt idx="770">
                  <c:v>2.7040199999999999</c:v>
                </c:pt>
                <c:pt idx="771">
                  <c:v>2.7114600000000002</c:v>
                </c:pt>
                <c:pt idx="772">
                  <c:v>2.7114600000000002</c:v>
                </c:pt>
                <c:pt idx="773">
                  <c:v>2.7185700000000002</c:v>
                </c:pt>
                <c:pt idx="774">
                  <c:v>2.7185700000000002</c:v>
                </c:pt>
                <c:pt idx="775">
                  <c:v>2.7254700000000001</c:v>
                </c:pt>
                <c:pt idx="776">
                  <c:v>2.7254700000000001</c:v>
                </c:pt>
                <c:pt idx="777">
                  <c:v>2.7318600000000002</c:v>
                </c:pt>
                <c:pt idx="778">
                  <c:v>2.7318600000000002</c:v>
                </c:pt>
                <c:pt idx="779">
                  <c:v>2.7400199999999999</c:v>
                </c:pt>
                <c:pt idx="780">
                  <c:v>2.7400199999999999</c:v>
                </c:pt>
                <c:pt idx="781">
                  <c:v>2.7469999999999999</c:v>
                </c:pt>
                <c:pt idx="782">
                  <c:v>2.7469999999999999</c:v>
                </c:pt>
                <c:pt idx="783">
                  <c:v>2.75373</c:v>
                </c:pt>
                <c:pt idx="784">
                  <c:v>2.75373</c:v>
                </c:pt>
                <c:pt idx="785">
                  <c:v>2.7607699999999999</c:v>
                </c:pt>
                <c:pt idx="786">
                  <c:v>2.7607699999999999</c:v>
                </c:pt>
                <c:pt idx="787">
                  <c:v>2.7681800000000001</c:v>
                </c:pt>
                <c:pt idx="788">
                  <c:v>2.7681800000000001</c:v>
                </c:pt>
                <c:pt idx="789">
                  <c:v>2.7746200000000001</c:v>
                </c:pt>
                <c:pt idx="790">
                  <c:v>2.7746200000000001</c:v>
                </c:pt>
                <c:pt idx="791">
                  <c:v>2.7820299999999998</c:v>
                </c:pt>
                <c:pt idx="792">
                  <c:v>2.7820299999999998</c:v>
                </c:pt>
                <c:pt idx="793">
                  <c:v>2.7889400000000002</c:v>
                </c:pt>
                <c:pt idx="794">
                  <c:v>2.7889400000000002</c:v>
                </c:pt>
                <c:pt idx="795">
                  <c:v>2.7964000000000002</c:v>
                </c:pt>
                <c:pt idx="796">
                  <c:v>2.7964000000000002</c:v>
                </c:pt>
                <c:pt idx="797">
                  <c:v>2.8033899999999998</c:v>
                </c:pt>
                <c:pt idx="798">
                  <c:v>2.8033899999999998</c:v>
                </c:pt>
                <c:pt idx="799">
                  <c:v>2.81053</c:v>
                </c:pt>
                <c:pt idx="800">
                  <c:v>2.81053</c:v>
                </c:pt>
                <c:pt idx="801">
                  <c:v>2.8179799999999999</c:v>
                </c:pt>
                <c:pt idx="802">
                  <c:v>2.8179799999999999</c:v>
                </c:pt>
                <c:pt idx="803">
                  <c:v>2.8252600000000001</c:v>
                </c:pt>
                <c:pt idx="804">
                  <c:v>2.8252600000000001</c:v>
                </c:pt>
                <c:pt idx="805">
                  <c:v>2.8321100000000001</c:v>
                </c:pt>
                <c:pt idx="806">
                  <c:v>2.8321100000000001</c:v>
                </c:pt>
                <c:pt idx="807">
                  <c:v>2.8385500000000001</c:v>
                </c:pt>
                <c:pt idx="808">
                  <c:v>2.8385500000000001</c:v>
                </c:pt>
                <c:pt idx="809">
                  <c:v>2.84666</c:v>
                </c:pt>
                <c:pt idx="810">
                  <c:v>2.84666</c:v>
                </c:pt>
                <c:pt idx="811">
                  <c:v>2.8543099999999999</c:v>
                </c:pt>
                <c:pt idx="812">
                  <c:v>2.8543099999999999</c:v>
                </c:pt>
                <c:pt idx="813">
                  <c:v>2.8613900000000001</c:v>
                </c:pt>
                <c:pt idx="814">
                  <c:v>2.8613900000000001</c:v>
                </c:pt>
                <c:pt idx="815">
                  <c:v>2.8675099999999998</c:v>
                </c:pt>
                <c:pt idx="816">
                  <c:v>2.8675099999999998</c:v>
                </c:pt>
                <c:pt idx="817">
                  <c:v>2.8752499999999999</c:v>
                </c:pt>
                <c:pt idx="818">
                  <c:v>2.8752499999999999</c:v>
                </c:pt>
                <c:pt idx="819">
                  <c:v>2.8810799999999999</c:v>
                </c:pt>
                <c:pt idx="820">
                  <c:v>2.8810799999999999</c:v>
                </c:pt>
                <c:pt idx="821">
                  <c:v>2.8892799999999998</c:v>
                </c:pt>
                <c:pt idx="822">
                  <c:v>2.8892799999999998</c:v>
                </c:pt>
                <c:pt idx="823">
                  <c:v>2.8969299999999998</c:v>
                </c:pt>
                <c:pt idx="824">
                  <c:v>2.8969299999999998</c:v>
                </c:pt>
                <c:pt idx="825">
                  <c:v>2.9039700000000002</c:v>
                </c:pt>
                <c:pt idx="826">
                  <c:v>2.9039700000000002</c:v>
                </c:pt>
                <c:pt idx="827">
                  <c:v>2.9107799999999999</c:v>
                </c:pt>
                <c:pt idx="828">
                  <c:v>2.9107799999999999</c:v>
                </c:pt>
                <c:pt idx="829">
                  <c:v>2.9178700000000002</c:v>
                </c:pt>
                <c:pt idx="830">
                  <c:v>2.9178700000000002</c:v>
                </c:pt>
                <c:pt idx="831">
                  <c:v>2.92482</c:v>
                </c:pt>
                <c:pt idx="832">
                  <c:v>2.92482</c:v>
                </c:pt>
                <c:pt idx="833">
                  <c:v>2.9314</c:v>
                </c:pt>
                <c:pt idx="834">
                  <c:v>2.9314</c:v>
                </c:pt>
                <c:pt idx="835">
                  <c:v>2.9390399999999999</c:v>
                </c:pt>
                <c:pt idx="836">
                  <c:v>2.9390399999999999</c:v>
                </c:pt>
                <c:pt idx="837">
                  <c:v>2.9458500000000001</c:v>
                </c:pt>
                <c:pt idx="838">
                  <c:v>2.9458500000000001</c:v>
                </c:pt>
                <c:pt idx="839">
                  <c:v>2.9540500000000001</c:v>
                </c:pt>
                <c:pt idx="840">
                  <c:v>2.9540500000000001</c:v>
                </c:pt>
                <c:pt idx="841">
                  <c:v>2.96095</c:v>
                </c:pt>
                <c:pt idx="842">
                  <c:v>2.96095</c:v>
                </c:pt>
                <c:pt idx="843">
                  <c:v>2.9672999999999998</c:v>
                </c:pt>
                <c:pt idx="844">
                  <c:v>2.9672999999999998</c:v>
                </c:pt>
                <c:pt idx="845">
                  <c:v>2.97342</c:v>
                </c:pt>
                <c:pt idx="846">
                  <c:v>2.97342</c:v>
                </c:pt>
                <c:pt idx="847">
                  <c:v>2.9805000000000001</c:v>
                </c:pt>
                <c:pt idx="848">
                  <c:v>2.9805000000000001</c:v>
                </c:pt>
                <c:pt idx="849">
                  <c:v>2.9882</c:v>
                </c:pt>
                <c:pt idx="850">
                  <c:v>2.9882</c:v>
                </c:pt>
                <c:pt idx="851">
                  <c:v>2.9959799999999999</c:v>
                </c:pt>
                <c:pt idx="852">
                  <c:v>2.9959799999999999</c:v>
                </c:pt>
                <c:pt idx="853">
                  <c:v>3.0030800000000002</c:v>
                </c:pt>
                <c:pt idx="854">
                  <c:v>3.0030800000000002</c:v>
                </c:pt>
                <c:pt idx="855">
                  <c:v>3.0102500000000001</c:v>
                </c:pt>
                <c:pt idx="856">
                  <c:v>3.0102500000000001</c:v>
                </c:pt>
                <c:pt idx="857">
                  <c:v>3.0166200000000001</c:v>
                </c:pt>
                <c:pt idx="858">
                  <c:v>3.0166200000000001</c:v>
                </c:pt>
                <c:pt idx="859">
                  <c:v>3.0232100000000002</c:v>
                </c:pt>
                <c:pt idx="860">
                  <c:v>3.0232100000000002</c:v>
                </c:pt>
                <c:pt idx="861">
                  <c:v>3.0299299999999998</c:v>
                </c:pt>
                <c:pt idx="862">
                  <c:v>3.0299299999999998</c:v>
                </c:pt>
                <c:pt idx="863">
                  <c:v>3.0369199999999998</c:v>
                </c:pt>
                <c:pt idx="864">
                  <c:v>3.0369199999999998</c:v>
                </c:pt>
                <c:pt idx="865">
                  <c:v>3.0451600000000001</c:v>
                </c:pt>
                <c:pt idx="866">
                  <c:v>3.0451600000000001</c:v>
                </c:pt>
                <c:pt idx="867">
                  <c:v>3.0518399999999999</c:v>
                </c:pt>
                <c:pt idx="868">
                  <c:v>3.0518399999999999</c:v>
                </c:pt>
                <c:pt idx="869">
                  <c:v>3.0584799999999999</c:v>
                </c:pt>
                <c:pt idx="870">
                  <c:v>3.0584799999999999</c:v>
                </c:pt>
                <c:pt idx="871">
                  <c:v>3.0656099999999999</c:v>
                </c:pt>
                <c:pt idx="872">
                  <c:v>3.0656099999999999</c:v>
                </c:pt>
                <c:pt idx="873">
                  <c:v>3.0718899999999998</c:v>
                </c:pt>
                <c:pt idx="874">
                  <c:v>3.0718899999999998</c:v>
                </c:pt>
                <c:pt idx="875">
                  <c:v>3.07883</c:v>
                </c:pt>
                <c:pt idx="876">
                  <c:v>3.07883</c:v>
                </c:pt>
                <c:pt idx="877">
                  <c:v>3.08596</c:v>
                </c:pt>
                <c:pt idx="878">
                  <c:v>3.08596</c:v>
                </c:pt>
                <c:pt idx="879">
                  <c:v>3.0926399999999998</c:v>
                </c:pt>
                <c:pt idx="880">
                  <c:v>3.0926399999999998</c:v>
                </c:pt>
                <c:pt idx="881">
                  <c:v>3.10101</c:v>
                </c:pt>
                <c:pt idx="882">
                  <c:v>3.10101</c:v>
                </c:pt>
                <c:pt idx="883">
                  <c:v>3.1078299999999999</c:v>
                </c:pt>
                <c:pt idx="884">
                  <c:v>3.1078299999999999</c:v>
                </c:pt>
                <c:pt idx="885">
                  <c:v>3.1153499999999998</c:v>
                </c:pt>
                <c:pt idx="886">
                  <c:v>3.1153499999999998</c:v>
                </c:pt>
                <c:pt idx="887">
                  <c:v>3.1214599999999999</c:v>
                </c:pt>
                <c:pt idx="888">
                  <c:v>3.1214599999999999</c:v>
                </c:pt>
                <c:pt idx="889">
                  <c:v>3.1284900000000002</c:v>
                </c:pt>
                <c:pt idx="890">
                  <c:v>3.1284900000000002</c:v>
                </c:pt>
                <c:pt idx="891">
                  <c:v>3.1357499999999998</c:v>
                </c:pt>
                <c:pt idx="892">
                  <c:v>3.1357499999999998</c:v>
                </c:pt>
                <c:pt idx="893">
                  <c:v>3.1438100000000002</c:v>
                </c:pt>
                <c:pt idx="894">
                  <c:v>3.1438100000000002</c:v>
                </c:pt>
                <c:pt idx="895">
                  <c:v>3.1505399999999999</c:v>
                </c:pt>
                <c:pt idx="896">
                  <c:v>3.1505399999999999</c:v>
                </c:pt>
                <c:pt idx="897">
                  <c:v>3.1567699999999999</c:v>
                </c:pt>
                <c:pt idx="898">
                  <c:v>3.1567699999999999</c:v>
                </c:pt>
                <c:pt idx="899">
                  <c:v>3.1644800000000002</c:v>
                </c:pt>
                <c:pt idx="900">
                  <c:v>3.1644800000000002</c:v>
                </c:pt>
                <c:pt idx="901">
                  <c:v>3.17205</c:v>
                </c:pt>
                <c:pt idx="902">
                  <c:v>3.17205</c:v>
                </c:pt>
                <c:pt idx="903">
                  <c:v>3.1793999999999998</c:v>
                </c:pt>
                <c:pt idx="904">
                  <c:v>3.1793999999999998</c:v>
                </c:pt>
                <c:pt idx="905">
                  <c:v>3.1859899999999999</c:v>
                </c:pt>
                <c:pt idx="906">
                  <c:v>3.1859899999999999</c:v>
                </c:pt>
                <c:pt idx="907">
                  <c:v>3.19374</c:v>
                </c:pt>
                <c:pt idx="908">
                  <c:v>3.19374</c:v>
                </c:pt>
                <c:pt idx="909">
                  <c:v>3.2002899999999999</c:v>
                </c:pt>
                <c:pt idx="910">
                  <c:v>3.2002899999999999</c:v>
                </c:pt>
                <c:pt idx="911">
                  <c:v>3.2071000000000001</c:v>
                </c:pt>
                <c:pt idx="912">
                  <c:v>3.2071000000000001</c:v>
                </c:pt>
                <c:pt idx="913">
                  <c:v>3.2152099999999999</c:v>
                </c:pt>
                <c:pt idx="914">
                  <c:v>3.2152099999999999</c:v>
                </c:pt>
                <c:pt idx="915">
                  <c:v>3.2226900000000001</c:v>
                </c:pt>
                <c:pt idx="916">
                  <c:v>3.2226900000000001</c:v>
                </c:pt>
                <c:pt idx="917">
                  <c:v>3.2299000000000002</c:v>
                </c:pt>
                <c:pt idx="918">
                  <c:v>3.2299000000000002</c:v>
                </c:pt>
                <c:pt idx="919">
                  <c:v>3.2372100000000001</c:v>
                </c:pt>
                <c:pt idx="920">
                  <c:v>3.2372100000000001</c:v>
                </c:pt>
                <c:pt idx="921">
                  <c:v>3.2444199999999999</c:v>
                </c:pt>
                <c:pt idx="922">
                  <c:v>3.2444199999999999</c:v>
                </c:pt>
                <c:pt idx="923">
                  <c:v>3.2515200000000002</c:v>
                </c:pt>
                <c:pt idx="924">
                  <c:v>3.2515200000000002</c:v>
                </c:pt>
                <c:pt idx="925">
                  <c:v>3.2582100000000001</c:v>
                </c:pt>
                <c:pt idx="926">
                  <c:v>3.2582100000000001</c:v>
                </c:pt>
                <c:pt idx="927">
                  <c:v>3.26566</c:v>
                </c:pt>
                <c:pt idx="928">
                  <c:v>3.26566</c:v>
                </c:pt>
                <c:pt idx="929">
                  <c:v>3.27251</c:v>
                </c:pt>
                <c:pt idx="930">
                  <c:v>3.27251</c:v>
                </c:pt>
                <c:pt idx="931">
                  <c:v>3.2799200000000002</c:v>
                </c:pt>
                <c:pt idx="932">
                  <c:v>3.2799200000000002</c:v>
                </c:pt>
                <c:pt idx="933">
                  <c:v>3.2862300000000002</c:v>
                </c:pt>
                <c:pt idx="934">
                  <c:v>3.2862300000000002</c:v>
                </c:pt>
                <c:pt idx="935">
                  <c:v>3.2931599999999999</c:v>
                </c:pt>
                <c:pt idx="936">
                  <c:v>3.2931599999999999</c:v>
                </c:pt>
                <c:pt idx="937">
                  <c:v>3.2999200000000002</c:v>
                </c:pt>
                <c:pt idx="938">
                  <c:v>3.2999200000000002</c:v>
                </c:pt>
                <c:pt idx="939">
                  <c:v>3.3065600000000002</c:v>
                </c:pt>
                <c:pt idx="940">
                  <c:v>3.3065600000000002</c:v>
                </c:pt>
                <c:pt idx="941">
                  <c:v>3.3135300000000001</c:v>
                </c:pt>
                <c:pt idx="942">
                  <c:v>3.3135300000000001</c:v>
                </c:pt>
                <c:pt idx="943">
                  <c:v>3.32009</c:v>
                </c:pt>
                <c:pt idx="944">
                  <c:v>3.32009</c:v>
                </c:pt>
                <c:pt idx="945">
                  <c:v>3.3272200000000001</c:v>
                </c:pt>
                <c:pt idx="946">
                  <c:v>3.3272200000000001</c:v>
                </c:pt>
                <c:pt idx="947">
                  <c:v>3.3351600000000001</c:v>
                </c:pt>
                <c:pt idx="948">
                  <c:v>3.3351600000000001</c:v>
                </c:pt>
                <c:pt idx="949">
                  <c:v>3.34152</c:v>
                </c:pt>
                <c:pt idx="950">
                  <c:v>3.34152</c:v>
                </c:pt>
                <c:pt idx="951">
                  <c:v>3.3477100000000002</c:v>
                </c:pt>
                <c:pt idx="952">
                  <c:v>3.3477100000000002</c:v>
                </c:pt>
                <c:pt idx="953">
                  <c:v>3.3553700000000002</c:v>
                </c:pt>
                <c:pt idx="954">
                  <c:v>3.3553700000000002</c:v>
                </c:pt>
                <c:pt idx="955">
                  <c:v>3.3629899999999999</c:v>
                </c:pt>
                <c:pt idx="956">
                  <c:v>3.3629899999999999</c:v>
                </c:pt>
                <c:pt idx="957">
                  <c:v>3.36991</c:v>
                </c:pt>
                <c:pt idx="958">
                  <c:v>3.36991</c:v>
                </c:pt>
                <c:pt idx="959">
                  <c:v>3.3778600000000001</c:v>
                </c:pt>
                <c:pt idx="960">
                  <c:v>3.3778600000000001</c:v>
                </c:pt>
                <c:pt idx="961">
                  <c:v>3.3845000000000001</c:v>
                </c:pt>
                <c:pt idx="962">
                  <c:v>3.3845000000000001</c:v>
                </c:pt>
                <c:pt idx="963">
                  <c:v>3.39134</c:v>
                </c:pt>
                <c:pt idx="964">
                  <c:v>3.39134</c:v>
                </c:pt>
                <c:pt idx="965">
                  <c:v>3.3984299999999998</c:v>
                </c:pt>
                <c:pt idx="966">
                  <c:v>3.3984299999999998</c:v>
                </c:pt>
                <c:pt idx="967">
                  <c:v>3.40544</c:v>
                </c:pt>
                <c:pt idx="968">
                  <c:v>3.40544</c:v>
                </c:pt>
                <c:pt idx="969">
                  <c:v>3.4134199999999999</c:v>
                </c:pt>
                <c:pt idx="970">
                  <c:v>3.4134199999999999</c:v>
                </c:pt>
                <c:pt idx="971">
                  <c:v>3.4201800000000002</c:v>
                </c:pt>
                <c:pt idx="972">
                  <c:v>3.4201800000000002</c:v>
                </c:pt>
                <c:pt idx="973">
                  <c:v>3.4264999999999999</c:v>
                </c:pt>
                <c:pt idx="974">
                  <c:v>3.4264999999999999</c:v>
                </c:pt>
                <c:pt idx="975">
                  <c:v>3.4348100000000001</c:v>
                </c:pt>
                <c:pt idx="976">
                  <c:v>3.4348100000000001</c:v>
                </c:pt>
                <c:pt idx="977">
                  <c:v>3.4419</c:v>
                </c:pt>
                <c:pt idx="978">
                  <c:v>3.4419</c:v>
                </c:pt>
                <c:pt idx="979">
                  <c:v>3.4489899999999998</c:v>
                </c:pt>
                <c:pt idx="980">
                  <c:v>3.4489899999999998</c:v>
                </c:pt>
                <c:pt idx="981">
                  <c:v>3.4563999999999999</c:v>
                </c:pt>
                <c:pt idx="982">
                  <c:v>3.4563999999999999</c:v>
                </c:pt>
                <c:pt idx="983">
                  <c:v>3.4637799999999999</c:v>
                </c:pt>
                <c:pt idx="984">
                  <c:v>3.4637799999999999</c:v>
                </c:pt>
                <c:pt idx="985">
                  <c:v>3.4710700000000001</c:v>
                </c:pt>
                <c:pt idx="986">
                  <c:v>3.4710700000000001</c:v>
                </c:pt>
                <c:pt idx="987">
                  <c:v>3.4786000000000001</c:v>
                </c:pt>
                <c:pt idx="988">
                  <c:v>3.4786000000000001</c:v>
                </c:pt>
                <c:pt idx="989">
                  <c:v>3.4860199999999999</c:v>
                </c:pt>
                <c:pt idx="990">
                  <c:v>3.4860199999999999</c:v>
                </c:pt>
                <c:pt idx="991">
                  <c:v>3.4927800000000002</c:v>
                </c:pt>
                <c:pt idx="992">
                  <c:v>3.4927800000000002</c:v>
                </c:pt>
                <c:pt idx="993">
                  <c:v>3.5005500000000001</c:v>
                </c:pt>
                <c:pt idx="994">
                  <c:v>3.5005500000000001</c:v>
                </c:pt>
                <c:pt idx="995">
                  <c:v>3.5080200000000001</c:v>
                </c:pt>
                <c:pt idx="996">
                  <c:v>3.5080200000000001</c:v>
                </c:pt>
                <c:pt idx="997">
                  <c:v>3.5146700000000002</c:v>
                </c:pt>
                <c:pt idx="998">
                  <c:v>3.5146700000000002</c:v>
                </c:pt>
                <c:pt idx="999">
                  <c:v>3.52102</c:v>
                </c:pt>
                <c:pt idx="1000">
                  <c:v>3.52102</c:v>
                </c:pt>
                <c:pt idx="1001">
                  <c:v>3.5276700000000001</c:v>
                </c:pt>
                <c:pt idx="1002">
                  <c:v>3.5276700000000001</c:v>
                </c:pt>
                <c:pt idx="1003">
                  <c:v>3.5350199999999998</c:v>
                </c:pt>
                <c:pt idx="1004">
                  <c:v>3.5350199999999998</c:v>
                </c:pt>
                <c:pt idx="1005">
                  <c:v>3.54182</c:v>
                </c:pt>
                <c:pt idx="1006">
                  <c:v>3.54182</c:v>
                </c:pt>
                <c:pt idx="1007">
                  <c:v>3.5492499999999998</c:v>
                </c:pt>
                <c:pt idx="1008">
                  <c:v>3.5492499999999998</c:v>
                </c:pt>
                <c:pt idx="1009">
                  <c:v>3.5560100000000001</c:v>
                </c:pt>
                <c:pt idx="1010">
                  <c:v>3.5560100000000001</c:v>
                </c:pt>
                <c:pt idx="1011">
                  <c:v>3.5632600000000001</c:v>
                </c:pt>
                <c:pt idx="1012">
                  <c:v>3.5632600000000001</c:v>
                </c:pt>
                <c:pt idx="1013">
                  <c:v>3.57002</c:v>
                </c:pt>
                <c:pt idx="1014">
                  <c:v>3.57002</c:v>
                </c:pt>
                <c:pt idx="1015">
                  <c:v>3.5768499999999999</c:v>
                </c:pt>
                <c:pt idx="1016">
                  <c:v>3.5768499999999999</c:v>
                </c:pt>
                <c:pt idx="1017">
                  <c:v>3.5835400000000002</c:v>
                </c:pt>
                <c:pt idx="1018">
                  <c:v>3.5835400000000002</c:v>
                </c:pt>
                <c:pt idx="1019">
                  <c:v>3.5905999999999998</c:v>
                </c:pt>
                <c:pt idx="1020">
                  <c:v>3.5905999999999998</c:v>
                </c:pt>
                <c:pt idx="1021">
                  <c:v>3.5980699999999999</c:v>
                </c:pt>
                <c:pt idx="1022">
                  <c:v>3.5980699999999999</c:v>
                </c:pt>
                <c:pt idx="1023">
                  <c:v>3.6047899999999999</c:v>
                </c:pt>
                <c:pt idx="1024">
                  <c:v>3.6047899999999999</c:v>
                </c:pt>
                <c:pt idx="1025">
                  <c:v>3.6123699999999999</c:v>
                </c:pt>
                <c:pt idx="1026">
                  <c:v>3.6123699999999999</c:v>
                </c:pt>
                <c:pt idx="1027">
                  <c:v>3.6198399999999999</c:v>
                </c:pt>
                <c:pt idx="1028">
                  <c:v>3.6198399999999999</c:v>
                </c:pt>
                <c:pt idx="1029">
                  <c:v>3.6273499999999999</c:v>
                </c:pt>
                <c:pt idx="1030">
                  <c:v>3.6273499999999999</c:v>
                </c:pt>
                <c:pt idx="1031">
                  <c:v>3.6344500000000002</c:v>
                </c:pt>
                <c:pt idx="1032">
                  <c:v>3.6344500000000002</c:v>
                </c:pt>
                <c:pt idx="1033">
                  <c:v>3.6408</c:v>
                </c:pt>
                <c:pt idx="1034">
                  <c:v>3.6408</c:v>
                </c:pt>
                <c:pt idx="1035">
                  <c:v>3.6475900000000001</c:v>
                </c:pt>
                <c:pt idx="1036">
                  <c:v>3.6475900000000001</c:v>
                </c:pt>
                <c:pt idx="1037">
                  <c:v>3.6549499999999999</c:v>
                </c:pt>
                <c:pt idx="1038">
                  <c:v>3.6549499999999999</c:v>
                </c:pt>
                <c:pt idx="1039">
                  <c:v>3.6625000000000001</c:v>
                </c:pt>
                <c:pt idx="1040">
                  <c:v>3.6625000000000001</c:v>
                </c:pt>
                <c:pt idx="1041">
                  <c:v>3.6698900000000001</c:v>
                </c:pt>
                <c:pt idx="1042">
                  <c:v>3.6698900000000001</c:v>
                </c:pt>
                <c:pt idx="1043">
                  <c:v>3.6772900000000002</c:v>
                </c:pt>
                <c:pt idx="1044">
                  <c:v>3.6772900000000002</c:v>
                </c:pt>
                <c:pt idx="1045">
                  <c:v>3.6839300000000001</c:v>
                </c:pt>
                <c:pt idx="1046">
                  <c:v>3.6839300000000001</c:v>
                </c:pt>
                <c:pt idx="1047">
                  <c:v>3.69103</c:v>
                </c:pt>
                <c:pt idx="1048">
                  <c:v>3.69103</c:v>
                </c:pt>
                <c:pt idx="1049">
                  <c:v>3.6976800000000001</c:v>
                </c:pt>
                <c:pt idx="1050">
                  <c:v>3.6976800000000001</c:v>
                </c:pt>
                <c:pt idx="1051">
                  <c:v>3.7053699999999998</c:v>
                </c:pt>
                <c:pt idx="1052">
                  <c:v>3.7053699999999998</c:v>
                </c:pt>
                <c:pt idx="1053">
                  <c:v>3.7131799999999999</c:v>
                </c:pt>
                <c:pt idx="1054">
                  <c:v>3.7131799999999999</c:v>
                </c:pt>
                <c:pt idx="1055">
                  <c:v>3.7202000000000002</c:v>
                </c:pt>
                <c:pt idx="1056">
                  <c:v>3.7202000000000002</c:v>
                </c:pt>
                <c:pt idx="1057">
                  <c:v>3.7280099999999998</c:v>
                </c:pt>
                <c:pt idx="1058">
                  <c:v>3.7280099999999998</c:v>
                </c:pt>
                <c:pt idx="1059">
                  <c:v>3.73488</c:v>
                </c:pt>
                <c:pt idx="1060">
                  <c:v>3.7417500000000001</c:v>
                </c:pt>
                <c:pt idx="1061">
                  <c:v>3.7417500000000001</c:v>
                </c:pt>
                <c:pt idx="1062">
                  <c:v>3.74892</c:v>
                </c:pt>
                <c:pt idx="1063">
                  <c:v>3.74892</c:v>
                </c:pt>
                <c:pt idx="1064">
                  <c:v>3.7564199999999999</c:v>
                </c:pt>
                <c:pt idx="1065">
                  <c:v>3.7564199999999999</c:v>
                </c:pt>
                <c:pt idx="1066">
                  <c:v>3.7642799999999998</c:v>
                </c:pt>
                <c:pt idx="1067">
                  <c:v>3.7642799999999998</c:v>
                </c:pt>
                <c:pt idx="1068">
                  <c:v>3.7709100000000002</c:v>
                </c:pt>
                <c:pt idx="1069">
                  <c:v>3.7709100000000002</c:v>
                </c:pt>
                <c:pt idx="1070">
                  <c:v>3.7709100000000002</c:v>
                </c:pt>
                <c:pt idx="1071">
                  <c:v>3.7774700000000001</c:v>
                </c:pt>
                <c:pt idx="1072">
                  <c:v>3.7774700000000001</c:v>
                </c:pt>
                <c:pt idx="1073">
                  <c:v>3.7846299999999999</c:v>
                </c:pt>
                <c:pt idx="1074">
                  <c:v>3.7846299999999999</c:v>
                </c:pt>
                <c:pt idx="1075">
                  <c:v>3.7919299999999998</c:v>
                </c:pt>
                <c:pt idx="1076">
                  <c:v>3.7919299999999998</c:v>
                </c:pt>
                <c:pt idx="1077">
                  <c:v>3.7982399999999998</c:v>
                </c:pt>
                <c:pt idx="1078">
                  <c:v>3.7982399999999998</c:v>
                </c:pt>
                <c:pt idx="1079">
                  <c:v>3.80572</c:v>
                </c:pt>
                <c:pt idx="1080">
                  <c:v>3.80572</c:v>
                </c:pt>
                <c:pt idx="1081">
                  <c:v>3.8125599999999999</c:v>
                </c:pt>
                <c:pt idx="1082">
                  <c:v>3.8125599999999999</c:v>
                </c:pt>
                <c:pt idx="1083">
                  <c:v>3.8201800000000001</c:v>
                </c:pt>
                <c:pt idx="1084">
                  <c:v>3.8201800000000001</c:v>
                </c:pt>
                <c:pt idx="1085">
                  <c:v>3.8271299999999999</c:v>
                </c:pt>
                <c:pt idx="1086">
                  <c:v>3.8271299999999999</c:v>
                </c:pt>
                <c:pt idx="1087">
                  <c:v>3.8341500000000002</c:v>
                </c:pt>
                <c:pt idx="1088">
                  <c:v>3.8341500000000002</c:v>
                </c:pt>
                <c:pt idx="1089">
                  <c:v>3.84152</c:v>
                </c:pt>
                <c:pt idx="1090">
                  <c:v>3.84152</c:v>
                </c:pt>
                <c:pt idx="1091">
                  <c:v>3.84857</c:v>
                </c:pt>
                <c:pt idx="1092">
                  <c:v>3.84857</c:v>
                </c:pt>
                <c:pt idx="1093">
                  <c:v>3.8555600000000001</c:v>
                </c:pt>
                <c:pt idx="1094">
                  <c:v>3.8619400000000002</c:v>
                </c:pt>
                <c:pt idx="1095">
                  <c:v>3.8619400000000002</c:v>
                </c:pt>
                <c:pt idx="1096">
                  <c:v>3.8619400000000002</c:v>
                </c:pt>
                <c:pt idx="1097">
                  <c:v>3.8687800000000001</c:v>
                </c:pt>
                <c:pt idx="1098">
                  <c:v>3.8763999999999998</c:v>
                </c:pt>
                <c:pt idx="1099">
                  <c:v>3.8763999999999998</c:v>
                </c:pt>
                <c:pt idx="1100">
                  <c:v>3.8835600000000001</c:v>
                </c:pt>
                <c:pt idx="1101">
                  <c:v>3.8835600000000001</c:v>
                </c:pt>
                <c:pt idx="1102">
                  <c:v>3.8915299999999999</c:v>
                </c:pt>
                <c:pt idx="1103">
                  <c:v>3.8915299999999999</c:v>
                </c:pt>
                <c:pt idx="1104">
                  <c:v>3.8915299999999999</c:v>
                </c:pt>
                <c:pt idx="1105">
                  <c:v>3.8984800000000002</c:v>
                </c:pt>
                <c:pt idx="1106">
                  <c:v>3.8984800000000002</c:v>
                </c:pt>
                <c:pt idx="1107">
                  <c:v>3.9051100000000001</c:v>
                </c:pt>
                <c:pt idx="1108">
                  <c:v>3.9051100000000001</c:v>
                </c:pt>
                <c:pt idx="1109">
                  <c:v>3.91337</c:v>
                </c:pt>
                <c:pt idx="1110">
                  <c:v>3.91337</c:v>
                </c:pt>
                <c:pt idx="1111">
                  <c:v>3.9200300000000001</c:v>
                </c:pt>
                <c:pt idx="1112">
                  <c:v>3.9200300000000001</c:v>
                </c:pt>
                <c:pt idx="1113">
                  <c:v>3.9269099999999999</c:v>
                </c:pt>
                <c:pt idx="1114">
                  <c:v>3.9269099999999999</c:v>
                </c:pt>
                <c:pt idx="1115">
                  <c:v>3.9347400000000001</c:v>
                </c:pt>
                <c:pt idx="1116">
                  <c:v>3.9347400000000001</c:v>
                </c:pt>
                <c:pt idx="1117">
                  <c:v>3.94116</c:v>
                </c:pt>
                <c:pt idx="1118">
                  <c:v>3.94116</c:v>
                </c:pt>
                <c:pt idx="1119">
                  <c:v>3.948</c:v>
                </c:pt>
                <c:pt idx="1120">
                  <c:v>3.948</c:v>
                </c:pt>
                <c:pt idx="1121">
                  <c:v>3.95608</c:v>
                </c:pt>
                <c:pt idx="1122">
                  <c:v>3.96306</c:v>
                </c:pt>
                <c:pt idx="1123">
                  <c:v>3.96306</c:v>
                </c:pt>
                <c:pt idx="1124">
                  <c:v>3.9694099999999999</c:v>
                </c:pt>
                <c:pt idx="1125">
                  <c:v>3.9694099999999999</c:v>
                </c:pt>
                <c:pt idx="1126">
                  <c:v>3.9771299999999998</c:v>
                </c:pt>
                <c:pt idx="1127">
                  <c:v>3.9771299999999998</c:v>
                </c:pt>
                <c:pt idx="1128">
                  <c:v>3.9843600000000001</c:v>
                </c:pt>
                <c:pt idx="1129">
                  <c:v>3.9843600000000001</c:v>
                </c:pt>
                <c:pt idx="1130">
                  <c:v>3.9916299999999998</c:v>
                </c:pt>
                <c:pt idx="1131">
                  <c:v>3.9916299999999998</c:v>
                </c:pt>
                <c:pt idx="1132">
                  <c:v>4.0002700000000004</c:v>
                </c:pt>
                <c:pt idx="1133">
                  <c:v>4.0002700000000004</c:v>
                </c:pt>
                <c:pt idx="1134">
                  <c:v>4.00434</c:v>
                </c:pt>
                <c:pt idx="1135">
                  <c:v>4.00434</c:v>
                </c:pt>
                <c:pt idx="1136">
                  <c:v>4.0057799999999997</c:v>
                </c:pt>
                <c:pt idx="1137">
                  <c:v>4.0057799999999997</c:v>
                </c:pt>
                <c:pt idx="1138">
                  <c:v>4.0064500000000001</c:v>
                </c:pt>
                <c:pt idx="1139">
                  <c:v>4.0064500000000001</c:v>
                </c:pt>
                <c:pt idx="1140">
                  <c:v>4.0063399999999998</c:v>
                </c:pt>
                <c:pt idx="1141">
                  <c:v>4.0063399999999998</c:v>
                </c:pt>
                <c:pt idx="1142">
                  <c:v>4.0060599999999997</c:v>
                </c:pt>
                <c:pt idx="1143">
                  <c:v>4.0060599999999997</c:v>
                </c:pt>
                <c:pt idx="1144">
                  <c:v>4.0060599999999997</c:v>
                </c:pt>
                <c:pt idx="1145">
                  <c:v>4.0065499999999998</c:v>
                </c:pt>
                <c:pt idx="1146">
                  <c:v>4.0065499999999998</c:v>
                </c:pt>
                <c:pt idx="1147">
                  <c:v>4.0072200000000002</c:v>
                </c:pt>
                <c:pt idx="1148">
                  <c:v>4.0072200000000002</c:v>
                </c:pt>
                <c:pt idx="1149">
                  <c:v>4.0070100000000002</c:v>
                </c:pt>
                <c:pt idx="1150">
                  <c:v>4.0070100000000002</c:v>
                </c:pt>
                <c:pt idx="1151">
                  <c:v>4.0061999999999998</c:v>
                </c:pt>
                <c:pt idx="1152">
                  <c:v>4.0061999999999998</c:v>
                </c:pt>
                <c:pt idx="1153">
                  <c:v>4.0019900000000002</c:v>
                </c:pt>
                <c:pt idx="1154">
                  <c:v>4.0019900000000002</c:v>
                </c:pt>
                <c:pt idx="1155">
                  <c:v>3.99627</c:v>
                </c:pt>
                <c:pt idx="1156">
                  <c:v>3.9894699999999998</c:v>
                </c:pt>
                <c:pt idx="1157">
                  <c:v>3.9894699999999998</c:v>
                </c:pt>
                <c:pt idx="1158">
                  <c:v>3.9824099999999998</c:v>
                </c:pt>
                <c:pt idx="1159">
                  <c:v>3.9824099999999998</c:v>
                </c:pt>
                <c:pt idx="1160">
                  <c:v>3.9754299999999998</c:v>
                </c:pt>
                <c:pt idx="1161">
                  <c:v>3.9754299999999998</c:v>
                </c:pt>
                <c:pt idx="1162">
                  <c:v>3.96774</c:v>
                </c:pt>
                <c:pt idx="1163">
                  <c:v>3.96774</c:v>
                </c:pt>
                <c:pt idx="1164">
                  <c:v>3.9607899999999998</c:v>
                </c:pt>
                <c:pt idx="1165">
                  <c:v>3.9607899999999998</c:v>
                </c:pt>
                <c:pt idx="1166">
                  <c:v>3.9538099999999998</c:v>
                </c:pt>
                <c:pt idx="1167">
                  <c:v>3.9538099999999998</c:v>
                </c:pt>
                <c:pt idx="1168">
                  <c:v>3.94679</c:v>
                </c:pt>
                <c:pt idx="1169">
                  <c:v>3.94679</c:v>
                </c:pt>
                <c:pt idx="1170">
                  <c:v>3.93981</c:v>
                </c:pt>
                <c:pt idx="1171">
                  <c:v>3.93981</c:v>
                </c:pt>
                <c:pt idx="1172">
                  <c:v>3.9319099999999998</c:v>
                </c:pt>
                <c:pt idx="1173">
                  <c:v>3.9319099999999998</c:v>
                </c:pt>
                <c:pt idx="1174">
                  <c:v>3.9319099999999998</c:v>
                </c:pt>
                <c:pt idx="1175">
                  <c:v>3.9254199999999999</c:v>
                </c:pt>
                <c:pt idx="1176">
                  <c:v>3.9254199999999999</c:v>
                </c:pt>
                <c:pt idx="1177">
                  <c:v>3.9178999999999999</c:v>
                </c:pt>
                <c:pt idx="1178">
                  <c:v>3.9178999999999999</c:v>
                </c:pt>
                <c:pt idx="1179">
                  <c:v>3.9108200000000002</c:v>
                </c:pt>
                <c:pt idx="1180">
                  <c:v>3.9108200000000002</c:v>
                </c:pt>
                <c:pt idx="1181">
                  <c:v>3.9030499999999999</c:v>
                </c:pt>
                <c:pt idx="1182">
                  <c:v>3.9030499999999999</c:v>
                </c:pt>
                <c:pt idx="1183">
                  <c:v>3.89628</c:v>
                </c:pt>
                <c:pt idx="1184">
                  <c:v>3.89628</c:v>
                </c:pt>
                <c:pt idx="1185">
                  <c:v>3.8885200000000002</c:v>
                </c:pt>
                <c:pt idx="1186">
                  <c:v>3.8885200000000002</c:v>
                </c:pt>
                <c:pt idx="1187">
                  <c:v>3.8819599999999999</c:v>
                </c:pt>
                <c:pt idx="1188">
                  <c:v>3.8819599999999999</c:v>
                </c:pt>
                <c:pt idx="1189">
                  <c:v>3.8751899999999999</c:v>
                </c:pt>
                <c:pt idx="1190">
                  <c:v>3.8675000000000002</c:v>
                </c:pt>
                <c:pt idx="1191">
                  <c:v>3.8675000000000002</c:v>
                </c:pt>
                <c:pt idx="1192">
                  <c:v>3.8607999999999998</c:v>
                </c:pt>
                <c:pt idx="1193">
                  <c:v>3.8607999999999998</c:v>
                </c:pt>
                <c:pt idx="1194">
                  <c:v>3.8533900000000001</c:v>
                </c:pt>
                <c:pt idx="1195">
                  <c:v>3.8533900000000001</c:v>
                </c:pt>
                <c:pt idx="1196">
                  <c:v>3.84606</c:v>
                </c:pt>
                <c:pt idx="1197">
                  <c:v>3.84606</c:v>
                </c:pt>
                <c:pt idx="1198">
                  <c:v>3.8392900000000001</c:v>
                </c:pt>
                <c:pt idx="1199">
                  <c:v>3.8392900000000001</c:v>
                </c:pt>
                <c:pt idx="1200">
                  <c:v>3.83216</c:v>
                </c:pt>
                <c:pt idx="1201">
                  <c:v>3.83216</c:v>
                </c:pt>
                <c:pt idx="1202">
                  <c:v>3.8254600000000001</c:v>
                </c:pt>
                <c:pt idx="1203">
                  <c:v>3.8254600000000001</c:v>
                </c:pt>
                <c:pt idx="1204">
                  <c:v>3.8183400000000001</c:v>
                </c:pt>
                <c:pt idx="1205">
                  <c:v>3.8183400000000001</c:v>
                </c:pt>
                <c:pt idx="1206">
                  <c:v>3.8108200000000001</c:v>
                </c:pt>
                <c:pt idx="1207">
                  <c:v>3.8108200000000001</c:v>
                </c:pt>
                <c:pt idx="1208">
                  <c:v>3.80335</c:v>
                </c:pt>
                <c:pt idx="1209">
                  <c:v>3.80335</c:v>
                </c:pt>
                <c:pt idx="1210">
                  <c:v>3.80335</c:v>
                </c:pt>
                <c:pt idx="1211">
                  <c:v>3.7968899999999999</c:v>
                </c:pt>
                <c:pt idx="1212">
                  <c:v>3.7968899999999999</c:v>
                </c:pt>
                <c:pt idx="1213">
                  <c:v>3.7899500000000002</c:v>
                </c:pt>
                <c:pt idx="1214">
                  <c:v>3.7899500000000002</c:v>
                </c:pt>
                <c:pt idx="1215">
                  <c:v>3.7821099999999999</c:v>
                </c:pt>
                <c:pt idx="1216">
                  <c:v>3.7821099999999999</c:v>
                </c:pt>
                <c:pt idx="1217">
                  <c:v>3.7751700000000001</c:v>
                </c:pt>
                <c:pt idx="1218">
                  <c:v>3.7751700000000001</c:v>
                </c:pt>
                <c:pt idx="1219">
                  <c:v>3.7681800000000001</c:v>
                </c:pt>
                <c:pt idx="1220">
                  <c:v>3.7681800000000001</c:v>
                </c:pt>
                <c:pt idx="1221">
                  <c:v>3.7616299999999998</c:v>
                </c:pt>
                <c:pt idx="1222">
                  <c:v>3.7616299999999998</c:v>
                </c:pt>
                <c:pt idx="1223">
                  <c:v>3.7541099999999998</c:v>
                </c:pt>
                <c:pt idx="1224">
                  <c:v>3.7541099999999998</c:v>
                </c:pt>
                <c:pt idx="1225">
                  <c:v>3.74735</c:v>
                </c:pt>
                <c:pt idx="1226">
                  <c:v>3.74735</c:v>
                </c:pt>
                <c:pt idx="1227">
                  <c:v>3.73936</c:v>
                </c:pt>
                <c:pt idx="1228">
                  <c:v>3.73936</c:v>
                </c:pt>
                <c:pt idx="1229">
                  <c:v>3.73204</c:v>
                </c:pt>
                <c:pt idx="1230">
                  <c:v>3.73204</c:v>
                </c:pt>
                <c:pt idx="1231">
                  <c:v>3.72505</c:v>
                </c:pt>
                <c:pt idx="1232">
                  <c:v>3.72505</c:v>
                </c:pt>
                <c:pt idx="1233">
                  <c:v>3.71759</c:v>
                </c:pt>
                <c:pt idx="1234">
                  <c:v>3.71759</c:v>
                </c:pt>
                <c:pt idx="1235">
                  <c:v>3.71034</c:v>
                </c:pt>
                <c:pt idx="1236">
                  <c:v>3.71034</c:v>
                </c:pt>
                <c:pt idx="1237">
                  <c:v>3.70302</c:v>
                </c:pt>
                <c:pt idx="1238">
                  <c:v>3.70302</c:v>
                </c:pt>
                <c:pt idx="1239">
                  <c:v>3.6958500000000001</c:v>
                </c:pt>
                <c:pt idx="1240">
                  <c:v>3.6958500000000001</c:v>
                </c:pt>
                <c:pt idx="1241">
                  <c:v>3.6881900000000001</c:v>
                </c:pt>
                <c:pt idx="1242">
                  <c:v>3.6881900000000001</c:v>
                </c:pt>
                <c:pt idx="1243">
                  <c:v>3.6812100000000001</c:v>
                </c:pt>
                <c:pt idx="1244">
                  <c:v>3.6812100000000001</c:v>
                </c:pt>
                <c:pt idx="1245">
                  <c:v>3.6733600000000002</c:v>
                </c:pt>
                <c:pt idx="1246">
                  <c:v>3.6733600000000002</c:v>
                </c:pt>
                <c:pt idx="1247">
                  <c:v>3.6666799999999999</c:v>
                </c:pt>
                <c:pt idx="1248">
                  <c:v>3.6666799999999999</c:v>
                </c:pt>
                <c:pt idx="1249">
                  <c:v>3.6595399999999998</c:v>
                </c:pt>
                <c:pt idx="1250">
                  <c:v>3.6595399999999998</c:v>
                </c:pt>
                <c:pt idx="1251">
                  <c:v>3.6518899999999999</c:v>
                </c:pt>
                <c:pt idx="1252">
                  <c:v>3.6518899999999999</c:v>
                </c:pt>
                <c:pt idx="1253">
                  <c:v>3.6452399999999998</c:v>
                </c:pt>
                <c:pt idx="1254">
                  <c:v>3.6452399999999998</c:v>
                </c:pt>
                <c:pt idx="1255">
                  <c:v>3.63781</c:v>
                </c:pt>
                <c:pt idx="1256">
                  <c:v>3.63781</c:v>
                </c:pt>
                <c:pt idx="1257">
                  <c:v>3.6311599999999999</c:v>
                </c:pt>
                <c:pt idx="1258">
                  <c:v>3.6311599999999999</c:v>
                </c:pt>
                <c:pt idx="1259">
                  <c:v>3.6236199999999998</c:v>
                </c:pt>
                <c:pt idx="1260">
                  <c:v>3.6236199999999998</c:v>
                </c:pt>
                <c:pt idx="1261">
                  <c:v>3.6166299999999998</c:v>
                </c:pt>
                <c:pt idx="1262">
                  <c:v>3.6166299999999998</c:v>
                </c:pt>
                <c:pt idx="1263">
                  <c:v>3.6090900000000001</c:v>
                </c:pt>
                <c:pt idx="1264">
                  <c:v>3.6090900000000001</c:v>
                </c:pt>
                <c:pt idx="1265">
                  <c:v>3.6020300000000001</c:v>
                </c:pt>
                <c:pt idx="1266">
                  <c:v>3.6020300000000001</c:v>
                </c:pt>
                <c:pt idx="1267">
                  <c:v>3.59538</c:v>
                </c:pt>
                <c:pt idx="1268">
                  <c:v>3.59538</c:v>
                </c:pt>
                <c:pt idx="1269">
                  <c:v>3.58847</c:v>
                </c:pt>
                <c:pt idx="1270">
                  <c:v>3.58847</c:v>
                </c:pt>
                <c:pt idx="1271">
                  <c:v>3.58107</c:v>
                </c:pt>
                <c:pt idx="1272">
                  <c:v>3.58107</c:v>
                </c:pt>
                <c:pt idx="1273">
                  <c:v>3.5743900000000002</c:v>
                </c:pt>
                <c:pt idx="1274">
                  <c:v>3.5743900000000002</c:v>
                </c:pt>
                <c:pt idx="1275">
                  <c:v>3.5667</c:v>
                </c:pt>
                <c:pt idx="1276">
                  <c:v>3.5667</c:v>
                </c:pt>
                <c:pt idx="1277">
                  <c:v>3.5605000000000002</c:v>
                </c:pt>
                <c:pt idx="1278">
                  <c:v>3.5605000000000002</c:v>
                </c:pt>
                <c:pt idx="1279">
                  <c:v>3.5531700000000002</c:v>
                </c:pt>
                <c:pt idx="1280">
                  <c:v>3.5531700000000002</c:v>
                </c:pt>
                <c:pt idx="1281">
                  <c:v>3.5459700000000001</c:v>
                </c:pt>
                <c:pt idx="1282">
                  <c:v>3.5459700000000001</c:v>
                </c:pt>
                <c:pt idx="1283">
                  <c:v>3.5392100000000002</c:v>
                </c:pt>
                <c:pt idx="1284">
                  <c:v>3.5392100000000002</c:v>
                </c:pt>
                <c:pt idx="1285">
                  <c:v>3.5324499999999999</c:v>
                </c:pt>
                <c:pt idx="1286">
                  <c:v>3.5324499999999999</c:v>
                </c:pt>
                <c:pt idx="1287">
                  <c:v>3.5251600000000001</c:v>
                </c:pt>
                <c:pt idx="1288">
                  <c:v>3.5251600000000001</c:v>
                </c:pt>
                <c:pt idx="1289">
                  <c:v>3.5180699999999998</c:v>
                </c:pt>
                <c:pt idx="1290">
                  <c:v>3.5180699999999998</c:v>
                </c:pt>
                <c:pt idx="1291">
                  <c:v>3.5108199999999998</c:v>
                </c:pt>
                <c:pt idx="1292">
                  <c:v>3.5108199999999998</c:v>
                </c:pt>
                <c:pt idx="1293">
                  <c:v>3.5042900000000001</c:v>
                </c:pt>
                <c:pt idx="1294">
                  <c:v>3.5042900000000001</c:v>
                </c:pt>
                <c:pt idx="1295">
                  <c:v>3.4975499999999999</c:v>
                </c:pt>
                <c:pt idx="1296">
                  <c:v>3.4975499999999999</c:v>
                </c:pt>
                <c:pt idx="1297">
                  <c:v>3.4894799999999999</c:v>
                </c:pt>
                <c:pt idx="1298">
                  <c:v>3.4894799999999999</c:v>
                </c:pt>
                <c:pt idx="1299">
                  <c:v>3.48272</c:v>
                </c:pt>
                <c:pt idx="1300">
                  <c:v>3.48272</c:v>
                </c:pt>
                <c:pt idx="1301">
                  <c:v>3.4753500000000002</c:v>
                </c:pt>
                <c:pt idx="1302">
                  <c:v>3.4753500000000002</c:v>
                </c:pt>
                <c:pt idx="1303">
                  <c:v>3.46732</c:v>
                </c:pt>
                <c:pt idx="1304">
                  <c:v>3.46732</c:v>
                </c:pt>
                <c:pt idx="1305">
                  <c:v>3.4599899999999999</c:v>
                </c:pt>
                <c:pt idx="1306">
                  <c:v>3.4599899999999999</c:v>
                </c:pt>
                <c:pt idx="1307">
                  <c:v>3.45322</c:v>
                </c:pt>
                <c:pt idx="1308">
                  <c:v>3.45322</c:v>
                </c:pt>
                <c:pt idx="1309">
                  <c:v>3.4453200000000002</c:v>
                </c:pt>
                <c:pt idx="1310">
                  <c:v>3.4453200000000002</c:v>
                </c:pt>
                <c:pt idx="1311">
                  <c:v>3.4378700000000002</c:v>
                </c:pt>
                <c:pt idx="1312">
                  <c:v>3.4378700000000002</c:v>
                </c:pt>
                <c:pt idx="1313">
                  <c:v>3.4311799999999999</c:v>
                </c:pt>
                <c:pt idx="1314">
                  <c:v>3.4311799999999999</c:v>
                </c:pt>
                <c:pt idx="1315">
                  <c:v>3.4234</c:v>
                </c:pt>
                <c:pt idx="1316">
                  <c:v>3.4234</c:v>
                </c:pt>
                <c:pt idx="1317">
                  <c:v>3.4163600000000001</c:v>
                </c:pt>
                <c:pt idx="1318">
                  <c:v>3.4163600000000001</c:v>
                </c:pt>
                <c:pt idx="1319">
                  <c:v>3.40971</c:v>
                </c:pt>
                <c:pt idx="1320">
                  <c:v>3.40971</c:v>
                </c:pt>
                <c:pt idx="1321">
                  <c:v>3.4016500000000001</c:v>
                </c:pt>
                <c:pt idx="1322">
                  <c:v>3.4016500000000001</c:v>
                </c:pt>
                <c:pt idx="1323">
                  <c:v>3.3946800000000001</c:v>
                </c:pt>
                <c:pt idx="1324">
                  <c:v>3.3946800000000001</c:v>
                </c:pt>
                <c:pt idx="1325">
                  <c:v>3.38768</c:v>
                </c:pt>
                <c:pt idx="1326">
                  <c:v>3.38768</c:v>
                </c:pt>
                <c:pt idx="1327">
                  <c:v>3.37981</c:v>
                </c:pt>
                <c:pt idx="1328">
                  <c:v>3.37981</c:v>
                </c:pt>
                <c:pt idx="1329">
                  <c:v>3.3738600000000001</c:v>
                </c:pt>
                <c:pt idx="1330">
                  <c:v>3.3738600000000001</c:v>
                </c:pt>
                <c:pt idx="1331">
                  <c:v>3.3658800000000002</c:v>
                </c:pt>
                <c:pt idx="1332">
                  <c:v>3.3658800000000002</c:v>
                </c:pt>
                <c:pt idx="1333">
                  <c:v>3.35961</c:v>
                </c:pt>
                <c:pt idx="1334">
                  <c:v>3.35961</c:v>
                </c:pt>
                <c:pt idx="1335">
                  <c:v>3.3521899999999998</c:v>
                </c:pt>
                <c:pt idx="1336">
                  <c:v>3.3521899999999998</c:v>
                </c:pt>
                <c:pt idx="1337">
                  <c:v>3.3449800000000001</c:v>
                </c:pt>
                <c:pt idx="1338">
                  <c:v>3.3449800000000001</c:v>
                </c:pt>
                <c:pt idx="1339">
                  <c:v>3.3381400000000001</c:v>
                </c:pt>
                <c:pt idx="1340">
                  <c:v>3.3381400000000001</c:v>
                </c:pt>
                <c:pt idx="1341">
                  <c:v>3.3307600000000002</c:v>
                </c:pt>
                <c:pt idx="1342">
                  <c:v>3.3307600000000002</c:v>
                </c:pt>
                <c:pt idx="1343">
                  <c:v>3.3240799999999999</c:v>
                </c:pt>
                <c:pt idx="1344">
                  <c:v>3.3240799999999999</c:v>
                </c:pt>
                <c:pt idx="1345">
                  <c:v>3.3170700000000002</c:v>
                </c:pt>
                <c:pt idx="1346">
                  <c:v>3.3170700000000002</c:v>
                </c:pt>
                <c:pt idx="1347">
                  <c:v>3.31047</c:v>
                </c:pt>
                <c:pt idx="1348">
                  <c:v>3.31047</c:v>
                </c:pt>
                <c:pt idx="1349">
                  <c:v>3.3038699999999999</c:v>
                </c:pt>
                <c:pt idx="1350">
                  <c:v>3.3038699999999999</c:v>
                </c:pt>
                <c:pt idx="1351">
                  <c:v>3.2966199999999999</c:v>
                </c:pt>
                <c:pt idx="1352">
                  <c:v>3.2966199999999999</c:v>
                </c:pt>
                <c:pt idx="1353">
                  <c:v>3.2897799999999999</c:v>
                </c:pt>
                <c:pt idx="1354">
                  <c:v>3.2897799999999999</c:v>
                </c:pt>
                <c:pt idx="1355">
                  <c:v>3.2828900000000001</c:v>
                </c:pt>
                <c:pt idx="1356">
                  <c:v>3.2828900000000001</c:v>
                </c:pt>
                <c:pt idx="1357">
                  <c:v>3.2762099999999998</c:v>
                </c:pt>
                <c:pt idx="1358">
                  <c:v>3.2762099999999998</c:v>
                </c:pt>
                <c:pt idx="1359">
                  <c:v>3.26945</c:v>
                </c:pt>
                <c:pt idx="1360">
                  <c:v>3.26945</c:v>
                </c:pt>
                <c:pt idx="1361">
                  <c:v>3.2627700000000002</c:v>
                </c:pt>
                <c:pt idx="1362">
                  <c:v>3.2627700000000002</c:v>
                </c:pt>
                <c:pt idx="1363">
                  <c:v>3.2555999999999998</c:v>
                </c:pt>
                <c:pt idx="1364">
                  <c:v>3.2555999999999998</c:v>
                </c:pt>
                <c:pt idx="1365">
                  <c:v>3.2488299999999999</c:v>
                </c:pt>
                <c:pt idx="1366">
                  <c:v>3.2488299999999999</c:v>
                </c:pt>
                <c:pt idx="1367">
                  <c:v>3.24166</c:v>
                </c:pt>
                <c:pt idx="1368">
                  <c:v>3.24166</c:v>
                </c:pt>
                <c:pt idx="1369">
                  <c:v>3.2336900000000002</c:v>
                </c:pt>
                <c:pt idx="1370">
                  <c:v>3.2336900000000002</c:v>
                </c:pt>
                <c:pt idx="1371">
                  <c:v>3.2265600000000001</c:v>
                </c:pt>
                <c:pt idx="1372">
                  <c:v>3.2265600000000001</c:v>
                </c:pt>
                <c:pt idx="1373">
                  <c:v>3.2196600000000002</c:v>
                </c:pt>
                <c:pt idx="1374">
                  <c:v>3.2196600000000002</c:v>
                </c:pt>
                <c:pt idx="1375">
                  <c:v>3.21271</c:v>
                </c:pt>
                <c:pt idx="1376">
                  <c:v>3.21271</c:v>
                </c:pt>
                <c:pt idx="1377">
                  <c:v>3.2044299999999999</c:v>
                </c:pt>
                <c:pt idx="1378">
                  <c:v>3.2044299999999999</c:v>
                </c:pt>
                <c:pt idx="1379">
                  <c:v>3.1972999999999998</c:v>
                </c:pt>
                <c:pt idx="1380">
                  <c:v>3.1972999999999998</c:v>
                </c:pt>
                <c:pt idx="1381">
                  <c:v>3.1905800000000002</c:v>
                </c:pt>
                <c:pt idx="1382">
                  <c:v>3.1905800000000002</c:v>
                </c:pt>
                <c:pt idx="1383">
                  <c:v>3.18269</c:v>
                </c:pt>
                <c:pt idx="1384">
                  <c:v>3.18269</c:v>
                </c:pt>
                <c:pt idx="1385">
                  <c:v>3.1759300000000001</c:v>
                </c:pt>
                <c:pt idx="1386">
                  <c:v>3.1759300000000001</c:v>
                </c:pt>
                <c:pt idx="1387">
                  <c:v>3.1682199999999998</c:v>
                </c:pt>
                <c:pt idx="1388">
                  <c:v>3.1682199999999998</c:v>
                </c:pt>
                <c:pt idx="1389">
                  <c:v>3.1611799999999999</c:v>
                </c:pt>
                <c:pt idx="1390">
                  <c:v>3.1611799999999999</c:v>
                </c:pt>
                <c:pt idx="1391">
                  <c:v>3.1544099999999999</c:v>
                </c:pt>
                <c:pt idx="1392">
                  <c:v>3.1544099999999999</c:v>
                </c:pt>
                <c:pt idx="1393">
                  <c:v>3.1467499999999999</c:v>
                </c:pt>
                <c:pt idx="1394">
                  <c:v>3.1467499999999999</c:v>
                </c:pt>
                <c:pt idx="1395">
                  <c:v>3.1391800000000001</c:v>
                </c:pt>
                <c:pt idx="1396">
                  <c:v>3.1391800000000001</c:v>
                </c:pt>
                <c:pt idx="1397">
                  <c:v>3.1324100000000001</c:v>
                </c:pt>
                <c:pt idx="1398">
                  <c:v>3.1324100000000001</c:v>
                </c:pt>
                <c:pt idx="1399">
                  <c:v>3.1250200000000001</c:v>
                </c:pt>
                <c:pt idx="1400">
                  <c:v>3.1250200000000001</c:v>
                </c:pt>
                <c:pt idx="1401">
                  <c:v>3.1177999999999999</c:v>
                </c:pt>
                <c:pt idx="1402">
                  <c:v>3.1177999999999999</c:v>
                </c:pt>
                <c:pt idx="1403">
                  <c:v>3.1116100000000002</c:v>
                </c:pt>
                <c:pt idx="1404">
                  <c:v>3.1116100000000002</c:v>
                </c:pt>
                <c:pt idx="1405">
                  <c:v>3.1044900000000002</c:v>
                </c:pt>
                <c:pt idx="1406">
                  <c:v>3.1044900000000002</c:v>
                </c:pt>
                <c:pt idx="1407">
                  <c:v>3.0977600000000001</c:v>
                </c:pt>
                <c:pt idx="1408">
                  <c:v>3.0977600000000001</c:v>
                </c:pt>
                <c:pt idx="1409">
                  <c:v>3.0906400000000001</c:v>
                </c:pt>
                <c:pt idx="1410">
                  <c:v>3.0906400000000001</c:v>
                </c:pt>
                <c:pt idx="1411">
                  <c:v>3.0828899999999999</c:v>
                </c:pt>
                <c:pt idx="1412">
                  <c:v>3.0828899999999999</c:v>
                </c:pt>
                <c:pt idx="1413">
                  <c:v>3.0759400000000001</c:v>
                </c:pt>
                <c:pt idx="1414">
                  <c:v>3.0759400000000001</c:v>
                </c:pt>
                <c:pt idx="1415">
                  <c:v>3.0693899999999998</c:v>
                </c:pt>
                <c:pt idx="1416">
                  <c:v>3.0693899999999998</c:v>
                </c:pt>
                <c:pt idx="1417">
                  <c:v>3.0615999999999999</c:v>
                </c:pt>
                <c:pt idx="1418">
                  <c:v>3.0615999999999999</c:v>
                </c:pt>
                <c:pt idx="1419">
                  <c:v>3.0543800000000001</c:v>
                </c:pt>
                <c:pt idx="1420">
                  <c:v>3.0543800000000001</c:v>
                </c:pt>
                <c:pt idx="1421">
                  <c:v>3.0480100000000001</c:v>
                </c:pt>
                <c:pt idx="1422">
                  <c:v>3.0480100000000001</c:v>
                </c:pt>
                <c:pt idx="1423">
                  <c:v>3.0404900000000001</c:v>
                </c:pt>
                <c:pt idx="1424">
                  <c:v>3.0404900000000001</c:v>
                </c:pt>
                <c:pt idx="1425">
                  <c:v>3.0344799999999998</c:v>
                </c:pt>
                <c:pt idx="1426">
                  <c:v>3.0344799999999998</c:v>
                </c:pt>
                <c:pt idx="1427">
                  <c:v>3.0274800000000002</c:v>
                </c:pt>
                <c:pt idx="1428">
                  <c:v>3.0274800000000002</c:v>
                </c:pt>
                <c:pt idx="1429">
                  <c:v>3.02067</c:v>
                </c:pt>
                <c:pt idx="1430">
                  <c:v>3.02067</c:v>
                </c:pt>
                <c:pt idx="1431">
                  <c:v>3.0138099999999999</c:v>
                </c:pt>
                <c:pt idx="1432">
                  <c:v>3.0138099999999999</c:v>
                </c:pt>
                <c:pt idx="1433">
                  <c:v>3.0060600000000002</c:v>
                </c:pt>
                <c:pt idx="1434">
                  <c:v>3.0060600000000002</c:v>
                </c:pt>
                <c:pt idx="1435">
                  <c:v>2.9995500000000002</c:v>
                </c:pt>
                <c:pt idx="1436">
                  <c:v>2.9995500000000002</c:v>
                </c:pt>
                <c:pt idx="1437">
                  <c:v>2.9926400000000002</c:v>
                </c:pt>
                <c:pt idx="1438">
                  <c:v>2.9926400000000002</c:v>
                </c:pt>
                <c:pt idx="1439">
                  <c:v>2.9846300000000001</c:v>
                </c:pt>
                <c:pt idx="1440">
                  <c:v>2.9846300000000001</c:v>
                </c:pt>
                <c:pt idx="1441">
                  <c:v>2.9773100000000001</c:v>
                </c:pt>
                <c:pt idx="1442">
                  <c:v>2.9773100000000001</c:v>
                </c:pt>
                <c:pt idx="1443">
                  <c:v>2.97105</c:v>
                </c:pt>
                <c:pt idx="1444">
                  <c:v>2.97105</c:v>
                </c:pt>
                <c:pt idx="1445">
                  <c:v>2.9639700000000002</c:v>
                </c:pt>
                <c:pt idx="1446">
                  <c:v>2.9639700000000002</c:v>
                </c:pt>
                <c:pt idx="1447">
                  <c:v>2.95627</c:v>
                </c:pt>
                <c:pt idx="1448">
                  <c:v>2.95627</c:v>
                </c:pt>
                <c:pt idx="1449">
                  <c:v>2.9500700000000002</c:v>
                </c:pt>
                <c:pt idx="1450">
                  <c:v>2.9500700000000002</c:v>
                </c:pt>
                <c:pt idx="1451">
                  <c:v>2.94265</c:v>
                </c:pt>
                <c:pt idx="1452">
                  <c:v>2.94265</c:v>
                </c:pt>
                <c:pt idx="1453">
                  <c:v>2.93594</c:v>
                </c:pt>
                <c:pt idx="1454">
                  <c:v>2.93594</c:v>
                </c:pt>
                <c:pt idx="1455">
                  <c:v>2.9288500000000002</c:v>
                </c:pt>
                <c:pt idx="1456">
                  <c:v>2.9288500000000002</c:v>
                </c:pt>
                <c:pt idx="1457">
                  <c:v>2.9209700000000001</c:v>
                </c:pt>
                <c:pt idx="1458">
                  <c:v>2.9209700000000001</c:v>
                </c:pt>
                <c:pt idx="1459">
                  <c:v>2.91472</c:v>
                </c:pt>
                <c:pt idx="1460">
                  <c:v>2.91472</c:v>
                </c:pt>
                <c:pt idx="1461">
                  <c:v>2.90652</c:v>
                </c:pt>
                <c:pt idx="1462">
                  <c:v>2.90652</c:v>
                </c:pt>
                <c:pt idx="1463">
                  <c:v>2.8998900000000001</c:v>
                </c:pt>
                <c:pt idx="1464">
                  <c:v>2.8998900000000001</c:v>
                </c:pt>
                <c:pt idx="1465">
                  <c:v>2.8921600000000001</c:v>
                </c:pt>
                <c:pt idx="1466">
                  <c:v>2.8921600000000001</c:v>
                </c:pt>
                <c:pt idx="1467">
                  <c:v>2.8856700000000002</c:v>
                </c:pt>
                <c:pt idx="1468">
                  <c:v>2.8856700000000002</c:v>
                </c:pt>
                <c:pt idx="1469">
                  <c:v>2.87886</c:v>
                </c:pt>
                <c:pt idx="1470">
                  <c:v>2.8713099999999998</c:v>
                </c:pt>
                <c:pt idx="1471">
                  <c:v>2.8713099999999998</c:v>
                </c:pt>
                <c:pt idx="1472">
                  <c:v>2.8643100000000001</c:v>
                </c:pt>
                <c:pt idx="1473">
                  <c:v>2.8643100000000001</c:v>
                </c:pt>
                <c:pt idx="1474">
                  <c:v>2.8643100000000001</c:v>
                </c:pt>
                <c:pt idx="1475">
                  <c:v>2.8566199999999999</c:v>
                </c:pt>
                <c:pt idx="1476">
                  <c:v>2.8566199999999999</c:v>
                </c:pt>
                <c:pt idx="1477">
                  <c:v>2.8493499999999998</c:v>
                </c:pt>
                <c:pt idx="1478">
                  <c:v>2.8493499999999998</c:v>
                </c:pt>
                <c:pt idx="1479">
                  <c:v>2.8435100000000002</c:v>
                </c:pt>
                <c:pt idx="1480">
                  <c:v>2.8435100000000002</c:v>
                </c:pt>
                <c:pt idx="1481">
                  <c:v>2.8355399999999999</c:v>
                </c:pt>
                <c:pt idx="1482">
                  <c:v>2.8355399999999999</c:v>
                </c:pt>
                <c:pt idx="1483">
                  <c:v>2.8287300000000002</c:v>
                </c:pt>
                <c:pt idx="1484">
                  <c:v>2.8287300000000002</c:v>
                </c:pt>
                <c:pt idx="1485">
                  <c:v>2.82206</c:v>
                </c:pt>
                <c:pt idx="1486">
                  <c:v>2.82206</c:v>
                </c:pt>
                <c:pt idx="1487">
                  <c:v>2.8144200000000001</c:v>
                </c:pt>
                <c:pt idx="1488">
                  <c:v>2.8144200000000001</c:v>
                </c:pt>
                <c:pt idx="1489">
                  <c:v>2.8074699999999999</c:v>
                </c:pt>
                <c:pt idx="1490">
                  <c:v>2.8074699999999999</c:v>
                </c:pt>
                <c:pt idx="1491">
                  <c:v>2.8006600000000001</c:v>
                </c:pt>
                <c:pt idx="1492">
                  <c:v>2.8006600000000001</c:v>
                </c:pt>
                <c:pt idx="1493">
                  <c:v>2.7930100000000002</c:v>
                </c:pt>
                <c:pt idx="1494">
                  <c:v>2.7930100000000002</c:v>
                </c:pt>
                <c:pt idx="1495">
                  <c:v>2.7862499999999999</c:v>
                </c:pt>
                <c:pt idx="1496">
                  <c:v>2.7862499999999999</c:v>
                </c:pt>
                <c:pt idx="1497">
                  <c:v>2.7791100000000002</c:v>
                </c:pt>
                <c:pt idx="1498">
                  <c:v>2.7791100000000002</c:v>
                </c:pt>
                <c:pt idx="1499">
                  <c:v>2.77189</c:v>
                </c:pt>
                <c:pt idx="1500">
                  <c:v>2.77189</c:v>
                </c:pt>
                <c:pt idx="1501">
                  <c:v>2.7648899999999998</c:v>
                </c:pt>
                <c:pt idx="1502">
                  <c:v>2.7648899999999998</c:v>
                </c:pt>
                <c:pt idx="1503">
                  <c:v>2.7572000000000001</c:v>
                </c:pt>
                <c:pt idx="1504">
                  <c:v>2.7572000000000001</c:v>
                </c:pt>
                <c:pt idx="1505">
                  <c:v>2.7503899999999999</c:v>
                </c:pt>
                <c:pt idx="1506">
                  <c:v>2.7503899999999999</c:v>
                </c:pt>
                <c:pt idx="1507">
                  <c:v>2.7428599999999999</c:v>
                </c:pt>
                <c:pt idx="1508">
                  <c:v>2.7369500000000002</c:v>
                </c:pt>
                <c:pt idx="1509">
                  <c:v>2.7369500000000002</c:v>
                </c:pt>
                <c:pt idx="1510">
                  <c:v>2.7369500000000002</c:v>
                </c:pt>
                <c:pt idx="1511">
                  <c:v>2.7297500000000001</c:v>
                </c:pt>
                <c:pt idx="1512">
                  <c:v>2.7297500000000001</c:v>
                </c:pt>
                <c:pt idx="1513">
                  <c:v>2.7223099999999998</c:v>
                </c:pt>
                <c:pt idx="1514">
                  <c:v>2.7223099999999998</c:v>
                </c:pt>
                <c:pt idx="1515">
                  <c:v>2.71461</c:v>
                </c:pt>
                <c:pt idx="1516">
                  <c:v>2.71461</c:v>
                </c:pt>
                <c:pt idx="1517">
                  <c:v>2.7078099999999998</c:v>
                </c:pt>
                <c:pt idx="1518">
                  <c:v>2.7078099999999998</c:v>
                </c:pt>
                <c:pt idx="1519">
                  <c:v>2.7016800000000001</c:v>
                </c:pt>
                <c:pt idx="1520">
                  <c:v>2.7016800000000001</c:v>
                </c:pt>
                <c:pt idx="1521">
                  <c:v>2.6947399999999999</c:v>
                </c:pt>
                <c:pt idx="1522">
                  <c:v>2.6947399999999999</c:v>
                </c:pt>
                <c:pt idx="1523">
                  <c:v>2.6877599999999999</c:v>
                </c:pt>
                <c:pt idx="1524">
                  <c:v>2.6877599999999999</c:v>
                </c:pt>
                <c:pt idx="1525">
                  <c:v>2.6806899999999998</c:v>
                </c:pt>
                <c:pt idx="1526">
                  <c:v>2.6806899999999998</c:v>
                </c:pt>
                <c:pt idx="1527">
                  <c:v>2.6728999999999998</c:v>
                </c:pt>
                <c:pt idx="1528">
                  <c:v>2.6728999999999998</c:v>
                </c:pt>
                <c:pt idx="1529">
                  <c:v>2.6664099999999999</c:v>
                </c:pt>
                <c:pt idx="1530">
                  <c:v>2.6591100000000001</c:v>
                </c:pt>
                <c:pt idx="1531">
                  <c:v>2.6591100000000001</c:v>
                </c:pt>
                <c:pt idx="1532">
                  <c:v>2.6513599999999999</c:v>
                </c:pt>
                <c:pt idx="1533">
                  <c:v>2.6513599999999999</c:v>
                </c:pt>
                <c:pt idx="1534">
                  <c:v>2.6448299999999998</c:v>
                </c:pt>
                <c:pt idx="1535">
                  <c:v>2.6448299999999998</c:v>
                </c:pt>
                <c:pt idx="1536">
                  <c:v>2.6381199999999998</c:v>
                </c:pt>
                <c:pt idx="1537">
                  <c:v>2.6381199999999998</c:v>
                </c:pt>
                <c:pt idx="1538">
                  <c:v>2.6381199999999998</c:v>
                </c:pt>
                <c:pt idx="1539">
                  <c:v>2.6308699999999998</c:v>
                </c:pt>
                <c:pt idx="1540">
                  <c:v>2.6308699999999998</c:v>
                </c:pt>
                <c:pt idx="1541">
                  <c:v>2.6231200000000001</c:v>
                </c:pt>
                <c:pt idx="1542">
                  <c:v>2.6231200000000001</c:v>
                </c:pt>
                <c:pt idx="1543">
                  <c:v>2.6159599999999998</c:v>
                </c:pt>
                <c:pt idx="1544">
                  <c:v>2.6159599999999998</c:v>
                </c:pt>
                <c:pt idx="1545">
                  <c:v>2.60907</c:v>
                </c:pt>
                <c:pt idx="1546">
                  <c:v>2.60907</c:v>
                </c:pt>
                <c:pt idx="1547">
                  <c:v>2.6023100000000001</c:v>
                </c:pt>
                <c:pt idx="1548">
                  <c:v>2.6023100000000001</c:v>
                </c:pt>
                <c:pt idx="1549">
                  <c:v>2.59375</c:v>
                </c:pt>
                <c:pt idx="1550">
                  <c:v>2.59375</c:v>
                </c:pt>
                <c:pt idx="1551">
                  <c:v>2.5869900000000001</c:v>
                </c:pt>
                <c:pt idx="1552">
                  <c:v>2.5869900000000001</c:v>
                </c:pt>
                <c:pt idx="1553">
                  <c:v>2.58006</c:v>
                </c:pt>
                <c:pt idx="1554">
                  <c:v>2.58006</c:v>
                </c:pt>
                <c:pt idx="1555">
                  <c:v>2.5733000000000001</c:v>
                </c:pt>
                <c:pt idx="1556">
                  <c:v>2.5733000000000001</c:v>
                </c:pt>
                <c:pt idx="1557">
                  <c:v>2.56623</c:v>
                </c:pt>
                <c:pt idx="1558">
                  <c:v>2.56623</c:v>
                </c:pt>
                <c:pt idx="1559">
                  <c:v>2.5583399999999998</c:v>
                </c:pt>
                <c:pt idx="1560">
                  <c:v>2.5583399999999998</c:v>
                </c:pt>
                <c:pt idx="1561">
                  <c:v>2.55172</c:v>
                </c:pt>
                <c:pt idx="1562">
                  <c:v>2.55172</c:v>
                </c:pt>
                <c:pt idx="1563">
                  <c:v>2.5446</c:v>
                </c:pt>
                <c:pt idx="1564">
                  <c:v>2.5446</c:v>
                </c:pt>
                <c:pt idx="1565">
                  <c:v>2.5362200000000001</c:v>
                </c:pt>
                <c:pt idx="1566">
                  <c:v>2.5362200000000001</c:v>
                </c:pt>
                <c:pt idx="1567">
                  <c:v>2.5295999999999998</c:v>
                </c:pt>
                <c:pt idx="1568">
                  <c:v>2.5221200000000001</c:v>
                </c:pt>
                <c:pt idx="1569">
                  <c:v>2.5221200000000001</c:v>
                </c:pt>
                <c:pt idx="1570">
                  <c:v>2.5221200000000001</c:v>
                </c:pt>
                <c:pt idx="1571">
                  <c:v>2.51451</c:v>
                </c:pt>
                <c:pt idx="1572">
                  <c:v>2.51451</c:v>
                </c:pt>
                <c:pt idx="1573">
                  <c:v>2.5074800000000002</c:v>
                </c:pt>
                <c:pt idx="1574">
                  <c:v>2.5074800000000002</c:v>
                </c:pt>
                <c:pt idx="1575">
                  <c:v>2.5007700000000002</c:v>
                </c:pt>
                <c:pt idx="1576">
                  <c:v>2.5007700000000002</c:v>
                </c:pt>
                <c:pt idx="1577">
                  <c:v>2.4933399999999999</c:v>
                </c:pt>
                <c:pt idx="1578">
                  <c:v>2.4933399999999999</c:v>
                </c:pt>
                <c:pt idx="1579">
                  <c:v>2.48637</c:v>
                </c:pt>
                <c:pt idx="1580">
                  <c:v>2.48637</c:v>
                </c:pt>
                <c:pt idx="1581">
                  <c:v>2.4782600000000001</c:v>
                </c:pt>
                <c:pt idx="1582">
                  <c:v>2.4782600000000001</c:v>
                </c:pt>
                <c:pt idx="1583">
                  <c:v>2.4720800000000001</c:v>
                </c:pt>
                <c:pt idx="1584">
                  <c:v>2.4720800000000001</c:v>
                </c:pt>
                <c:pt idx="1585">
                  <c:v>2.46428</c:v>
                </c:pt>
                <c:pt idx="1586">
                  <c:v>2.46428</c:v>
                </c:pt>
                <c:pt idx="1587">
                  <c:v>2.4580099999999998</c:v>
                </c:pt>
                <c:pt idx="1588">
                  <c:v>2.4580099999999998</c:v>
                </c:pt>
                <c:pt idx="1589">
                  <c:v>2.4506899999999998</c:v>
                </c:pt>
                <c:pt idx="1590">
                  <c:v>2.4506899999999998</c:v>
                </c:pt>
                <c:pt idx="1591">
                  <c:v>2.44381</c:v>
                </c:pt>
                <c:pt idx="1592">
                  <c:v>2.44381</c:v>
                </c:pt>
                <c:pt idx="1593">
                  <c:v>2.4356599999999999</c:v>
                </c:pt>
                <c:pt idx="1594">
                  <c:v>2.4356599999999999</c:v>
                </c:pt>
                <c:pt idx="1595">
                  <c:v>2.42943</c:v>
                </c:pt>
                <c:pt idx="1596">
                  <c:v>2.42943</c:v>
                </c:pt>
                <c:pt idx="1597">
                  <c:v>2.4222899999999998</c:v>
                </c:pt>
                <c:pt idx="1598">
                  <c:v>2.4222899999999998</c:v>
                </c:pt>
                <c:pt idx="1599">
                  <c:v>2.41567</c:v>
                </c:pt>
                <c:pt idx="1600">
                  <c:v>2.41567</c:v>
                </c:pt>
                <c:pt idx="1601">
                  <c:v>2.40795</c:v>
                </c:pt>
                <c:pt idx="1602">
                  <c:v>2.40795</c:v>
                </c:pt>
                <c:pt idx="1603">
                  <c:v>2.40063</c:v>
                </c:pt>
                <c:pt idx="1604">
                  <c:v>2.40063</c:v>
                </c:pt>
                <c:pt idx="1605">
                  <c:v>2.3924799999999999</c:v>
                </c:pt>
                <c:pt idx="1606">
                  <c:v>2.3924799999999999</c:v>
                </c:pt>
                <c:pt idx="1607">
                  <c:v>2.3865599999999998</c:v>
                </c:pt>
                <c:pt idx="1608">
                  <c:v>2.3865599999999998</c:v>
                </c:pt>
                <c:pt idx="1609">
                  <c:v>2.37907</c:v>
                </c:pt>
                <c:pt idx="1610">
                  <c:v>2.37907</c:v>
                </c:pt>
                <c:pt idx="1611">
                  <c:v>2.37175</c:v>
                </c:pt>
                <c:pt idx="1612">
                  <c:v>2.37175</c:v>
                </c:pt>
                <c:pt idx="1613">
                  <c:v>2.36381</c:v>
                </c:pt>
                <c:pt idx="1614">
                  <c:v>2.36381</c:v>
                </c:pt>
                <c:pt idx="1615">
                  <c:v>2.3574099999999998</c:v>
                </c:pt>
                <c:pt idx="1616">
                  <c:v>2.3574099999999998</c:v>
                </c:pt>
                <c:pt idx="1617">
                  <c:v>2.3500899999999998</c:v>
                </c:pt>
                <c:pt idx="1618">
                  <c:v>2.3500899999999998</c:v>
                </c:pt>
                <c:pt idx="1619">
                  <c:v>2.3435600000000001</c:v>
                </c:pt>
                <c:pt idx="1620">
                  <c:v>2.3435600000000001</c:v>
                </c:pt>
                <c:pt idx="1621">
                  <c:v>2.3365900000000002</c:v>
                </c:pt>
                <c:pt idx="1622">
                  <c:v>2.3365900000000002</c:v>
                </c:pt>
                <c:pt idx="1623">
                  <c:v>2.3293200000000001</c:v>
                </c:pt>
                <c:pt idx="1624">
                  <c:v>2.3293200000000001</c:v>
                </c:pt>
                <c:pt idx="1625">
                  <c:v>2.3219500000000002</c:v>
                </c:pt>
                <c:pt idx="1626">
                  <c:v>2.3219500000000002</c:v>
                </c:pt>
                <c:pt idx="1627">
                  <c:v>2.3142800000000001</c:v>
                </c:pt>
                <c:pt idx="1628">
                  <c:v>2.3075299999999999</c:v>
                </c:pt>
                <c:pt idx="1629">
                  <c:v>2.3075299999999999</c:v>
                </c:pt>
                <c:pt idx="1630">
                  <c:v>2.3008199999999999</c:v>
                </c:pt>
                <c:pt idx="1631">
                  <c:v>2.3008199999999999</c:v>
                </c:pt>
                <c:pt idx="1632">
                  <c:v>2.29311</c:v>
                </c:pt>
                <c:pt idx="1633">
                  <c:v>2.29311</c:v>
                </c:pt>
                <c:pt idx="1634">
                  <c:v>2.28627</c:v>
                </c:pt>
                <c:pt idx="1635">
                  <c:v>2.28627</c:v>
                </c:pt>
                <c:pt idx="1636">
                  <c:v>2.28627</c:v>
                </c:pt>
                <c:pt idx="1637">
                  <c:v>2.2799999999999998</c:v>
                </c:pt>
                <c:pt idx="1638">
                  <c:v>2.2799999999999998</c:v>
                </c:pt>
                <c:pt idx="1639">
                  <c:v>2.27216</c:v>
                </c:pt>
                <c:pt idx="1640">
                  <c:v>2.27216</c:v>
                </c:pt>
                <c:pt idx="1641">
                  <c:v>2.2651400000000002</c:v>
                </c:pt>
                <c:pt idx="1642">
                  <c:v>2.2651400000000002</c:v>
                </c:pt>
                <c:pt idx="1643">
                  <c:v>2.2579500000000001</c:v>
                </c:pt>
                <c:pt idx="1644">
                  <c:v>2.2579500000000001</c:v>
                </c:pt>
                <c:pt idx="1645">
                  <c:v>2.2506300000000001</c:v>
                </c:pt>
                <c:pt idx="1646">
                  <c:v>2.2506300000000001</c:v>
                </c:pt>
                <c:pt idx="1647">
                  <c:v>2.2443300000000002</c:v>
                </c:pt>
                <c:pt idx="1648">
                  <c:v>2.2443300000000002</c:v>
                </c:pt>
                <c:pt idx="1649">
                  <c:v>2.2356699999999998</c:v>
                </c:pt>
                <c:pt idx="1650">
                  <c:v>2.2356699999999998</c:v>
                </c:pt>
                <c:pt idx="1651">
                  <c:v>2.2294900000000002</c:v>
                </c:pt>
                <c:pt idx="1652">
                  <c:v>2.2294900000000002</c:v>
                </c:pt>
                <c:pt idx="1653">
                  <c:v>2.2223099999999998</c:v>
                </c:pt>
                <c:pt idx="1654">
                  <c:v>2.2223099999999998</c:v>
                </c:pt>
                <c:pt idx="1655">
                  <c:v>2.2147800000000002</c:v>
                </c:pt>
                <c:pt idx="1656">
                  <c:v>2.2147800000000002</c:v>
                </c:pt>
                <c:pt idx="1657">
                  <c:v>2.2070099999999999</c:v>
                </c:pt>
                <c:pt idx="1658">
                  <c:v>2.2070099999999999</c:v>
                </c:pt>
                <c:pt idx="1659">
                  <c:v>2.2001499999999998</c:v>
                </c:pt>
                <c:pt idx="1660">
                  <c:v>2.19217</c:v>
                </c:pt>
                <c:pt idx="1661">
                  <c:v>2.19217</c:v>
                </c:pt>
                <c:pt idx="1662">
                  <c:v>2.1856200000000001</c:v>
                </c:pt>
                <c:pt idx="1663">
                  <c:v>2.1856200000000001</c:v>
                </c:pt>
                <c:pt idx="1664">
                  <c:v>2.1777700000000002</c:v>
                </c:pt>
                <c:pt idx="1665">
                  <c:v>2.1777700000000002</c:v>
                </c:pt>
                <c:pt idx="1666">
                  <c:v>2.1777700000000002</c:v>
                </c:pt>
                <c:pt idx="1667">
                  <c:v>2.1713200000000001</c:v>
                </c:pt>
                <c:pt idx="1668">
                  <c:v>2.1713200000000001</c:v>
                </c:pt>
                <c:pt idx="1669">
                  <c:v>2.1642299999999999</c:v>
                </c:pt>
                <c:pt idx="1670">
                  <c:v>2.1642299999999999</c:v>
                </c:pt>
                <c:pt idx="1671">
                  <c:v>2.15665</c:v>
                </c:pt>
                <c:pt idx="1672">
                  <c:v>2.15665</c:v>
                </c:pt>
                <c:pt idx="1673">
                  <c:v>2.1492900000000001</c:v>
                </c:pt>
                <c:pt idx="1674">
                  <c:v>2.1492900000000001</c:v>
                </c:pt>
                <c:pt idx="1675">
                  <c:v>2.1425700000000001</c:v>
                </c:pt>
                <c:pt idx="1676">
                  <c:v>2.1425700000000001</c:v>
                </c:pt>
                <c:pt idx="1677">
                  <c:v>2.1359400000000002</c:v>
                </c:pt>
                <c:pt idx="1678">
                  <c:v>2.1359400000000002</c:v>
                </c:pt>
                <c:pt idx="1679">
                  <c:v>2.1274999999999999</c:v>
                </c:pt>
                <c:pt idx="1680">
                  <c:v>2.1274999999999999</c:v>
                </c:pt>
                <c:pt idx="1681">
                  <c:v>2.12113</c:v>
                </c:pt>
                <c:pt idx="1682">
                  <c:v>2.12113</c:v>
                </c:pt>
                <c:pt idx="1683">
                  <c:v>2.1135100000000002</c:v>
                </c:pt>
                <c:pt idx="1684">
                  <c:v>2.1135100000000002</c:v>
                </c:pt>
                <c:pt idx="1685">
                  <c:v>2.10669</c:v>
                </c:pt>
                <c:pt idx="1686">
                  <c:v>2.0992899999999999</c:v>
                </c:pt>
                <c:pt idx="1687">
                  <c:v>2.0992899999999999</c:v>
                </c:pt>
                <c:pt idx="1688">
                  <c:v>2.0924299999999998</c:v>
                </c:pt>
                <c:pt idx="1689">
                  <c:v>2.0924299999999998</c:v>
                </c:pt>
                <c:pt idx="1690">
                  <c:v>2.0858400000000001</c:v>
                </c:pt>
                <c:pt idx="1691">
                  <c:v>2.0858400000000001</c:v>
                </c:pt>
                <c:pt idx="1692">
                  <c:v>2.0785300000000002</c:v>
                </c:pt>
                <c:pt idx="1693">
                  <c:v>2.0785300000000002</c:v>
                </c:pt>
                <c:pt idx="1694">
                  <c:v>2.07077</c:v>
                </c:pt>
                <c:pt idx="1695">
                  <c:v>2.07077</c:v>
                </c:pt>
                <c:pt idx="1696">
                  <c:v>2.0644100000000001</c:v>
                </c:pt>
                <c:pt idx="1697">
                  <c:v>2.0644100000000001</c:v>
                </c:pt>
                <c:pt idx="1698">
                  <c:v>2.0565500000000001</c:v>
                </c:pt>
                <c:pt idx="1699">
                  <c:v>2.0565500000000001</c:v>
                </c:pt>
                <c:pt idx="1700">
                  <c:v>2.0505100000000001</c:v>
                </c:pt>
                <c:pt idx="1701">
                  <c:v>2.0505100000000001</c:v>
                </c:pt>
                <c:pt idx="1702">
                  <c:v>2.0424699999999998</c:v>
                </c:pt>
                <c:pt idx="1703">
                  <c:v>2.0424699999999998</c:v>
                </c:pt>
                <c:pt idx="1704">
                  <c:v>2.0424699999999998</c:v>
                </c:pt>
                <c:pt idx="1705">
                  <c:v>2.03634</c:v>
                </c:pt>
                <c:pt idx="1706">
                  <c:v>2.03634</c:v>
                </c:pt>
                <c:pt idx="1707">
                  <c:v>2.0285299999999999</c:v>
                </c:pt>
                <c:pt idx="1708">
                  <c:v>2.0285299999999999</c:v>
                </c:pt>
                <c:pt idx="1709">
                  <c:v>2.0222099999999998</c:v>
                </c:pt>
                <c:pt idx="1710">
                  <c:v>2.0222099999999998</c:v>
                </c:pt>
                <c:pt idx="1711">
                  <c:v>2.0153099999999999</c:v>
                </c:pt>
                <c:pt idx="1712">
                  <c:v>2.0153099999999999</c:v>
                </c:pt>
                <c:pt idx="1713">
                  <c:v>2.0080900000000002</c:v>
                </c:pt>
                <c:pt idx="1714">
                  <c:v>2.0080900000000002</c:v>
                </c:pt>
                <c:pt idx="1715">
                  <c:v>2.0015000000000001</c:v>
                </c:pt>
                <c:pt idx="1716">
                  <c:v>1.99457</c:v>
                </c:pt>
                <c:pt idx="1717">
                  <c:v>1.99457</c:v>
                </c:pt>
                <c:pt idx="1718">
                  <c:v>1.98719</c:v>
                </c:pt>
                <c:pt idx="1719">
                  <c:v>1.98719</c:v>
                </c:pt>
                <c:pt idx="1720">
                  <c:v>1.9793799999999999</c:v>
                </c:pt>
                <c:pt idx="1721">
                  <c:v>1.9793799999999999</c:v>
                </c:pt>
                <c:pt idx="1722">
                  <c:v>1.9728699999999999</c:v>
                </c:pt>
                <c:pt idx="1723">
                  <c:v>1.9728699999999999</c:v>
                </c:pt>
                <c:pt idx="1724">
                  <c:v>1.9655800000000001</c:v>
                </c:pt>
                <c:pt idx="1725">
                  <c:v>1.9655800000000001</c:v>
                </c:pt>
                <c:pt idx="1726">
                  <c:v>1.95777</c:v>
                </c:pt>
                <c:pt idx="1727">
                  <c:v>1.95777</c:v>
                </c:pt>
                <c:pt idx="1728">
                  <c:v>1.9515</c:v>
                </c:pt>
                <c:pt idx="1729">
                  <c:v>1.9515</c:v>
                </c:pt>
                <c:pt idx="1730">
                  <c:v>1.9441999999999999</c:v>
                </c:pt>
                <c:pt idx="1731">
                  <c:v>1.9441999999999999</c:v>
                </c:pt>
                <c:pt idx="1732">
                  <c:v>1.9369499999999999</c:v>
                </c:pt>
                <c:pt idx="1733">
                  <c:v>1.9369499999999999</c:v>
                </c:pt>
                <c:pt idx="1734">
                  <c:v>1.9311400000000001</c:v>
                </c:pt>
                <c:pt idx="1735">
                  <c:v>1.9311400000000001</c:v>
                </c:pt>
                <c:pt idx="1736">
                  <c:v>1.92482</c:v>
                </c:pt>
                <c:pt idx="1737">
                  <c:v>1.92482</c:v>
                </c:pt>
                <c:pt idx="1738">
                  <c:v>1.91795</c:v>
                </c:pt>
                <c:pt idx="1739">
                  <c:v>1.91795</c:v>
                </c:pt>
                <c:pt idx="1740">
                  <c:v>1.9101900000000001</c:v>
                </c:pt>
                <c:pt idx="1741">
                  <c:v>1.9101900000000001</c:v>
                </c:pt>
                <c:pt idx="1742">
                  <c:v>1.9048</c:v>
                </c:pt>
                <c:pt idx="1743">
                  <c:v>1.9048</c:v>
                </c:pt>
                <c:pt idx="1744">
                  <c:v>1.89741</c:v>
                </c:pt>
                <c:pt idx="1745">
                  <c:v>1.89741</c:v>
                </c:pt>
                <c:pt idx="1746">
                  <c:v>1.8899300000000001</c:v>
                </c:pt>
                <c:pt idx="1747">
                  <c:v>1.8899300000000001</c:v>
                </c:pt>
                <c:pt idx="1748">
                  <c:v>1.88324</c:v>
                </c:pt>
                <c:pt idx="1749">
                  <c:v>1.88324</c:v>
                </c:pt>
                <c:pt idx="1750">
                  <c:v>1.8765000000000001</c:v>
                </c:pt>
                <c:pt idx="1751">
                  <c:v>1.8765000000000001</c:v>
                </c:pt>
                <c:pt idx="1752">
                  <c:v>1.8692899999999999</c:v>
                </c:pt>
                <c:pt idx="1753">
                  <c:v>1.8692899999999999</c:v>
                </c:pt>
                <c:pt idx="1754">
                  <c:v>1.86242</c:v>
                </c:pt>
                <c:pt idx="1755">
                  <c:v>1.86242</c:v>
                </c:pt>
                <c:pt idx="1756">
                  <c:v>1.85456</c:v>
                </c:pt>
                <c:pt idx="1757">
                  <c:v>1.85456</c:v>
                </c:pt>
                <c:pt idx="1758">
                  <c:v>1.84755</c:v>
                </c:pt>
                <c:pt idx="1759">
                  <c:v>1.84755</c:v>
                </c:pt>
                <c:pt idx="1760">
                  <c:v>1.84002</c:v>
                </c:pt>
                <c:pt idx="1761">
                  <c:v>1.84002</c:v>
                </c:pt>
                <c:pt idx="1762">
                  <c:v>1.83328</c:v>
                </c:pt>
                <c:pt idx="1763">
                  <c:v>1.83328</c:v>
                </c:pt>
                <c:pt idx="1764">
                  <c:v>1.82664</c:v>
                </c:pt>
                <c:pt idx="1765">
                  <c:v>1.82664</c:v>
                </c:pt>
                <c:pt idx="1766">
                  <c:v>1.81925</c:v>
                </c:pt>
                <c:pt idx="1767">
                  <c:v>1.81925</c:v>
                </c:pt>
                <c:pt idx="1768">
                  <c:v>1.81223</c:v>
                </c:pt>
                <c:pt idx="1769">
                  <c:v>1.81223</c:v>
                </c:pt>
                <c:pt idx="1770">
                  <c:v>1.80521</c:v>
                </c:pt>
                <c:pt idx="1771">
                  <c:v>1.80521</c:v>
                </c:pt>
                <c:pt idx="1772">
                  <c:v>1.7983800000000001</c:v>
                </c:pt>
                <c:pt idx="1773">
                  <c:v>1.7983800000000001</c:v>
                </c:pt>
                <c:pt idx="1774">
                  <c:v>1.7907599999999999</c:v>
                </c:pt>
                <c:pt idx="1775">
                  <c:v>1.7907599999999999</c:v>
                </c:pt>
                <c:pt idx="1776">
                  <c:v>1.7840199999999999</c:v>
                </c:pt>
                <c:pt idx="1777">
                  <c:v>1.7840199999999999</c:v>
                </c:pt>
                <c:pt idx="1778">
                  <c:v>1.7768200000000001</c:v>
                </c:pt>
                <c:pt idx="1779">
                  <c:v>1.7768200000000001</c:v>
                </c:pt>
                <c:pt idx="1780">
                  <c:v>1.7689699999999999</c:v>
                </c:pt>
                <c:pt idx="1781">
                  <c:v>1.7689699999999999</c:v>
                </c:pt>
                <c:pt idx="1782">
                  <c:v>1.76149</c:v>
                </c:pt>
                <c:pt idx="1783">
                  <c:v>1.76149</c:v>
                </c:pt>
                <c:pt idx="1784">
                  <c:v>1.75563</c:v>
                </c:pt>
                <c:pt idx="1785">
                  <c:v>1.75563</c:v>
                </c:pt>
                <c:pt idx="1786">
                  <c:v>1.7480100000000001</c:v>
                </c:pt>
                <c:pt idx="1787">
                  <c:v>1.7480100000000001</c:v>
                </c:pt>
                <c:pt idx="1788">
                  <c:v>1.74051</c:v>
                </c:pt>
                <c:pt idx="1789">
                  <c:v>1.74051</c:v>
                </c:pt>
                <c:pt idx="1790">
                  <c:v>1.73377</c:v>
                </c:pt>
                <c:pt idx="1791">
                  <c:v>1.73377</c:v>
                </c:pt>
                <c:pt idx="1792">
                  <c:v>1.7264600000000001</c:v>
                </c:pt>
                <c:pt idx="1793">
                  <c:v>1.7264600000000001</c:v>
                </c:pt>
                <c:pt idx="1794">
                  <c:v>1.7197100000000001</c:v>
                </c:pt>
                <c:pt idx="1795">
                  <c:v>1.7197100000000001</c:v>
                </c:pt>
                <c:pt idx="1796">
                  <c:v>1.7123600000000001</c:v>
                </c:pt>
                <c:pt idx="1797">
                  <c:v>1.7123600000000001</c:v>
                </c:pt>
                <c:pt idx="1798">
                  <c:v>1.70421</c:v>
                </c:pt>
                <c:pt idx="1799">
                  <c:v>1.70421</c:v>
                </c:pt>
                <c:pt idx="1800">
                  <c:v>1.6975499999999999</c:v>
                </c:pt>
                <c:pt idx="1801">
                  <c:v>1.6975499999999999</c:v>
                </c:pt>
                <c:pt idx="1802">
                  <c:v>1.6907099999999999</c:v>
                </c:pt>
                <c:pt idx="1803">
                  <c:v>1.6836800000000001</c:v>
                </c:pt>
                <c:pt idx="1804">
                  <c:v>1.6836800000000001</c:v>
                </c:pt>
                <c:pt idx="1805">
                  <c:v>1.6836800000000001</c:v>
                </c:pt>
                <c:pt idx="1806">
                  <c:v>1.67591</c:v>
                </c:pt>
                <c:pt idx="1807">
                  <c:v>1.67591</c:v>
                </c:pt>
                <c:pt idx="1808">
                  <c:v>1.6686000000000001</c:v>
                </c:pt>
                <c:pt idx="1809">
                  <c:v>1.6686000000000001</c:v>
                </c:pt>
                <c:pt idx="1810">
                  <c:v>1.66246</c:v>
                </c:pt>
                <c:pt idx="1811">
                  <c:v>1.66246</c:v>
                </c:pt>
                <c:pt idx="1812">
                  <c:v>1.6547799999999999</c:v>
                </c:pt>
                <c:pt idx="1813">
                  <c:v>1.6547799999999999</c:v>
                </c:pt>
                <c:pt idx="1814">
                  <c:v>1.64761</c:v>
                </c:pt>
                <c:pt idx="1815">
                  <c:v>1.64761</c:v>
                </c:pt>
                <c:pt idx="1816">
                  <c:v>1.6406799999999999</c:v>
                </c:pt>
                <c:pt idx="1817">
                  <c:v>1.6406799999999999</c:v>
                </c:pt>
                <c:pt idx="1818">
                  <c:v>1.6334200000000001</c:v>
                </c:pt>
                <c:pt idx="1819">
                  <c:v>1.6334200000000001</c:v>
                </c:pt>
                <c:pt idx="1820">
                  <c:v>1.6264799999999999</c:v>
                </c:pt>
                <c:pt idx="1821">
                  <c:v>1.6264799999999999</c:v>
                </c:pt>
                <c:pt idx="1822">
                  <c:v>1.6188899999999999</c:v>
                </c:pt>
                <c:pt idx="1823">
                  <c:v>1.6188899999999999</c:v>
                </c:pt>
                <c:pt idx="1824">
                  <c:v>1.6113999999999999</c:v>
                </c:pt>
                <c:pt idx="1825">
                  <c:v>1.6113999999999999</c:v>
                </c:pt>
                <c:pt idx="1826">
                  <c:v>1.6047400000000001</c:v>
                </c:pt>
                <c:pt idx="1827">
                  <c:v>1.6047400000000001</c:v>
                </c:pt>
                <c:pt idx="1828">
                  <c:v>1.59781</c:v>
                </c:pt>
                <c:pt idx="1829">
                  <c:v>1.59781</c:v>
                </c:pt>
                <c:pt idx="1830">
                  <c:v>1.59073</c:v>
                </c:pt>
                <c:pt idx="1831">
                  <c:v>1.59073</c:v>
                </c:pt>
                <c:pt idx="1832">
                  <c:v>1.58301</c:v>
                </c:pt>
                <c:pt idx="1833">
                  <c:v>1.58301</c:v>
                </c:pt>
                <c:pt idx="1834">
                  <c:v>1.57579</c:v>
                </c:pt>
                <c:pt idx="1835">
                  <c:v>1.57579</c:v>
                </c:pt>
                <c:pt idx="1836">
                  <c:v>1.5683499999999999</c:v>
                </c:pt>
                <c:pt idx="1837">
                  <c:v>1.5683499999999999</c:v>
                </c:pt>
                <c:pt idx="1838">
                  <c:v>1.56192</c:v>
                </c:pt>
                <c:pt idx="1839">
                  <c:v>1.56192</c:v>
                </c:pt>
                <c:pt idx="1840">
                  <c:v>1.55494</c:v>
                </c:pt>
                <c:pt idx="1841">
                  <c:v>1.55494</c:v>
                </c:pt>
                <c:pt idx="1842">
                  <c:v>1.54722</c:v>
                </c:pt>
                <c:pt idx="1843">
                  <c:v>1.54722</c:v>
                </c:pt>
                <c:pt idx="1844">
                  <c:v>1.54023</c:v>
                </c:pt>
                <c:pt idx="1845">
                  <c:v>1.54023</c:v>
                </c:pt>
                <c:pt idx="1846">
                  <c:v>1.53376</c:v>
                </c:pt>
                <c:pt idx="1847">
                  <c:v>1.53376</c:v>
                </c:pt>
                <c:pt idx="1848">
                  <c:v>1.5264599999999999</c:v>
                </c:pt>
                <c:pt idx="1849">
                  <c:v>1.5264599999999999</c:v>
                </c:pt>
                <c:pt idx="1850">
                  <c:v>1.51929</c:v>
                </c:pt>
                <c:pt idx="1851">
                  <c:v>1.51929</c:v>
                </c:pt>
                <c:pt idx="1852">
                  <c:v>1.5121199999999999</c:v>
                </c:pt>
                <c:pt idx="1853">
                  <c:v>1.5121199999999999</c:v>
                </c:pt>
                <c:pt idx="1854">
                  <c:v>1.5045299999999999</c:v>
                </c:pt>
                <c:pt idx="1855">
                  <c:v>1.5045299999999999</c:v>
                </c:pt>
                <c:pt idx="1856">
                  <c:v>1.4971000000000001</c:v>
                </c:pt>
                <c:pt idx="1857">
                  <c:v>1.4971000000000001</c:v>
                </c:pt>
                <c:pt idx="1858">
                  <c:v>1.4898</c:v>
                </c:pt>
                <c:pt idx="1859">
                  <c:v>1.4898</c:v>
                </c:pt>
                <c:pt idx="1860">
                  <c:v>1.4833499999999999</c:v>
                </c:pt>
                <c:pt idx="1861">
                  <c:v>1.4833499999999999</c:v>
                </c:pt>
                <c:pt idx="1862">
                  <c:v>1.4756199999999999</c:v>
                </c:pt>
                <c:pt idx="1863">
                  <c:v>1.4756199999999999</c:v>
                </c:pt>
                <c:pt idx="1864">
                  <c:v>1.46851</c:v>
                </c:pt>
                <c:pt idx="1865">
                  <c:v>1.46851</c:v>
                </c:pt>
                <c:pt idx="1866">
                  <c:v>1.46248</c:v>
                </c:pt>
                <c:pt idx="1867">
                  <c:v>1.46248</c:v>
                </c:pt>
                <c:pt idx="1868">
                  <c:v>1.45523</c:v>
                </c:pt>
                <c:pt idx="1869">
                  <c:v>1.44798</c:v>
                </c:pt>
                <c:pt idx="1870">
                  <c:v>1.44798</c:v>
                </c:pt>
                <c:pt idx="1871">
                  <c:v>1.4404399999999999</c:v>
                </c:pt>
                <c:pt idx="1872">
                  <c:v>1.4404399999999999</c:v>
                </c:pt>
                <c:pt idx="1873">
                  <c:v>1.4404399999999999</c:v>
                </c:pt>
                <c:pt idx="1874">
                  <c:v>1.4337500000000001</c:v>
                </c:pt>
                <c:pt idx="1875">
                  <c:v>1.4337500000000001</c:v>
                </c:pt>
                <c:pt idx="1876">
                  <c:v>1.42669</c:v>
                </c:pt>
                <c:pt idx="1877">
                  <c:v>1.42669</c:v>
                </c:pt>
                <c:pt idx="1878">
                  <c:v>1.4191100000000001</c:v>
                </c:pt>
                <c:pt idx="1879">
                  <c:v>1.4191100000000001</c:v>
                </c:pt>
                <c:pt idx="1880">
                  <c:v>1.4123699999999999</c:v>
                </c:pt>
                <c:pt idx="1881">
                  <c:v>1.4123699999999999</c:v>
                </c:pt>
                <c:pt idx="1882">
                  <c:v>1.4051199999999999</c:v>
                </c:pt>
                <c:pt idx="1883">
                  <c:v>1.4051199999999999</c:v>
                </c:pt>
                <c:pt idx="1884">
                  <c:v>1.39697</c:v>
                </c:pt>
                <c:pt idx="1885">
                  <c:v>1.39697</c:v>
                </c:pt>
                <c:pt idx="1886">
                  <c:v>1.39005</c:v>
                </c:pt>
                <c:pt idx="1887">
                  <c:v>1.39005</c:v>
                </c:pt>
                <c:pt idx="1888">
                  <c:v>1.38392</c:v>
                </c:pt>
                <c:pt idx="1889">
                  <c:v>1.38392</c:v>
                </c:pt>
                <c:pt idx="1890">
                  <c:v>1.3771899999999999</c:v>
                </c:pt>
                <c:pt idx="1891">
                  <c:v>1.3771899999999999</c:v>
                </c:pt>
                <c:pt idx="1892">
                  <c:v>1.3701300000000001</c:v>
                </c:pt>
                <c:pt idx="1893">
                  <c:v>1.3701300000000001</c:v>
                </c:pt>
                <c:pt idx="1894">
                  <c:v>1.36198</c:v>
                </c:pt>
                <c:pt idx="1895">
                  <c:v>1.3556699999999999</c:v>
                </c:pt>
                <c:pt idx="1896">
                  <c:v>1.3556699999999999</c:v>
                </c:pt>
                <c:pt idx="1897">
                  <c:v>1.3481300000000001</c:v>
                </c:pt>
                <c:pt idx="1898">
                  <c:v>1.3481300000000001</c:v>
                </c:pt>
                <c:pt idx="1899">
                  <c:v>1.34036</c:v>
                </c:pt>
                <c:pt idx="1900">
                  <c:v>1.34036</c:v>
                </c:pt>
                <c:pt idx="1901">
                  <c:v>1.3338099999999999</c:v>
                </c:pt>
                <c:pt idx="1902">
                  <c:v>1.3338099999999999</c:v>
                </c:pt>
                <c:pt idx="1903">
                  <c:v>1.3264199999999999</c:v>
                </c:pt>
                <c:pt idx="1904">
                  <c:v>1.3264199999999999</c:v>
                </c:pt>
                <c:pt idx="1905">
                  <c:v>1.31982</c:v>
                </c:pt>
                <c:pt idx="1906">
                  <c:v>1.31982</c:v>
                </c:pt>
                <c:pt idx="1907">
                  <c:v>1.31281</c:v>
                </c:pt>
                <c:pt idx="1908">
                  <c:v>1.31281</c:v>
                </c:pt>
                <c:pt idx="1909">
                  <c:v>1.3067299999999999</c:v>
                </c:pt>
                <c:pt idx="1910">
                  <c:v>1.3067299999999999</c:v>
                </c:pt>
                <c:pt idx="1911">
                  <c:v>1.3008</c:v>
                </c:pt>
                <c:pt idx="1912">
                  <c:v>1.3008</c:v>
                </c:pt>
                <c:pt idx="1913">
                  <c:v>1.2936399999999999</c:v>
                </c:pt>
                <c:pt idx="1914">
                  <c:v>1.2936399999999999</c:v>
                </c:pt>
                <c:pt idx="1915">
                  <c:v>1.28704</c:v>
                </c:pt>
                <c:pt idx="1916">
                  <c:v>1.28704</c:v>
                </c:pt>
                <c:pt idx="1917">
                  <c:v>1.27965</c:v>
                </c:pt>
                <c:pt idx="1918">
                  <c:v>1.27965</c:v>
                </c:pt>
                <c:pt idx="1919">
                  <c:v>1.2732000000000001</c:v>
                </c:pt>
                <c:pt idx="1920">
                  <c:v>1.2732000000000001</c:v>
                </c:pt>
                <c:pt idx="1921">
                  <c:v>1.2659899999999999</c:v>
                </c:pt>
                <c:pt idx="1922">
                  <c:v>1.2659899999999999</c:v>
                </c:pt>
                <c:pt idx="1923">
                  <c:v>1.25874</c:v>
                </c:pt>
                <c:pt idx="1924">
                  <c:v>1.25874</c:v>
                </c:pt>
                <c:pt idx="1925">
                  <c:v>1.25186</c:v>
                </c:pt>
                <c:pt idx="1926">
                  <c:v>1.25186</c:v>
                </c:pt>
                <c:pt idx="1927">
                  <c:v>1.24387</c:v>
                </c:pt>
                <c:pt idx="1928">
                  <c:v>1.24387</c:v>
                </c:pt>
                <c:pt idx="1929">
                  <c:v>1.23668</c:v>
                </c:pt>
                <c:pt idx="1930">
                  <c:v>1.23668</c:v>
                </c:pt>
                <c:pt idx="1931">
                  <c:v>1.2302900000000001</c:v>
                </c:pt>
                <c:pt idx="1932">
                  <c:v>1.2302900000000001</c:v>
                </c:pt>
                <c:pt idx="1933">
                  <c:v>1.22272</c:v>
                </c:pt>
                <c:pt idx="1934">
                  <c:v>1.22272</c:v>
                </c:pt>
                <c:pt idx="1935">
                  <c:v>1.2151400000000001</c:v>
                </c:pt>
                <c:pt idx="1936">
                  <c:v>1.2151400000000001</c:v>
                </c:pt>
                <c:pt idx="1937">
                  <c:v>1.2080900000000001</c:v>
                </c:pt>
                <c:pt idx="1938">
                  <c:v>1.2080900000000001</c:v>
                </c:pt>
                <c:pt idx="1939">
                  <c:v>1.20075</c:v>
                </c:pt>
                <c:pt idx="1940">
                  <c:v>1.20075</c:v>
                </c:pt>
                <c:pt idx="1941">
                  <c:v>1.1933199999999999</c:v>
                </c:pt>
                <c:pt idx="1942">
                  <c:v>1.1933199999999999</c:v>
                </c:pt>
                <c:pt idx="1943">
                  <c:v>1.18703</c:v>
                </c:pt>
                <c:pt idx="1944">
                  <c:v>1.18703</c:v>
                </c:pt>
                <c:pt idx="1945">
                  <c:v>1.1794500000000001</c:v>
                </c:pt>
                <c:pt idx="1946">
                  <c:v>1.1794500000000001</c:v>
                </c:pt>
                <c:pt idx="1947">
                  <c:v>1.1727300000000001</c:v>
                </c:pt>
                <c:pt idx="1948">
                  <c:v>1.1727300000000001</c:v>
                </c:pt>
                <c:pt idx="1949">
                  <c:v>1.1659200000000001</c:v>
                </c:pt>
                <c:pt idx="1950">
                  <c:v>1.1659200000000001</c:v>
                </c:pt>
                <c:pt idx="1951">
                  <c:v>1.15886</c:v>
                </c:pt>
                <c:pt idx="1952">
                  <c:v>1.15886</c:v>
                </c:pt>
                <c:pt idx="1953">
                  <c:v>1.15082</c:v>
                </c:pt>
                <c:pt idx="1954">
                  <c:v>1.15082</c:v>
                </c:pt>
                <c:pt idx="1955">
                  <c:v>1.14367</c:v>
                </c:pt>
                <c:pt idx="1956">
                  <c:v>1.14367</c:v>
                </c:pt>
                <c:pt idx="1957">
                  <c:v>1.1370899999999999</c:v>
                </c:pt>
                <c:pt idx="1958">
                  <c:v>1.1370899999999999</c:v>
                </c:pt>
                <c:pt idx="1959">
                  <c:v>1.12904</c:v>
                </c:pt>
                <c:pt idx="1960">
                  <c:v>1.12904</c:v>
                </c:pt>
                <c:pt idx="1961">
                  <c:v>1.1223700000000001</c:v>
                </c:pt>
                <c:pt idx="1962">
                  <c:v>1.1223700000000001</c:v>
                </c:pt>
                <c:pt idx="1963">
                  <c:v>1.1148499999999999</c:v>
                </c:pt>
                <c:pt idx="1964">
                  <c:v>1.1148499999999999</c:v>
                </c:pt>
                <c:pt idx="1965">
                  <c:v>1.1074600000000001</c:v>
                </c:pt>
                <c:pt idx="1966">
                  <c:v>1.1074600000000001</c:v>
                </c:pt>
                <c:pt idx="1967">
                  <c:v>1.10145</c:v>
                </c:pt>
                <c:pt idx="1968">
                  <c:v>1.10145</c:v>
                </c:pt>
                <c:pt idx="1969">
                  <c:v>1.0938300000000001</c:v>
                </c:pt>
                <c:pt idx="1970">
                  <c:v>1.0938300000000001</c:v>
                </c:pt>
                <c:pt idx="1971">
                  <c:v>1.0866800000000001</c:v>
                </c:pt>
                <c:pt idx="1972">
                  <c:v>1.0866800000000001</c:v>
                </c:pt>
                <c:pt idx="1973">
                  <c:v>1.07982</c:v>
                </c:pt>
                <c:pt idx="1974">
                  <c:v>1.07982</c:v>
                </c:pt>
                <c:pt idx="1975">
                  <c:v>1.07206</c:v>
                </c:pt>
                <c:pt idx="1976">
                  <c:v>1.07206</c:v>
                </c:pt>
                <c:pt idx="1977">
                  <c:v>1.0657099999999999</c:v>
                </c:pt>
                <c:pt idx="1978">
                  <c:v>1.0657099999999999</c:v>
                </c:pt>
                <c:pt idx="1979">
                  <c:v>1.0579499999999999</c:v>
                </c:pt>
                <c:pt idx="1980">
                  <c:v>1.0579499999999999</c:v>
                </c:pt>
                <c:pt idx="1981">
                  <c:v>1.0513699999999999</c:v>
                </c:pt>
                <c:pt idx="1982">
                  <c:v>1.0513699999999999</c:v>
                </c:pt>
                <c:pt idx="1983">
                  <c:v>1.0444599999999999</c:v>
                </c:pt>
                <c:pt idx="1984">
                  <c:v>1.0444599999999999</c:v>
                </c:pt>
                <c:pt idx="1985">
                  <c:v>1.0367500000000001</c:v>
                </c:pt>
                <c:pt idx="1986">
                  <c:v>1.0367500000000001</c:v>
                </c:pt>
                <c:pt idx="1987">
                  <c:v>1.02955</c:v>
                </c:pt>
                <c:pt idx="1988">
                  <c:v>1.02955</c:v>
                </c:pt>
                <c:pt idx="1989">
                  <c:v>1.02302</c:v>
                </c:pt>
                <c:pt idx="1990">
                  <c:v>1.02302</c:v>
                </c:pt>
                <c:pt idx="1991">
                  <c:v>1.01549</c:v>
                </c:pt>
                <c:pt idx="1992">
                  <c:v>1.01549</c:v>
                </c:pt>
                <c:pt idx="1993">
                  <c:v>1.00783</c:v>
                </c:pt>
                <c:pt idx="1994">
                  <c:v>1.00783</c:v>
                </c:pt>
                <c:pt idx="1995">
                  <c:v>1.0018199999999999</c:v>
                </c:pt>
                <c:pt idx="1996">
                  <c:v>1.0018199999999999</c:v>
                </c:pt>
                <c:pt idx="1997">
                  <c:v>0.99390999999999996</c:v>
                </c:pt>
                <c:pt idx="1998">
                  <c:v>0.99390999999999996</c:v>
                </c:pt>
                <c:pt idx="1999">
                  <c:v>0.98670400000000003</c:v>
                </c:pt>
                <c:pt idx="2000">
                  <c:v>0.98670400000000003</c:v>
                </c:pt>
                <c:pt idx="2001">
                  <c:v>0.97992800000000002</c:v>
                </c:pt>
                <c:pt idx="2002">
                  <c:v>0.97992800000000002</c:v>
                </c:pt>
                <c:pt idx="2003">
                  <c:v>0.97291300000000003</c:v>
                </c:pt>
                <c:pt idx="2004">
                  <c:v>0.97291300000000003</c:v>
                </c:pt>
                <c:pt idx="2005">
                  <c:v>0.96470500000000003</c:v>
                </c:pt>
                <c:pt idx="2006">
                  <c:v>0.96470500000000003</c:v>
                </c:pt>
                <c:pt idx="2007">
                  <c:v>0.95759499999999997</c:v>
                </c:pt>
                <c:pt idx="2008">
                  <c:v>0.95759499999999997</c:v>
                </c:pt>
                <c:pt idx="2009">
                  <c:v>0.95158200000000004</c:v>
                </c:pt>
                <c:pt idx="2010">
                  <c:v>0.95158200000000004</c:v>
                </c:pt>
                <c:pt idx="2011">
                  <c:v>0.94394599999999995</c:v>
                </c:pt>
                <c:pt idx="2012">
                  <c:v>0.94394599999999995</c:v>
                </c:pt>
                <c:pt idx="2013">
                  <c:v>0.93702700000000005</c:v>
                </c:pt>
                <c:pt idx="2014">
                  <c:v>0.93702700000000005</c:v>
                </c:pt>
                <c:pt idx="2015">
                  <c:v>0.92977299999999996</c:v>
                </c:pt>
                <c:pt idx="2016">
                  <c:v>0.92247199999999996</c:v>
                </c:pt>
                <c:pt idx="2017">
                  <c:v>0.92247199999999996</c:v>
                </c:pt>
                <c:pt idx="2018">
                  <c:v>0.92247199999999996</c:v>
                </c:pt>
                <c:pt idx="2019">
                  <c:v>0.91574299999999997</c:v>
                </c:pt>
                <c:pt idx="2020">
                  <c:v>0.91574299999999997</c:v>
                </c:pt>
                <c:pt idx="2021">
                  <c:v>0.90720100000000004</c:v>
                </c:pt>
                <c:pt idx="2022">
                  <c:v>0.90720100000000004</c:v>
                </c:pt>
                <c:pt idx="2023">
                  <c:v>0.90066299999999999</c:v>
                </c:pt>
                <c:pt idx="2024">
                  <c:v>0.90066299999999999</c:v>
                </c:pt>
                <c:pt idx="2025">
                  <c:v>0.89407800000000004</c:v>
                </c:pt>
                <c:pt idx="2026">
                  <c:v>0.89407800000000004</c:v>
                </c:pt>
                <c:pt idx="2027">
                  <c:v>0.88629899999999995</c:v>
                </c:pt>
                <c:pt idx="2028">
                  <c:v>0.88629899999999995</c:v>
                </c:pt>
                <c:pt idx="2029">
                  <c:v>0.87942699999999996</c:v>
                </c:pt>
                <c:pt idx="2030">
                  <c:v>0.87942699999999996</c:v>
                </c:pt>
                <c:pt idx="2031">
                  <c:v>0.87231700000000001</c:v>
                </c:pt>
                <c:pt idx="2032">
                  <c:v>0.87231700000000001</c:v>
                </c:pt>
                <c:pt idx="2033">
                  <c:v>0.86573100000000003</c:v>
                </c:pt>
                <c:pt idx="2034">
                  <c:v>0.86573100000000003</c:v>
                </c:pt>
                <c:pt idx="2035">
                  <c:v>0.85780999999999996</c:v>
                </c:pt>
                <c:pt idx="2036">
                  <c:v>0.85780999999999996</c:v>
                </c:pt>
                <c:pt idx="2037">
                  <c:v>0.85127200000000003</c:v>
                </c:pt>
                <c:pt idx="2038">
                  <c:v>0.85127200000000003</c:v>
                </c:pt>
                <c:pt idx="2039">
                  <c:v>0.84420899999999999</c:v>
                </c:pt>
                <c:pt idx="2040">
                  <c:v>0.84420899999999999</c:v>
                </c:pt>
                <c:pt idx="2041">
                  <c:v>0.836669</c:v>
                </c:pt>
                <c:pt idx="2042">
                  <c:v>0.836669</c:v>
                </c:pt>
                <c:pt idx="2043">
                  <c:v>0.82917700000000005</c:v>
                </c:pt>
                <c:pt idx="2044">
                  <c:v>0.822878</c:v>
                </c:pt>
                <c:pt idx="2045">
                  <c:v>0.822878</c:v>
                </c:pt>
                <c:pt idx="2046">
                  <c:v>0.822878</c:v>
                </c:pt>
                <c:pt idx="2047">
                  <c:v>0.81509900000000002</c:v>
                </c:pt>
                <c:pt idx="2048">
                  <c:v>0.81509900000000002</c:v>
                </c:pt>
                <c:pt idx="2049">
                  <c:v>0.80837099999999995</c:v>
                </c:pt>
                <c:pt idx="2050">
                  <c:v>0.80837099999999995</c:v>
                </c:pt>
                <c:pt idx="2051">
                  <c:v>0.80135599999999996</c:v>
                </c:pt>
                <c:pt idx="2052">
                  <c:v>0.80135599999999996</c:v>
                </c:pt>
                <c:pt idx="2053">
                  <c:v>0.79424499999999998</c:v>
                </c:pt>
                <c:pt idx="2054">
                  <c:v>0.79424499999999998</c:v>
                </c:pt>
                <c:pt idx="2055">
                  <c:v>0.78737299999999999</c:v>
                </c:pt>
                <c:pt idx="2056">
                  <c:v>0.78737299999999999</c:v>
                </c:pt>
                <c:pt idx="2057">
                  <c:v>0.78016799999999997</c:v>
                </c:pt>
                <c:pt idx="2058">
                  <c:v>0.78016799999999997</c:v>
                </c:pt>
                <c:pt idx="2059">
                  <c:v>0.77210299999999998</c:v>
                </c:pt>
                <c:pt idx="2060">
                  <c:v>0.77210299999999998</c:v>
                </c:pt>
                <c:pt idx="2061">
                  <c:v>0.76518299999999995</c:v>
                </c:pt>
                <c:pt idx="2062">
                  <c:v>0.76518299999999995</c:v>
                </c:pt>
                <c:pt idx="2063">
                  <c:v>0.758073</c:v>
                </c:pt>
                <c:pt idx="2064">
                  <c:v>0.758073</c:v>
                </c:pt>
                <c:pt idx="2065">
                  <c:v>0.75153499999999995</c:v>
                </c:pt>
                <c:pt idx="2066">
                  <c:v>0.75153499999999995</c:v>
                </c:pt>
                <c:pt idx="2067">
                  <c:v>0.744398</c:v>
                </c:pt>
                <c:pt idx="2068">
                  <c:v>0.744398</c:v>
                </c:pt>
                <c:pt idx="2069">
                  <c:v>0.73710900000000001</c:v>
                </c:pt>
                <c:pt idx="2070">
                  <c:v>0.73710900000000001</c:v>
                </c:pt>
                <c:pt idx="2071">
                  <c:v>0.72982000000000002</c:v>
                </c:pt>
                <c:pt idx="2072">
                  <c:v>0.72982000000000002</c:v>
                </c:pt>
                <c:pt idx="2073">
                  <c:v>0.72248299999999999</c:v>
                </c:pt>
                <c:pt idx="2074">
                  <c:v>0.72248299999999999</c:v>
                </c:pt>
                <c:pt idx="2075">
                  <c:v>0.71485900000000002</c:v>
                </c:pt>
                <c:pt idx="2076">
                  <c:v>0.71485900000000002</c:v>
                </c:pt>
                <c:pt idx="2077">
                  <c:v>0.70781000000000005</c:v>
                </c:pt>
                <c:pt idx="2078">
                  <c:v>0.70781000000000005</c:v>
                </c:pt>
                <c:pt idx="2079">
                  <c:v>0.70061700000000005</c:v>
                </c:pt>
                <c:pt idx="2080">
                  <c:v>0.70061700000000005</c:v>
                </c:pt>
                <c:pt idx="2081">
                  <c:v>0.69352000000000003</c:v>
                </c:pt>
                <c:pt idx="2082">
                  <c:v>0.69352000000000003</c:v>
                </c:pt>
                <c:pt idx="2083">
                  <c:v>0.68647000000000002</c:v>
                </c:pt>
                <c:pt idx="2084">
                  <c:v>0.68647000000000002</c:v>
                </c:pt>
                <c:pt idx="2085">
                  <c:v>0.67966099999999996</c:v>
                </c:pt>
                <c:pt idx="2086">
                  <c:v>0.67966099999999996</c:v>
                </c:pt>
                <c:pt idx="2087">
                  <c:v>0.67222800000000005</c:v>
                </c:pt>
                <c:pt idx="2088">
                  <c:v>0.67222800000000005</c:v>
                </c:pt>
                <c:pt idx="2089">
                  <c:v>0.66541899999999998</c:v>
                </c:pt>
                <c:pt idx="2090">
                  <c:v>0.66541899999999998</c:v>
                </c:pt>
                <c:pt idx="2091">
                  <c:v>0.65788999999999997</c:v>
                </c:pt>
                <c:pt idx="2092">
                  <c:v>0.65788999999999997</c:v>
                </c:pt>
                <c:pt idx="2093">
                  <c:v>0.65103299999999997</c:v>
                </c:pt>
                <c:pt idx="2094">
                  <c:v>0.65103299999999997</c:v>
                </c:pt>
                <c:pt idx="2095">
                  <c:v>0.64321700000000004</c:v>
                </c:pt>
                <c:pt idx="2096">
                  <c:v>0.64321700000000004</c:v>
                </c:pt>
                <c:pt idx="2097">
                  <c:v>0.63635900000000001</c:v>
                </c:pt>
                <c:pt idx="2098">
                  <c:v>0.63635900000000001</c:v>
                </c:pt>
                <c:pt idx="2099">
                  <c:v>0.62950200000000001</c:v>
                </c:pt>
                <c:pt idx="2100">
                  <c:v>0.62950200000000001</c:v>
                </c:pt>
                <c:pt idx="2101">
                  <c:v>0.62250099999999997</c:v>
                </c:pt>
                <c:pt idx="2102">
                  <c:v>0.62250099999999997</c:v>
                </c:pt>
                <c:pt idx="2103">
                  <c:v>0.61502000000000001</c:v>
                </c:pt>
                <c:pt idx="2104">
                  <c:v>0.61502000000000001</c:v>
                </c:pt>
                <c:pt idx="2105">
                  <c:v>0.60840300000000003</c:v>
                </c:pt>
                <c:pt idx="2106">
                  <c:v>0.60840300000000003</c:v>
                </c:pt>
                <c:pt idx="2107">
                  <c:v>0.60116199999999997</c:v>
                </c:pt>
                <c:pt idx="2108">
                  <c:v>0.60116199999999997</c:v>
                </c:pt>
                <c:pt idx="2109">
                  <c:v>0.59406499999999995</c:v>
                </c:pt>
                <c:pt idx="2110">
                  <c:v>0.59406499999999995</c:v>
                </c:pt>
                <c:pt idx="2111">
                  <c:v>0.58691899999999997</c:v>
                </c:pt>
                <c:pt idx="2112">
                  <c:v>0.58691899999999997</c:v>
                </c:pt>
                <c:pt idx="2113">
                  <c:v>0.57948699999999997</c:v>
                </c:pt>
                <c:pt idx="2114">
                  <c:v>0.57948699999999997</c:v>
                </c:pt>
                <c:pt idx="2115">
                  <c:v>0.57258100000000001</c:v>
                </c:pt>
                <c:pt idx="2116">
                  <c:v>0.57258100000000001</c:v>
                </c:pt>
                <c:pt idx="2117">
                  <c:v>0.56471700000000002</c:v>
                </c:pt>
                <c:pt idx="2118">
                  <c:v>0.56471700000000002</c:v>
                </c:pt>
                <c:pt idx="2119">
                  <c:v>0.55843500000000001</c:v>
                </c:pt>
                <c:pt idx="2120">
                  <c:v>0.55843500000000001</c:v>
                </c:pt>
                <c:pt idx="2121">
                  <c:v>0.55090700000000004</c:v>
                </c:pt>
                <c:pt idx="2122">
                  <c:v>0.55090700000000004</c:v>
                </c:pt>
                <c:pt idx="2123">
                  <c:v>0.54366599999999998</c:v>
                </c:pt>
                <c:pt idx="2124">
                  <c:v>0.54366599999999998</c:v>
                </c:pt>
                <c:pt idx="2125">
                  <c:v>0.53608900000000004</c:v>
                </c:pt>
                <c:pt idx="2126">
                  <c:v>0.53608900000000004</c:v>
                </c:pt>
                <c:pt idx="2127">
                  <c:v>0.52937599999999996</c:v>
                </c:pt>
                <c:pt idx="2128">
                  <c:v>0.52937599999999996</c:v>
                </c:pt>
                <c:pt idx="2129">
                  <c:v>0.52179900000000001</c:v>
                </c:pt>
                <c:pt idx="2130">
                  <c:v>0.52179900000000001</c:v>
                </c:pt>
                <c:pt idx="2131">
                  <c:v>0.51494200000000001</c:v>
                </c:pt>
                <c:pt idx="2132">
                  <c:v>0.51494200000000001</c:v>
                </c:pt>
                <c:pt idx="2133">
                  <c:v>0.50851599999999997</c:v>
                </c:pt>
                <c:pt idx="2134">
                  <c:v>0.50851599999999997</c:v>
                </c:pt>
                <c:pt idx="2135">
                  <c:v>0.50079600000000002</c:v>
                </c:pt>
                <c:pt idx="2136">
                  <c:v>0.50079600000000002</c:v>
                </c:pt>
                <c:pt idx="2137">
                  <c:v>0.49473800000000001</c:v>
                </c:pt>
                <c:pt idx="2138">
                  <c:v>0.49473800000000001</c:v>
                </c:pt>
                <c:pt idx="2139">
                  <c:v>0.48718699999999998</c:v>
                </c:pt>
                <c:pt idx="2140">
                  <c:v>0.48718699999999998</c:v>
                </c:pt>
                <c:pt idx="2141">
                  <c:v>0.47973199999999999</c:v>
                </c:pt>
                <c:pt idx="2142">
                  <c:v>0.47973199999999999</c:v>
                </c:pt>
                <c:pt idx="2143">
                  <c:v>0.47266200000000003</c:v>
                </c:pt>
                <c:pt idx="2144">
                  <c:v>0.47266200000000003</c:v>
                </c:pt>
                <c:pt idx="2145">
                  <c:v>0.46501500000000001</c:v>
                </c:pt>
                <c:pt idx="2146">
                  <c:v>0.46501500000000001</c:v>
                </c:pt>
                <c:pt idx="2147">
                  <c:v>0.45828200000000002</c:v>
                </c:pt>
                <c:pt idx="2148">
                  <c:v>0.45828200000000002</c:v>
                </c:pt>
                <c:pt idx="2149">
                  <c:v>0.45101999999999998</c:v>
                </c:pt>
                <c:pt idx="2150">
                  <c:v>0.45101999999999998</c:v>
                </c:pt>
                <c:pt idx="2151">
                  <c:v>0.44409399999999999</c:v>
                </c:pt>
                <c:pt idx="2152">
                  <c:v>0.44409399999999999</c:v>
                </c:pt>
                <c:pt idx="2153">
                  <c:v>0.43692799999999998</c:v>
                </c:pt>
                <c:pt idx="2154">
                  <c:v>0.43692799999999998</c:v>
                </c:pt>
                <c:pt idx="2155">
                  <c:v>0.42961700000000003</c:v>
                </c:pt>
                <c:pt idx="2156">
                  <c:v>0.42961700000000003</c:v>
                </c:pt>
                <c:pt idx="2157">
                  <c:v>0.42177799999999999</c:v>
                </c:pt>
                <c:pt idx="2158">
                  <c:v>0.42177799999999999</c:v>
                </c:pt>
                <c:pt idx="2159">
                  <c:v>0.41480400000000001</c:v>
                </c:pt>
                <c:pt idx="2160">
                  <c:v>0.41480400000000001</c:v>
                </c:pt>
                <c:pt idx="2161">
                  <c:v>0.40826299999999999</c:v>
                </c:pt>
                <c:pt idx="2162">
                  <c:v>0.40826299999999999</c:v>
                </c:pt>
                <c:pt idx="2163">
                  <c:v>0.40138499999999999</c:v>
                </c:pt>
                <c:pt idx="2164">
                  <c:v>0.40138499999999999</c:v>
                </c:pt>
                <c:pt idx="2165">
                  <c:v>0.39335300000000001</c:v>
                </c:pt>
                <c:pt idx="2166">
                  <c:v>0.39335300000000001</c:v>
                </c:pt>
                <c:pt idx="2167">
                  <c:v>0.38575399999999999</c:v>
                </c:pt>
                <c:pt idx="2168">
                  <c:v>0.38575399999999999</c:v>
                </c:pt>
                <c:pt idx="2169">
                  <c:v>0.37950200000000001</c:v>
                </c:pt>
                <c:pt idx="2170">
                  <c:v>0.37950200000000001</c:v>
                </c:pt>
                <c:pt idx="2171">
                  <c:v>0.37257600000000002</c:v>
                </c:pt>
                <c:pt idx="2172">
                  <c:v>0.37257600000000002</c:v>
                </c:pt>
                <c:pt idx="2173">
                  <c:v>0.36488100000000001</c:v>
                </c:pt>
                <c:pt idx="2174">
                  <c:v>0.36488100000000001</c:v>
                </c:pt>
                <c:pt idx="2175">
                  <c:v>0.35833999999999999</c:v>
                </c:pt>
                <c:pt idx="2176">
                  <c:v>0.35833999999999999</c:v>
                </c:pt>
                <c:pt idx="2177">
                  <c:v>0.35098200000000002</c:v>
                </c:pt>
                <c:pt idx="2178">
                  <c:v>0.35098200000000002</c:v>
                </c:pt>
                <c:pt idx="2179">
                  <c:v>0.34304600000000002</c:v>
                </c:pt>
                <c:pt idx="2180">
                  <c:v>0.34304600000000002</c:v>
                </c:pt>
                <c:pt idx="2181">
                  <c:v>0.33588000000000001</c:v>
                </c:pt>
                <c:pt idx="2182">
                  <c:v>0.33588000000000001</c:v>
                </c:pt>
                <c:pt idx="2183">
                  <c:v>0.32914599999999999</c:v>
                </c:pt>
                <c:pt idx="2184">
                  <c:v>0.32914599999999999</c:v>
                </c:pt>
                <c:pt idx="2185">
                  <c:v>0.32236500000000001</c:v>
                </c:pt>
                <c:pt idx="2186">
                  <c:v>0.32236500000000001</c:v>
                </c:pt>
                <c:pt idx="2187">
                  <c:v>0.31486199999999998</c:v>
                </c:pt>
                <c:pt idx="2188">
                  <c:v>0.31486199999999998</c:v>
                </c:pt>
                <c:pt idx="2189">
                  <c:v>0.30822500000000003</c:v>
                </c:pt>
                <c:pt idx="2190">
                  <c:v>0.30822500000000003</c:v>
                </c:pt>
                <c:pt idx="2191">
                  <c:v>0.300626</c:v>
                </c:pt>
                <c:pt idx="2192">
                  <c:v>0.300626</c:v>
                </c:pt>
                <c:pt idx="2193">
                  <c:v>0.293989</c:v>
                </c:pt>
                <c:pt idx="2194">
                  <c:v>0.293989</c:v>
                </c:pt>
                <c:pt idx="2195">
                  <c:v>0.28696700000000003</c:v>
                </c:pt>
                <c:pt idx="2196">
                  <c:v>0.28696700000000003</c:v>
                </c:pt>
                <c:pt idx="2197">
                  <c:v>0.27893499999999999</c:v>
                </c:pt>
                <c:pt idx="2198">
                  <c:v>0.27893499999999999</c:v>
                </c:pt>
                <c:pt idx="2199">
                  <c:v>0.27186500000000002</c:v>
                </c:pt>
                <c:pt idx="2200">
                  <c:v>0.27186500000000002</c:v>
                </c:pt>
                <c:pt idx="2201">
                  <c:v>0.26450600000000002</c:v>
                </c:pt>
                <c:pt idx="2202">
                  <c:v>0.26450600000000002</c:v>
                </c:pt>
                <c:pt idx="2203">
                  <c:v>0.25791700000000001</c:v>
                </c:pt>
                <c:pt idx="2204">
                  <c:v>0.25791700000000001</c:v>
                </c:pt>
                <c:pt idx="2205">
                  <c:v>0.250222</c:v>
                </c:pt>
                <c:pt idx="2206">
                  <c:v>0.250222</c:v>
                </c:pt>
                <c:pt idx="2207">
                  <c:v>0.243924</c:v>
                </c:pt>
                <c:pt idx="2208">
                  <c:v>0.243924</c:v>
                </c:pt>
                <c:pt idx="2209">
                  <c:v>0.23630399999999999</c:v>
                </c:pt>
                <c:pt idx="2210">
                  <c:v>0.23630399999999999</c:v>
                </c:pt>
                <c:pt idx="2211">
                  <c:v>0.229709</c:v>
                </c:pt>
                <c:pt idx="2212">
                  <c:v>0.229709</c:v>
                </c:pt>
                <c:pt idx="2213">
                  <c:v>0.221746</c:v>
                </c:pt>
                <c:pt idx="2214">
                  <c:v>0.221746</c:v>
                </c:pt>
                <c:pt idx="2215">
                  <c:v>0.215591</c:v>
                </c:pt>
                <c:pt idx="2216">
                  <c:v>0.215591</c:v>
                </c:pt>
                <c:pt idx="2217">
                  <c:v>0.207237</c:v>
                </c:pt>
                <c:pt idx="2218">
                  <c:v>0.207237</c:v>
                </c:pt>
                <c:pt idx="2219">
                  <c:v>0.200984</c:v>
                </c:pt>
                <c:pt idx="2220">
                  <c:v>0.200984</c:v>
                </c:pt>
                <c:pt idx="2221">
                  <c:v>0.192777</c:v>
                </c:pt>
                <c:pt idx="2222">
                  <c:v>0.192777</c:v>
                </c:pt>
                <c:pt idx="2223">
                  <c:v>0.185058</c:v>
                </c:pt>
                <c:pt idx="2224">
                  <c:v>0.185058</c:v>
                </c:pt>
                <c:pt idx="2225">
                  <c:v>0.178366</c:v>
                </c:pt>
                <c:pt idx="2226">
                  <c:v>0.178366</c:v>
                </c:pt>
                <c:pt idx="2227">
                  <c:v>0.170989</c:v>
                </c:pt>
                <c:pt idx="2228">
                  <c:v>0.170989</c:v>
                </c:pt>
                <c:pt idx="2229">
                  <c:v>0.16336800000000001</c:v>
                </c:pt>
                <c:pt idx="2230">
                  <c:v>0.16336800000000001</c:v>
                </c:pt>
                <c:pt idx="2231">
                  <c:v>0.15692</c:v>
                </c:pt>
                <c:pt idx="2232">
                  <c:v>0.15692</c:v>
                </c:pt>
                <c:pt idx="2233">
                  <c:v>0.14988499999999999</c:v>
                </c:pt>
                <c:pt idx="2234">
                  <c:v>0.14988499999999999</c:v>
                </c:pt>
                <c:pt idx="2235">
                  <c:v>0.142655</c:v>
                </c:pt>
                <c:pt idx="2236">
                  <c:v>0.142655</c:v>
                </c:pt>
                <c:pt idx="2237">
                  <c:v>0.13581599999999999</c:v>
                </c:pt>
                <c:pt idx="2238">
                  <c:v>0.13581599999999999</c:v>
                </c:pt>
                <c:pt idx="2239">
                  <c:v>0.12868399999999999</c:v>
                </c:pt>
                <c:pt idx="2240">
                  <c:v>0.12868399999999999</c:v>
                </c:pt>
                <c:pt idx="2241">
                  <c:v>0.121405</c:v>
                </c:pt>
                <c:pt idx="2242">
                  <c:v>0.121405</c:v>
                </c:pt>
                <c:pt idx="2243">
                  <c:v>0.114761</c:v>
                </c:pt>
                <c:pt idx="2244">
                  <c:v>0.114761</c:v>
                </c:pt>
                <c:pt idx="2245">
                  <c:v>0.10738399999999999</c:v>
                </c:pt>
                <c:pt idx="2246">
                  <c:v>0.10738399999999999</c:v>
                </c:pt>
                <c:pt idx="2247">
                  <c:v>0.100399</c:v>
                </c:pt>
                <c:pt idx="2248">
                  <c:v>0.100399</c:v>
                </c:pt>
                <c:pt idx="2249">
                  <c:v>9.2484700000000003E-2</c:v>
                </c:pt>
                <c:pt idx="2250">
                  <c:v>9.2484700000000003E-2</c:v>
                </c:pt>
                <c:pt idx="2251">
                  <c:v>8.5547700000000004E-2</c:v>
                </c:pt>
                <c:pt idx="2252">
                  <c:v>8.5547700000000004E-2</c:v>
                </c:pt>
                <c:pt idx="2253">
                  <c:v>7.8366599999999995E-2</c:v>
                </c:pt>
                <c:pt idx="2254">
                  <c:v>7.8366599999999995E-2</c:v>
                </c:pt>
                <c:pt idx="2255">
                  <c:v>7.0599200000000001E-2</c:v>
                </c:pt>
                <c:pt idx="2256">
                  <c:v>7.0599200000000001E-2</c:v>
                </c:pt>
                <c:pt idx="2257">
                  <c:v>6.4199599999999996E-2</c:v>
                </c:pt>
                <c:pt idx="2258">
                  <c:v>6.4199599999999996E-2</c:v>
                </c:pt>
                <c:pt idx="2259">
                  <c:v>5.6334500000000003E-2</c:v>
                </c:pt>
                <c:pt idx="2260">
                  <c:v>5.6334500000000003E-2</c:v>
                </c:pt>
                <c:pt idx="2261">
                  <c:v>4.8713699999999999E-2</c:v>
                </c:pt>
                <c:pt idx="2262">
                  <c:v>4.8713699999999999E-2</c:v>
                </c:pt>
                <c:pt idx="2263">
                  <c:v>4.3046899999999999E-2</c:v>
                </c:pt>
                <c:pt idx="2264">
                  <c:v>4.3046899999999999E-2</c:v>
                </c:pt>
                <c:pt idx="2265">
                  <c:v>3.5132900000000002E-2</c:v>
                </c:pt>
                <c:pt idx="2266">
                  <c:v>3.5132900000000002E-2</c:v>
                </c:pt>
                <c:pt idx="2267">
                  <c:v>2.8440300000000002E-2</c:v>
                </c:pt>
                <c:pt idx="2268">
                  <c:v>2.8440300000000002E-2</c:v>
                </c:pt>
                <c:pt idx="2269">
                  <c:v>2.20407E-2</c:v>
                </c:pt>
                <c:pt idx="2270">
                  <c:v>2.20407E-2</c:v>
                </c:pt>
                <c:pt idx="2271">
                  <c:v>1.4468699999999999E-2</c:v>
                </c:pt>
                <c:pt idx="2272">
                  <c:v>1.4468699999999999E-2</c:v>
                </c:pt>
                <c:pt idx="2273">
                  <c:v>7.1409899999999998E-3</c:v>
                </c:pt>
                <c:pt idx="2274">
                  <c:v>7.1409899999999998E-3</c:v>
                </c:pt>
                <c:pt idx="2275">
                  <c:v>-3.7128600000000001E-3</c:v>
                </c:pt>
                <c:pt idx="2276">
                  <c:v>-3.7128600000000001E-3</c:v>
                </c:pt>
                <c:pt idx="2277">
                  <c:v>-8.9034500000000003E-3</c:v>
                </c:pt>
                <c:pt idx="2278">
                  <c:v>-8.9034500000000003E-3</c:v>
                </c:pt>
                <c:pt idx="2279">
                  <c:v>-1.4142999999999999E-2</c:v>
                </c:pt>
                <c:pt idx="2280">
                  <c:v>-1.4142999999999999E-2</c:v>
                </c:pt>
                <c:pt idx="2281">
                  <c:v>-2.0312899999999998E-2</c:v>
                </c:pt>
                <c:pt idx="2282">
                  <c:v>-2.0312899999999998E-2</c:v>
                </c:pt>
                <c:pt idx="2283">
                  <c:v>-2.7755999999999999E-2</c:v>
                </c:pt>
                <c:pt idx="2284">
                  <c:v>-2.7755999999999999E-2</c:v>
                </c:pt>
                <c:pt idx="2285">
                  <c:v>-3.43177E-2</c:v>
                </c:pt>
                <c:pt idx="2286">
                  <c:v>-3.43177E-2</c:v>
                </c:pt>
                <c:pt idx="2287">
                  <c:v>-4.1809800000000001E-2</c:v>
                </c:pt>
                <c:pt idx="2288">
                  <c:v>-4.1809800000000001E-2</c:v>
                </c:pt>
                <c:pt idx="2289">
                  <c:v>-4.8714300000000002E-2</c:v>
                </c:pt>
                <c:pt idx="2290">
                  <c:v>-4.8714300000000002E-2</c:v>
                </c:pt>
                <c:pt idx="2291">
                  <c:v>-5.4933200000000001E-2</c:v>
                </c:pt>
                <c:pt idx="2292">
                  <c:v>-5.4933200000000001E-2</c:v>
                </c:pt>
                <c:pt idx="2293">
                  <c:v>-6.3110799999999995E-2</c:v>
                </c:pt>
                <c:pt idx="2294">
                  <c:v>-6.3110799999999995E-2</c:v>
                </c:pt>
                <c:pt idx="2295">
                  <c:v>-6.9623500000000005E-2</c:v>
                </c:pt>
                <c:pt idx="2296">
                  <c:v>-6.9623500000000005E-2</c:v>
                </c:pt>
                <c:pt idx="2297">
                  <c:v>-7.6479000000000005E-2</c:v>
                </c:pt>
                <c:pt idx="2298">
                  <c:v>-7.6479000000000005E-2</c:v>
                </c:pt>
                <c:pt idx="2299">
                  <c:v>-8.4362800000000002E-2</c:v>
                </c:pt>
                <c:pt idx="2300">
                  <c:v>-8.4362800000000002E-2</c:v>
                </c:pt>
                <c:pt idx="2301">
                  <c:v>-9.1022400000000003E-2</c:v>
                </c:pt>
                <c:pt idx="2302">
                  <c:v>-9.1022400000000003E-2</c:v>
                </c:pt>
                <c:pt idx="2303">
                  <c:v>-9.7926899999999997E-2</c:v>
                </c:pt>
                <c:pt idx="2304">
                  <c:v>-9.7926899999999997E-2</c:v>
                </c:pt>
                <c:pt idx="2305">
                  <c:v>-0.10537000000000001</c:v>
                </c:pt>
                <c:pt idx="2306">
                  <c:v>-0.10537000000000001</c:v>
                </c:pt>
                <c:pt idx="2307">
                  <c:v>-0.112372</c:v>
                </c:pt>
                <c:pt idx="2308">
                  <c:v>-0.112372</c:v>
                </c:pt>
                <c:pt idx="2309">
                  <c:v>-0.119962</c:v>
                </c:pt>
                <c:pt idx="2310">
                  <c:v>-0.119962</c:v>
                </c:pt>
                <c:pt idx="2311">
                  <c:v>-0.12706300000000001</c:v>
                </c:pt>
                <c:pt idx="2312">
                  <c:v>-0.12706300000000001</c:v>
                </c:pt>
                <c:pt idx="2313">
                  <c:v>-0.13411400000000001</c:v>
                </c:pt>
                <c:pt idx="2314">
                  <c:v>-0.13411400000000001</c:v>
                </c:pt>
                <c:pt idx="2315">
                  <c:v>-0.14097000000000001</c:v>
                </c:pt>
                <c:pt idx="2316">
                  <c:v>-0.14097000000000001</c:v>
                </c:pt>
                <c:pt idx="2317">
                  <c:v>-0.14807000000000001</c:v>
                </c:pt>
                <c:pt idx="2318">
                  <c:v>-0.14807000000000001</c:v>
                </c:pt>
                <c:pt idx="2319">
                  <c:v>-0.15551300000000001</c:v>
                </c:pt>
                <c:pt idx="2320">
                  <c:v>-0.15551300000000001</c:v>
                </c:pt>
                <c:pt idx="2321">
                  <c:v>-0.16217300000000001</c:v>
                </c:pt>
                <c:pt idx="2322">
                  <c:v>-0.16217300000000001</c:v>
                </c:pt>
                <c:pt idx="2323">
                  <c:v>-0.16941999999999999</c:v>
                </c:pt>
                <c:pt idx="2324">
                  <c:v>-0.16941999999999999</c:v>
                </c:pt>
                <c:pt idx="2325">
                  <c:v>-0.17622599999999999</c:v>
                </c:pt>
                <c:pt idx="2326">
                  <c:v>-0.17622599999999999</c:v>
                </c:pt>
                <c:pt idx="2327">
                  <c:v>-0.18337600000000001</c:v>
                </c:pt>
                <c:pt idx="2328">
                  <c:v>-0.18337600000000001</c:v>
                </c:pt>
                <c:pt idx="2329">
                  <c:v>-0.19042700000000001</c:v>
                </c:pt>
                <c:pt idx="2330">
                  <c:v>-0.19042700000000001</c:v>
                </c:pt>
                <c:pt idx="2331">
                  <c:v>-0.19875200000000001</c:v>
                </c:pt>
                <c:pt idx="2332">
                  <c:v>-0.19875200000000001</c:v>
                </c:pt>
                <c:pt idx="2333">
                  <c:v>-0.20599899999999999</c:v>
                </c:pt>
                <c:pt idx="2334">
                  <c:v>-0.20599899999999999</c:v>
                </c:pt>
                <c:pt idx="2335">
                  <c:v>-0.21324599999999999</c:v>
                </c:pt>
                <c:pt idx="2336">
                  <c:v>-0.21324599999999999</c:v>
                </c:pt>
                <c:pt idx="2337">
                  <c:v>-0.22054199999999999</c:v>
                </c:pt>
                <c:pt idx="2338">
                  <c:v>-0.22054199999999999</c:v>
                </c:pt>
                <c:pt idx="2339">
                  <c:v>-0.22720199999999999</c:v>
                </c:pt>
                <c:pt idx="2340">
                  <c:v>-0.22720199999999999</c:v>
                </c:pt>
                <c:pt idx="2341">
                  <c:v>-0.23484099999999999</c:v>
                </c:pt>
                <c:pt idx="2342">
                  <c:v>-0.23484099999999999</c:v>
                </c:pt>
                <c:pt idx="2343">
                  <c:v>-0.24140200000000001</c:v>
                </c:pt>
                <c:pt idx="2344">
                  <c:v>-0.24140200000000001</c:v>
                </c:pt>
                <c:pt idx="2345">
                  <c:v>-0.24865000000000001</c:v>
                </c:pt>
                <c:pt idx="2346">
                  <c:v>-0.24865000000000001</c:v>
                </c:pt>
                <c:pt idx="2347">
                  <c:v>-0.25522400000000001</c:v>
                </c:pt>
                <c:pt idx="2348">
                  <c:v>-0.25522400000000001</c:v>
                </c:pt>
                <c:pt idx="2349">
                  <c:v>-0.262212</c:v>
                </c:pt>
                <c:pt idx="2350">
                  <c:v>-0.262212</c:v>
                </c:pt>
                <c:pt idx="2351">
                  <c:v>-0.269152</c:v>
                </c:pt>
                <c:pt idx="2352">
                  <c:v>-0.269152</c:v>
                </c:pt>
                <c:pt idx="2353">
                  <c:v>-0.27782600000000002</c:v>
                </c:pt>
                <c:pt idx="2354">
                  <c:v>-0.27782600000000002</c:v>
                </c:pt>
                <c:pt idx="2355">
                  <c:v>-0.28399400000000002</c:v>
                </c:pt>
                <c:pt idx="2356">
                  <c:v>-0.28399400000000002</c:v>
                </c:pt>
                <c:pt idx="2357">
                  <c:v>-0.29103000000000001</c:v>
                </c:pt>
                <c:pt idx="2358">
                  <c:v>-0.29103000000000001</c:v>
                </c:pt>
                <c:pt idx="2359">
                  <c:v>-0.29845100000000002</c:v>
                </c:pt>
                <c:pt idx="2360">
                  <c:v>-0.29845100000000002</c:v>
                </c:pt>
                <c:pt idx="2361">
                  <c:v>-0.30563200000000001</c:v>
                </c:pt>
                <c:pt idx="2362">
                  <c:v>-0.30563200000000001</c:v>
                </c:pt>
                <c:pt idx="2363">
                  <c:v>-0.31180000000000002</c:v>
                </c:pt>
                <c:pt idx="2364">
                  <c:v>-0.31180000000000002</c:v>
                </c:pt>
                <c:pt idx="2365">
                  <c:v>-0.31917299999999998</c:v>
                </c:pt>
                <c:pt idx="2366">
                  <c:v>-0.31917299999999998</c:v>
                </c:pt>
                <c:pt idx="2367">
                  <c:v>-0.326739</c:v>
                </c:pt>
                <c:pt idx="2368">
                  <c:v>-0.326739</c:v>
                </c:pt>
                <c:pt idx="2369">
                  <c:v>-0.33324500000000001</c:v>
                </c:pt>
                <c:pt idx="2370">
                  <c:v>-0.33324500000000001</c:v>
                </c:pt>
                <c:pt idx="2371">
                  <c:v>-0.34066600000000002</c:v>
                </c:pt>
                <c:pt idx="2372">
                  <c:v>-0.34066600000000002</c:v>
                </c:pt>
                <c:pt idx="2373">
                  <c:v>-0.34799099999999999</c:v>
                </c:pt>
                <c:pt idx="2374">
                  <c:v>-0.34799099999999999</c:v>
                </c:pt>
                <c:pt idx="2375">
                  <c:v>-0.355124</c:v>
                </c:pt>
                <c:pt idx="2376">
                  <c:v>-0.355124</c:v>
                </c:pt>
                <c:pt idx="2377">
                  <c:v>-0.362593</c:v>
                </c:pt>
                <c:pt idx="2378">
                  <c:v>-0.362593</c:v>
                </c:pt>
                <c:pt idx="2379">
                  <c:v>-0.36934</c:v>
                </c:pt>
                <c:pt idx="2380">
                  <c:v>-0.36934</c:v>
                </c:pt>
                <c:pt idx="2381">
                  <c:v>-0.37661699999999998</c:v>
                </c:pt>
                <c:pt idx="2382">
                  <c:v>-0.37661699999999998</c:v>
                </c:pt>
                <c:pt idx="2383">
                  <c:v>-0.38384499999999999</c:v>
                </c:pt>
                <c:pt idx="2384">
                  <c:v>-0.38384499999999999</c:v>
                </c:pt>
                <c:pt idx="2385">
                  <c:v>-0.390544</c:v>
                </c:pt>
                <c:pt idx="2386">
                  <c:v>-0.390544</c:v>
                </c:pt>
                <c:pt idx="2387">
                  <c:v>-0.39709800000000001</c:v>
                </c:pt>
                <c:pt idx="2388">
                  <c:v>-0.39709800000000001</c:v>
                </c:pt>
                <c:pt idx="2389">
                  <c:v>-0.40548299999999998</c:v>
                </c:pt>
                <c:pt idx="2390">
                  <c:v>-0.40548299999999998</c:v>
                </c:pt>
                <c:pt idx="2391">
                  <c:v>-0.41218100000000002</c:v>
                </c:pt>
                <c:pt idx="2392">
                  <c:v>-0.41218100000000002</c:v>
                </c:pt>
                <c:pt idx="2393">
                  <c:v>-0.419603</c:v>
                </c:pt>
                <c:pt idx="2394">
                  <c:v>-0.419603</c:v>
                </c:pt>
                <c:pt idx="2395">
                  <c:v>-0.42687900000000001</c:v>
                </c:pt>
                <c:pt idx="2396">
                  <c:v>-0.42687900000000001</c:v>
                </c:pt>
                <c:pt idx="2397">
                  <c:v>-0.43295099999999997</c:v>
                </c:pt>
                <c:pt idx="2398">
                  <c:v>-0.43295099999999997</c:v>
                </c:pt>
                <c:pt idx="2399">
                  <c:v>-0.44109599999999999</c:v>
                </c:pt>
                <c:pt idx="2400">
                  <c:v>-0.44109599999999999</c:v>
                </c:pt>
                <c:pt idx="2401">
                  <c:v>-0.44818000000000002</c:v>
                </c:pt>
                <c:pt idx="2402">
                  <c:v>-0.44818000000000002</c:v>
                </c:pt>
                <c:pt idx="2403">
                  <c:v>-0.45535999999999999</c:v>
                </c:pt>
                <c:pt idx="2404">
                  <c:v>-0.45535999999999999</c:v>
                </c:pt>
                <c:pt idx="2405">
                  <c:v>-0.46287800000000001</c:v>
                </c:pt>
                <c:pt idx="2406">
                  <c:v>-0.46287800000000001</c:v>
                </c:pt>
                <c:pt idx="2407">
                  <c:v>-0.47029900000000002</c:v>
                </c:pt>
                <c:pt idx="2408">
                  <c:v>-0.47029900000000002</c:v>
                </c:pt>
                <c:pt idx="2409">
                  <c:v>-0.47747899999999999</c:v>
                </c:pt>
                <c:pt idx="2410">
                  <c:v>-0.47747899999999999</c:v>
                </c:pt>
                <c:pt idx="2411">
                  <c:v>-0.483792</c:v>
                </c:pt>
                <c:pt idx="2412">
                  <c:v>-0.483792</c:v>
                </c:pt>
                <c:pt idx="2413">
                  <c:v>-0.49077999999999999</c:v>
                </c:pt>
                <c:pt idx="2414">
                  <c:v>-0.49077999999999999</c:v>
                </c:pt>
                <c:pt idx="2415">
                  <c:v>-0.49791200000000002</c:v>
                </c:pt>
                <c:pt idx="2416">
                  <c:v>-0.49791200000000002</c:v>
                </c:pt>
                <c:pt idx="2417">
                  <c:v>-0.50516399999999995</c:v>
                </c:pt>
                <c:pt idx="2418">
                  <c:v>-0.50516399999999995</c:v>
                </c:pt>
                <c:pt idx="2419">
                  <c:v>-0.51072700000000004</c:v>
                </c:pt>
                <c:pt idx="2420">
                  <c:v>-0.51072700000000004</c:v>
                </c:pt>
                <c:pt idx="2421">
                  <c:v>-0.51816099999999998</c:v>
                </c:pt>
                <c:pt idx="2422">
                  <c:v>-0.51816099999999998</c:v>
                </c:pt>
                <c:pt idx="2423">
                  <c:v>-0.526698</c:v>
                </c:pt>
                <c:pt idx="2424">
                  <c:v>-0.526698</c:v>
                </c:pt>
                <c:pt idx="2425">
                  <c:v>-0.53322099999999995</c:v>
                </c:pt>
                <c:pt idx="2426">
                  <c:v>-0.53322099999999995</c:v>
                </c:pt>
                <c:pt idx="2427">
                  <c:v>-0.54031899999999999</c:v>
                </c:pt>
                <c:pt idx="2428">
                  <c:v>-0.54031899999999999</c:v>
                </c:pt>
                <c:pt idx="2429">
                  <c:v>-0.54789600000000005</c:v>
                </c:pt>
                <c:pt idx="2430">
                  <c:v>-0.54789600000000005</c:v>
                </c:pt>
                <c:pt idx="2431">
                  <c:v>-0.55408299999999999</c:v>
                </c:pt>
                <c:pt idx="2432">
                  <c:v>-0.55408299999999999</c:v>
                </c:pt>
                <c:pt idx="2433">
                  <c:v>-0.56257199999999996</c:v>
                </c:pt>
                <c:pt idx="2434">
                  <c:v>-0.56257199999999996</c:v>
                </c:pt>
                <c:pt idx="2435">
                  <c:v>-0.56923800000000002</c:v>
                </c:pt>
                <c:pt idx="2436">
                  <c:v>-0.56923800000000002</c:v>
                </c:pt>
                <c:pt idx="2437">
                  <c:v>-0.57595300000000005</c:v>
                </c:pt>
                <c:pt idx="2438">
                  <c:v>-0.57595300000000005</c:v>
                </c:pt>
                <c:pt idx="2439">
                  <c:v>-0.58357899999999996</c:v>
                </c:pt>
                <c:pt idx="2440">
                  <c:v>-0.58357899999999996</c:v>
                </c:pt>
                <c:pt idx="2441">
                  <c:v>-0.59024500000000002</c:v>
                </c:pt>
                <c:pt idx="2442">
                  <c:v>-0.59024500000000002</c:v>
                </c:pt>
                <c:pt idx="2443">
                  <c:v>-0.59782299999999999</c:v>
                </c:pt>
                <c:pt idx="2444">
                  <c:v>-0.59782299999999999</c:v>
                </c:pt>
                <c:pt idx="2445">
                  <c:v>-0.605352</c:v>
                </c:pt>
                <c:pt idx="2446">
                  <c:v>-0.605352</c:v>
                </c:pt>
                <c:pt idx="2447">
                  <c:v>-0.61216300000000001</c:v>
                </c:pt>
                <c:pt idx="2448">
                  <c:v>-0.61216300000000001</c:v>
                </c:pt>
                <c:pt idx="2449">
                  <c:v>-0.61868500000000004</c:v>
                </c:pt>
                <c:pt idx="2450">
                  <c:v>-0.61868500000000004</c:v>
                </c:pt>
                <c:pt idx="2451">
                  <c:v>-0.62611899999999998</c:v>
                </c:pt>
                <c:pt idx="2452">
                  <c:v>-0.62611899999999998</c:v>
                </c:pt>
                <c:pt idx="2453">
                  <c:v>-0.63326499999999997</c:v>
                </c:pt>
                <c:pt idx="2454">
                  <c:v>-0.63326499999999997</c:v>
                </c:pt>
                <c:pt idx="2455">
                  <c:v>-0.64031499999999997</c:v>
                </c:pt>
                <c:pt idx="2456">
                  <c:v>-0.64031499999999997</c:v>
                </c:pt>
                <c:pt idx="2457">
                  <c:v>-0.64736499999999997</c:v>
                </c:pt>
                <c:pt idx="2458">
                  <c:v>-0.64736499999999997</c:v>
                </c:pt>
                <c:pt idx="2459">
                  <c:v>-0.65499099999999999</c:v>
                </c:pt>
                <c:pt idx="2460">
                  <c:v>-0.65499099999999999</c:v>
                </c:pt>
                <c:pt idx="2461">
                  <c:v>-0.66165799999999997</c:v>
                </c:pt>
                <c:pt idx="2462">
                  <c:v>-0.66165799999999997</c:v>
                </c:pt>
                <c:pt idx="2463">
                  <c:v>-0.66870799999999997</c:v>
                </c:pt>
                <c:pt idx="2464">
                  <c:v>-0.66870799999999997</c:v>
                </c:pt>
                <c:pt idx="2465">
                  <c:v>-0.675566</c:v>
                </c:pt>
                <c:pt idx="2466">
                  <c:v>-0.675566</c:v>
                </c:pt>
                <c:pt idx="2467">
                  <c:v>-0.68300000000000005</c:v>
                </c:pt>
                <c:pt idx="2468">
                  <c:v>-0.68300000000000005</c:v>
                </c:pt>
                <c:pt idx="2469">
                  <c:v>-0.691249</c:v>
                </c:pt>
                <c:pt idx="2470">
                  <c:v>-0.691249</c:v>
                </c:pt>
                <c:pt idx="2471">
                  <c:v>-0.69719600000000004</c:v>
                </c:pt>
                <c:pt idx="2472">
                  <c:v>-0.69719600000000004</c:v>
                </c:pt>
                <c:pt idx="2473">
                  <c:v>-0.70506100000000005</c:v>
                </c:pt>
                <c:pt idx="2474">
                  <c:v>-0.70506100000000005</c:v>
                </c:pt>
                <c:pt idx="2475">
                  <c:v>-0.71134399999999998</c:v>
                </c:pt>
                <c:pt idx="2476">
                  <c:v>-0.71134399999999998</c:v>
                </c:pt>
                <c:pt idx="2477">
                  <c:v>-0.71916199999999997</c:v>
                </c:pt>
                <c:pt idx="2478">
                  <c:v>-0.71916199999999997</c:v>
                </c:pt>
                <c:pt idx="2479">
                  <c:v>-0.72592400000000001</c:v>
                </c:pt>
                <c:pt idx="2480">
                  <c:v>-0.72592400000000001</c:v>
                </c:pt>
                <c:pt idx="2481">
                  <c:v>-0.73369300000000004</c:v>
                </c:pt>
                <c:pt idx="2482">
                  <c:v>-0.73369300000000004</c:v>
                </c:pt>
                <c:pt idx="2483">
                  <c:v>-0.74050400000000005</c:v>
                </c:pt>
                <c:pt idx="2484">
                  <c:v>-0.74050400000000005</c:v>
                </c:pt>
                <c:pt idx="2485">
                  <c:v>-0.747506</c:v>
                </c:pt>
                <c:pt idx="2486">
                  <c:v>-0.747506</c:v>
                </c:pt>
                <c:pt idx="2487">
                  <c:v>-0.75458199999999997</c:v>
                </c:pt>
                <c:pt idx="2488">
                  <c:v>-0.75458199999999997</c:v>
                </c:pt>
                <c:pt idx="2489">
                  <c:v>-0.76260300000000003</c:v>
                </c:pt>
                <c:pt idx="2490">
                  <c:v>-0.76260300000000003</c:v>
                </c:pt>
                <c:pt idx="2491">
                  <c:v>-0.76871299999999998</c:v>
                </c:pt>
                <c:pt idx="2492">
                  <c:v>-0.76871299999999998</c:v>
                </c:pt>
                <c:pt idx="2493">
                  <c:v>-0.77702000000000004</c:v>
                </c:pt>
                <c:pt idx="2494">
                  <c:v>-0.77702000000000004</c:v>
                </c:pt>
                <c:pt idx="2495">
                  <c:v>-0.78293999999999997</c:v>
                </c:pt>
                <c:pt idx="2496">
                  <c:v>-0.78293999999999997</c:v>
                </c:pt>
                <c:pt idx="2497">
                  <c:v>-0.79010100000000005</c:v>
                </c:pt>
                <c:pt idx="2498">
                  <c:v>-0.79010100000000005</c:v>
                </c:pt>
                <c:pt idx="2499">
                  <c:v>-0.79721399999999998</c:v>
                </c:pt>
                <c:pt idx="2500">
                  <c:v>-0.79721399999999998</c:v>
                </c:pt>
                <c:pt idx="2501">
                  <c:v>-0.80489999999999995</c:v>
                </c:pt>
                <c:pt idx="2502">
                  <c:v>-0.80489999999999995</c:v>
                </c:pt>
                <c:pt idx="2503">
                  <c:v>-0.81210899999999997</c:v>
                </c:pt>
                <c:pt idx="2504">
                  <c:v>-0.81210899999999997</c:v>
                </c:pt>
                <c:pt idx="2505">
                  <c:v>-0.81864899999999996</c:v>
                </c:pt>
                <c:pt idx="2506">
                  <c:v>-0.81864899999999996</c:v>
                </c:pt>
                <c:pt idx="2507">
                  <c:v>-0.82552400000000004</c:v>
                </c:pt>
                <c:pt idx="2508">
                  <c:v>-0.82552400000000004</c:v>
                </c:pt>
                <c:pt idx="2509">
                  <c:v>-0.83321000000000001</c:v>
                </c:pt>
                <c:pt idx="2510">
                  <c:v>-0.83321000000000001</c:v>
                </c:pt>
                <c:pt idx="2511">
                  <c:v>-0.84037099999999998</c:v>
                </c:pt>
                <c:pt idx="2512">
                  <c:v>-0.84037099999999998</c:v>
                </c:pt>
                <c:pt idx="2513">
                  <c:v>-0.84734100000000001</c:v>
                </c:pt>
                <c:pt idx="2514">
                  <c:v>-0.84734100000000001</c:v>
                </c:pt>
                <c:pt idx="2515">
                  <c:v>-0.85397699999999999</c:v>
                </c:pt>
                <c:pt idx="2516">
                  <c:v>-0.85397699999999999</c:v>
                </c:pt>
                <c:pt idx="2517">
                  <c:v>-0.86089899999999997</c:v>
                </c:pt>
                <c:pt idx="2518">
                  <c:v>-0.86089899999999997</c:v>
                </c:pt>
                <c:pt idx="2519">
                  <c:v>-0.86806000000000005</c:v>
                </c:pt>
                <c:pt idx="2520">
                  <c:v>-0.86806000000000005</c:v>
                </c:pt>
                <c:pt idx="2521">
                  <c:v>-0.87565099999999996</c:v>
                </c:pt>
                <c:pt idx="2522">
                  <c:v>-0.87565099999999996</c:v>
                </c:pt>
                <c:pt idx="2523">
                  <c:v>-0.88243000000000005</c:v>
                </c:pt>
                <c:pt idx="2524">
                  <c:v>-0.88243000000000005</c:v>
                </c:pt>
                <c:pt idx="2525">
                  <c:v>-0.88978199999999996</c:v>
                </c:pt>
                <c:pt idx="2526">
                  <c:v>-0.88978199999999996</c:v>
                </c:pt>
                <c:pt idx="2527">
                  <c:v>-0.897563</c:v>
                </c:pt>
                <c:pt idx="2528">
                  <c:v>-0.897563</c:v>
                </c:pt>
                <c:pt idx="2529">
                  <c:v>-0.90386500000000003</c:v>
                </c:pt>
                <c:pt idx="2530">
                  <c:v>-0.90386500000000003</c:v>
                </c:pt>
                <c:pt idx="2531">
                  <c:v>-0.91131300000000004</c:v>
                </c:pt>
                <c:pt idx="2532">
                  <c:v>-0.91131300000000004</c:v>
                </c:pt>
                <c:pt idx="2533">
                  <c:v>-0.91804399999999997</c:v>
                </c:pt>
                <c:pt idx="2534">
                  <c:v>-0.91804399999999997</c:v>
                </c:pt>
                <c:pt idx="2535">
                  <c:v>-0.92544400000000004</c:v>
                </c:pt>
                <c:pt idx="2536">
                  <c:v>-0.92544400000000004</c:v>
                </c:pt>
                <c:pt idx="2537">
                  <c:v>-0.93289100000000003</c:v>
                </c:pt>
                <c:pt idx="2538">
                  <c:v>-0.93289100000000003</c:v>
                </c:pt>
                <c:pt idx="2539">
                  <c:v>-0.93957500000000005</c:v>
                </c:pt>
                <c:pt idx="2540">
                  <c:v>-0.93957500000000005</c:v>
                </c:pt>
                <c:pt idx="2541">
                  <c:v>-0.94702200000000003</c:v>
                </c:pt>
                <c:pt idx="2542">
                  <c:v>-0.94702200000000003</c:v>
                </c:pt>
                <c:pt idx="2543">
                  <c:v>-0.95404</c:v>
                </c:pt>
                <c:pt idx="2544">
                  <c:v>-0.95404</c:v>
                </c:pt>
                <c:pt idx="2545">
                  <c:v>-0.96201199999999998</c:v>
                </c:pt>
                <c:pt idx="2546">
                  <c:v>-0.96201199999999998</c:v>
                </c:pt>
                <c:pt idx="2547">
                  <c:v>-0.96812299999999996</c:v>
                </c:pt>
                <c:pt idx="2548">
                  <c:v>-0.96812299999999996</c:v>
                </c:pt>
                <c:pt idx="2549">
                  <c:v>-0.97566600000000003</c:v>
                </c:pt>
                <c:pt idx="2550">
                  <c:v>-0.97566600000000003</c:v>
                </c:pt>
                <c:pt idx="2551">
                  <c:v>-0.98206300000000002</c:v>
                </c:pt>
                <c:pt idx="2552">
                  <c:v>-0.98206300000000002</c:v>
                </c:pt>
                <c:pt idx="2553">
                  <c:v>-0.98965400000000003</c:v>
                </c:pt>
                <c:pt idx="2554">
                  <c:v>-0.98965400000000003</c:v>
                </c:pt>
                <c:pt idx="2555">
                  <c:v>-0.99690999999999996</c:v>
                </c:pt>
                <c:pt idx="2556">
                  <c:v>-0.99690999999999996</c:v>
                </c:pt>
                <c:pt idx="2557">
                  <c:v>-1.0045200000000001</c:v>
                </c:pt>
                <c:pt idx="2558">
                  <c:v>-1.0045200000000001</c:v>
                </c:pt>
                <c:pt idx="2559">
                  <c:v>-1.01196</c:v>
                </c:pt>
                <c:pt idx="2560">
                  <c:v>-1.01196</c:v>
                </c:pt>
                <c:pt idx="2561">
                  <c:v>-1.01817</c:v>
                </c:pt>
                <c:pt idx="2562">
                  <c:v>-1.01817</c:v>
                </c:pt>
                <c:pt idx="2563">
                  <c:v>-1.0251399999999999</c:v>
                </c:pt>
                <c:pt idx="2564">
                  <c:v>-1.0251399999999999</c:v>
                </c:pt>
                <c:pt idx="2565">
                  <c:v>-1.0319700000000001</c:v>
                </c:pt>
                <c:pt idx="2566">
                  <c:v>-1.0319700000000001</c:v>
                </c:pt>
                <c:pt idx="2567">
                  <c:v>-1.0395000000000001</c:v>
                </c:pt>
                <c:pt idx="2568">
                  <c:v>-1.0395000000000001</c:v>
                </c:pt>
                <c:pt idx="2569">
                  <c:v>-1.0461400000000001</c:v>
                </c:pt>
                <c:pt idx="2570">
                  <c:v>-1.0461400000000001</c:v>
                </c:pt>
                <c:pt idx="2571">
                  <c:v>-1.0543</c:v>
                </c:pt>
                <c:pt idx="2572">
                  <c:v>-1.0543</c:v>
                </c:pt>
                <c:pt idx="2573">
                  <c:v>-1.0611699999999999</c:v>
                </c:pt>
                <c:pt idx="2574">
                  <c:v>-1.0611699999999999</c:v>
                </c:pt>
                <c:pt idx="2575">
                  <c:v>-1.0682799999999999</c:v>
                </c:pt>
                <c:pt idx="2576">
                  <c:v>-1.0682799999999999</c:v>
                </c:pt>
                <c:pt idx="2577">
                  <c:v>-1.0760099999999999</c:v>
                </c:pt>
                <c:pt idx="2578">
                  <c:v>-1.0760099999999999</c:v>
                </c:pt>
                <c:pt idx="2579">
                  <c:v>-1.08246</c:v>
                </c:pt>
                <c:pt idx="2580">
                  <c:v>-1.08246</c:v>
                </c:pt>
                <c:pt idx="2581">
                  <c:v>-1.0900000000000001</c:v>
                </c:pt>
                <c:pt idx="2582">
                  <c:v>-1.0900000000000001</c:v>
                </c:pt>
                <c:pt idx="2583">
                  <c:v>-1.09659</c:v>
                </c:pt>
                <c:pt idx="2584">
                  <c:v>-1.09659</c:v>
                </c:pt>
                <c:pt idx="2585">
                  <c:v>-1.1039300000000001</c:v>
                </c:pt>
                <c:pt idx="2586">
                  <c:v>-1.1039300000000001</c:v>
                </c:pt>
                <c:pt idx="2587">
                  <c:v>-1.11147</c:v>
                </c:pt>
                <c:pt idx="2588">
                  <c:v>-1.11147</c:v>
                </c:pt>
                <c:pt idx="2589">
                  <c:v>-1.11778</c:v>
                </c:pt>
                <c:pt idx="2590">
                  <c:v>-1.11778</c:v>
                </c:pt>
                <c:pt idx="2591">
                  <c:v>-1.12503</c:v>
                </c:pt>
                <c:pt idx="2592">
                  <c:v>-1.12503</c:v>
                </c:pt>
                <c:pt idx="2593">
                  <c:v>-1.1322399999999999</c:v>
                </c:pt>
                <c:pt idx="2594">
                  <c:v>-1.1322399999999999</c:v>
                </c:pt>
                <c:pt idx="2595">
                  <c:v>-1.14011</c:v>
                </c:pt>
                <c:pt idx="2596">
                  <c:v>-1.14011</c:v>
                </c:pt>
                <c:pt idx="2597">
                  <c:v>-1.14679</c:v>
                </c:pt>
                <c:pt idx="2598">
                  <c:v>-1.14679</c:v>
                </c:pt>
                <c:pt idx="2599">
                  <c:v>-1.15381</c:v>
                </c:pt>
                <c:pt idx="2600">
                  <c:v>-1.15381</c:v>
                </c:pt>
                <c:pt idx="2601">
                  <c:v>-1.16154</c:v>
                </c:pt>
                <c:pt idx="2602">
                  <c:v>-1.16154</c:v>
                </c:pt>
                <c:pt idx="2603">
                  <c:v>-1.1682699999999999</c:v>
                </c:pt>
                <c:pt idx="2604">
                  <c:v>-1.1682699999999999</c:v>
                </c:pt>
                <c:pt idx="2605">
                  <c:v>-1.1750499999999999</c:v>
                </c:pt>
                <c:pt idx="2606">
                  <c:v>-1.1750499999999999</c:v>
                </c:pt>
                <c:pt idx="2607">
                  <c:v>-1.1818299999999999</c:v>
                </c:pt>
                <c:pt idx="2608">
                  <c:v>-1.1818299999999999</c:v>
                </c:pt>
                <c:pt idx="2609">
                  <c:v>-1.19008</c:v>
                </c:pt>
                <c:pt idx="2610">
                  <c:v>-1.19008</c:v>
                </c:pt>
                <c:pt idx="2611">
                  <c:v>-1.1969000000000001</c:v>
                </c:pt>
                <c:pt idx="2612">
                  <c:v>-1.1969000000000001</c:v>
                </c:pt>
                <c:pt idx="2613">
                  <c:v>-1.2041599999999999</c:v>
                </c:pt>
                <c:pt idx="2614">
                  <c:v>-1.2041599999999999</c:v>
                </c:pt>
                <c:pt idx="2615">
                  <c:v>-1.2104600000000001</c:v>
                </c:pt>
                <c:pt idx="2616">
                  <c:v>-1.2104600000000001</c:v>
                </c:pt>
                <c:pt idx="2617">
                  <c:v>-1.21814</c:v>
                </c:pt>
                <c:pt idx="2618">
                  <c:v>-1.21814</c:v>
                </c:pt>
                <c:pt idx="2619">
                  <c:v>-1.2250700000000001</c:v>
                </c:pt>
                <c:pt idx="2620">
                  <c:v>-1.2250700000000001</c:v>
                </c:pt>
                <c:pt idx="2621">
                  <c:v>-1.2324600000000001</c:v>
                </c:pt>
                <c:pt idx="2622">
                  <c:v>-1.2324600000000001</c:v>
                </c:pt>
                <c:pt idx="2623">
                  <c:v>-1.2393799999999999</c:v>
                </c:pt>
                <c:pt idx="2624">
                  <c:v>-1.2393799999999999</c:v>
                </c:pt>
                <c:pt idx="2625">
                  <c:v>-1.2461199999999999</c:v>
                </c:pt>
                <c:pt idx="2626">
                  <c:v>-1.2461199999999999</c:v>
                </c:pt>
                <c:pt idx="2627">
                  <c:v>-1.2541500000000001</c:v>
                </c:pt>
                <c:pt idx="2628">
                  <c:v>-1.2541500000000001</c:v>
                </c:pt>
                <c:pt idx="2629">
                  <c:v>-1.26088</c:v>
                </c:pt>
                <c:pt idx="2630">
                  <c:v>-1.26088</c:v>
                </c:pt>
                <c:pt idx="2631">
                  <c:v>-1.26837</c:v>
                </c:pt>
                <c:pt idx="2632">
                  <c:v>-1.26837</c:v>
                </c:pt>
                <c:pt idx="2633">
                  <c:v>-1.27552</c:v>
                </c:pt>
                <c:pt idx="2634">
                  <c:v>-1.27552</c:v>
                </c:pt>
                <c:pt idx="2635">
                  <c:v>-1.2822100000000001</c:v>
                </c:pt>
                <c:pt idx="2636">
                  <c:v>-1.2822100000000001</c:v>
                </c:pt>
                <c:pt idx="2637">
                  <c:v>-1.29026</c:v>
                </c:pt>
                <c:pt idx="2638">
                  <c:v>-1.29026</c:v>
                </c:pt>
                <c:pt idx="2639">
                  <c:v>-1.29643</c:v>
                </c:pt>
                <c:pt idx="2640">
                  <c:v>-1.29643</c:v>
                </c:pt>
                <c:pt idx="2641">
                  <c:v>-1.30321</c:v>
                </c:pt>
                <c:pt idx="2642">
                  <c:v>-1.30321</c:v>
                </c:pt>
                <c:pt idx="2643">
                  <c:v>-1.3100799999999999</c:v>
                </c:pt>
                <c:pt idx="2644">
                  <c:v>-1.3100799999999999</c:v>
                </c:pt>
                <c:pt idx="2645">
                  <c:v>-1.3171900000000001</c:v>
                </c:pt>
                <c:pt idx="2646">
                  <c:v>-1.3171900000000001</c:v>
                </c:pt>
                <c:pt idx="2647">
                  <c:v>-1.32491</c:v>
                </c:pt>
                <c:pt idx="2648">
                  <c:v>-1.32491</c:v>
                </c:pt>
                <c:pt idx="2649">
                  <c:v>-1.33131</c:v>
                </c:pt>
                <c:pt idx="2650">
                  <c:v>-1.33131</c:v>
                </c:pt>
                <c:pt idx="2651">
                  <c:v>-1.3394600000000001</c:v>
                </c:pt>
                <c:pt idx="2652">
                  <c:v>-1.3394600000000001</c:v>
                </c:pt>
                <c:pt idx="2653">
                  <c:v>-1.3459099999999999</c:v>
                </c:pt>
                <c:pt idx="2654">
                  <c:v>-1.3459099999999999</c:v>
                </c:pt>
                <c:pt idx="2655">
                  <c:v>-1.35419</c:v>
                </c:pt>
                <c:pt idx="2656">
                  <c:v>-1.35419</c:v>
                </c:pt>
                <c:pt idx="2657">
                  <c:v>-1.3605</c:v>
                </c:pt>
                <c:pt idx="2658">
                  <c:v>-1.3605</c:v>
                </c:pt>
                <c:pt idx="2659">
                  <c:v>-1.3685499999999999</c:v>
                </c:pt>
                <c:pt idx="2660">
                  <c:v>-1.3685499999999999</c:v>
                </c:pt>
                <c:pt idx="2661">
                  <c:v>-1.3752899999999999</c:v>
                </c:pt>
                <c:pt idx="2662">
                  <c:v>-1.3752899999999999</c:v>
                </c:pt>
                <c:pt idx="2663">
                  <c:v>-1.3819300000000001</c:v>
                </c:pt>
                <c:pt idx="2664">
                  <c:v>-1.3819300000000001</c:v>
                </c:pt>
                <c:pt idx="2665">
                  <c:v>-1.3887499999999999</c:v>
                </c:pt>
                <c:pt idx="2666">
                  <c:v>-1.3887499999999999</c:v>
                </c:pt>
                <c:pt idx="2667">
                  <c:v>-1.3962399999999999</c:v>
                </c:pt>
                <c:pt idx="2668">
                  <c:v>-1.3962399999999999</c:v>
                </c:pt>
                <c:pt idx="2669">
                  <c:v>-1.4027400000000001</c:v>
                </c:pt>
                <c:pt idx="2670">
                  <c:v>-1.4027400000000001</c:v>
                </c:pt>
                <c:pt idx="2671">
                  <c:v>-1.4104099999999999</c:v>
                </c:pt>
                <c:pt idx="2672">
                  <c:v>-1.4104099999999999</c:v>
                </c:pt>
                <c:pt idx="2673">
                  <c:v>-1.4178999999999999</c:v>
                </c:pt>
                <c:pt idx="2674">
                  <c:v>-1.4178999999999999</c:v>
                </c:pt>
                <c:pt idx="2675">
                  <c:v>-1.42482</c:v>
                </c:pt>
                <c:pt idx="2676">
                  <c:v>-1.42482</c:v>
                </c:pt>
                <c:pt idx="2677">
                  <c:v>-1.4322999999999999</c:v>
                </c:pt>
                <c:pt idx="2678">
                  <c:v>-1.4322999999999999</c:v>
                </c:pt>
                <c:pt idx="2679">
                  <c:v>-1.4397899999999999</c:v>
                </c:pt>
                <c:pt idx="2680">
                  <c:v>-1.44591</c:v>
                </c:pt>
                <c:pt idx="2681">
                  <c:v>-1.44591</c:v>
                </c:pt>
                <c:pt idx="2682">
                  <c:v>-1.44591</c:v>
                </c:pt>
                <c:pt idx="2683">
                  <c:v>-1.4528799999999999</c:v>
                </c:pt>
                <c:pt idx="2684">
                  <c:v>-1.4528799999999999</c:v>
                </c:pt>
                <c:pt idx="2685">
                  <c:v>-1.4603200000000001</c:v>
                </c:pt>
                <c:pt idx="2686">
                  <c:v>-1.4603200000000001</c:v>
                </c:pt>
                <c:pt idx="2687">
                  <c:v>-1.46719</c:v>
                </c:pt>
                <c:pt idx="2688">
                  <c:v>-1.46719</c:v>
                </c:pt>
                <c:pt idx="2689">
                  <c:v>-1.47496</c:v>
                </c:pt>
                <c:pt idx="2690">
                  <c:v>-1.47496</c:v>
                </c:pt>
                <c:pt idx="2691">
                  <c:v>-1.48197</c:v>
                </c:pt>
                <c:pt idx="2692">
                  <c:v>-1.48197</c:v>
                </c:pt>
                <c:pt idx="2693">
                  <c:v>-1.48899</c:v>
                </c:pt>
                <c:pt idx="2694">
                  <c:v>-1.48899</c:v>
                </c:pt>
                <c:pt idx="2695">
                  <c:v>-1.4970399999999999</c:v>
                </c:pt>
                <c:pt idx="2696">
                  <c:v>-1.4970399999999999</c:v>
                </c:pt>
                <c:pt idx="2697">
                  <c:v>-1.5033000000000001</c:v>
                </c:pt>
                <c:pt idx="2698">
                  <c:v>-1.5033000000000001</c:v>
                </c:pt>
                <c:pt idx="2699">
                  <c:v>-1.51153</c:v>
                </c:pt>
                <c:pt idx="2700">
                  <c:v>-1.51153</c:v>
                </c:pt>
                <c:pt idx="2701">
                  <c:v>-1.5184599999999999</c:v>
                </c:pt>
                <c:pt idx="2702">
                  <c:v>-1.5184599999999999</c:v>
                </c:pt>
                <c:pt idx="2703">
                  <c:v>-1.52478</c:v>
                </c:pt>
                <c:pt idx="2704">
                  <c:v>-1.5323100000000001</c:v>
                </c:pt>
                <c:pt idx="2705">
                  <c:v>-1.5323100000000001</c:v>
                </c:pt>
                <c:pt idx="2706">
                  <c:v>-1.53965</c:v>
                </c:pt>
                <c:pt idx="2707">
                  <c:v>-1.53965</c:v>
                </c:pt>
                <c:pt idx="2708">
                  <c:v>-1.5468599999999999</c:v>
                </c:pt>
                <c:pt idx="2709">
                  <c:v>-1.5468599999999999</c:v>
                </c:pt>
                <c:pt idx="2710">
                  <c:v>-1.5468599999999999</c:v>
                </c:pt>
                <c:pt idx="2711">
                  <c:v>-1.5537799999999999</c:v>
                </c:pt>
                <c:pt idx="2712">
                  <c:v>-1.5537799999999999</c:v>
                </c:pt>
                <c:pt idx="2713">
                  <c:v>-1.5603800000000001</c:v>
                </c:pt>
                <c:pt idx="2714">
                  <c:v>-1.5603800000000001</c:v>
                </c:pt>
                <c:pt idx="2715">
                  <c:v>-1.56758</c:v>
                </c:pt>
                <c:pt idx="2716">
                  <c:v>-1.56758</c:v>
                </c:pt>
                <c:pt idx="2717">
                  <c:v>-1.5745100000000001</c:v>
                </c:pt>
                <c:pt idx="2718">
                  <c:v>-1.5745100000000001</c:v>
                </c:pt>
                <c:pt idx="2719">
                  <c:v>-1.5811999999999999</c:v>
                </c:pt>
                <c:pt idx="2720">
                  <c:v>-1.5811999999999999</c:v>
                </c:pt>
                <c:pt idx="2721">
                  <c:v>-1.58813</c:v>
                </c:pt>
                <c:pt idx="2722">
                  <c:v>-1.58813</c:v>
                </c:pt>
                <c:pt idx="2723">
                  <c:v>-1.5956999999999999</c:v>
                </c:pt>
                <c:pt idx="2724">
                  <c:v>-1.5956999999999999</c:v>
                </c:pt>
                <c:pt idx="2725">
                  <c:v>-1.6020300000000001</c:v>
                </c:pt>
                <c:pt idx="2726">
                  <c:v>-1.6020300000000001</c:v>
                </c:pt>
                <c:pt idx="2727">
                  <c:v>-1.6097900000000001</c:v>
                </c:pt>
                <c:pt idx="2728">
                  <c:v>-1.6097900000000001</c:v>
                </c:pt>
                <c:pt idx="2729">
                  <c:v>-1.6183399999999999</c:v>
                </c:pt>
                <c:pt idx="2730">
                  <c:v>-1.6183399999999999</c:v>
                </c:pt>
                <c:pt idx="2731">
                  <c:v>-1.6252200000000001</c:v>
                </c:pt>
                <c:pt idx="2732">
                  <c:v>-1.6252200000000001</c:v>
                </c:pt>
                <c:pt idx="2733">
                  <c:v>-1.63154</c:v>
                </c:pt>
                <c:pt idx="2734">
                  <c:v>-1.63154</c:v>
                </c:pt>
                <c:pt idx="2735">
                  <c:v>-1.6391100000000001</c:v>
                </c:pt>
                <c:pt idx="2736">
                  <c:v>-1.6391100000000001</c:v>
                </c:pt>
                <c:pt idx="2737">
                  <c:v>-1.6460399999999999</c:v>
                </c:pt>
                <c:pt idx="2738">
                  <c:v>-1.6460399999999999</c:v>
                </c:pt>
                <c:pt idx="2739">
                  <c:v>-1.6525000000000001</c:v>
                </c:pt>
                <c:pt idx="2740">
                  <c:v>-1.66049</c:v>
                </c:pt>
                <c:pt idx="2741">
                  <c:v>-1.66049</c:v>
                </c:pt>
                <c:pt idx="2742">
                  <c:v>-1.66049</c:v>
                </c:pt>
                <c:pt idx="2743">
                  <c:v>-1.6667700000000001</c:v>
                </c:pt>
                <c:pt idx="2744">
                  <c:v>-1.6667700000000001</c:v>
                </c:pt>
                <c:pt idx="2745">
                  <c:v>-1.6751799999999999</c:v>
                </c:pt>
                <c:pt idx="2746">
                  <c:v>-1.6751799999999999</c:v>
                </c:pt>
                <c:pt idx="2747">
                  <c:v>-1.68197</c:v>
                </c:pt>
                <c:pt idx="2748">
                  <c:v>-1.68197</c:v>
                </c:pt>
                <c:pt idx="2749">
                  <c:v>-1.68866</c:v>
                </c:pt>
                <c:pt idx="2750">
                  <c:v>-1.68866</c:v>
                </c:pt>
                <c:pt idx="2751">
                  <c:v>-1.6954899999999999</c:v>
                </c:pt>
                <c:pt idx="2752">
                  <c:v>-1.6954899999999999</c:v>
                </c:pt>
                <c:pt idx="2753">
                  <c:v>-1.7028799999999999</c:v>
                </c:pt>
                <c:pt idx="2754">
                  <c:v>-1.7028799999999999</c:v>
                </c:pt>
                <c:pt idx="2755">
                  <c:v>-1.70967</c:v>
                </c:pt>
                <c:pt idx="2756">
                  <c:v>-1.70967</c:v>
                </c:pt>
                <c:pt idx="2757">
                  <c:v>-1.7177100000000001</c:v>
                </c:pt>
                <c:pt idx="2758">
                  <c:v>-1.7177100000000001</c:v>
                </c:pt>
                <c:pt idx="2759">
                  <c:v>-1.7248699999999999</c:v>
                </c:pt>
                <c:pt idx="2760">
                  <c:v>-1.7248699999999999</c:v>
                </c:pt>
                <c:pt idx="2761">
                  <c:v>-1.73291</c:v>
                </c:pt>
                <c:pt idx="2762">
                  <c:v>-1.73291</c:v>
                </c:pt>
                <c:pt idx="2763">
                  <c:v>-1.7397400000000001</c:v>
                </c:pt>
                <c:pt idx="2764">
                  <c:v>-1.7397400000000001</c:v>
                </c:pt>
                <c:pt idx="2765">
                  <c:v>-1.74685</c:v>
                </c:pt>
                <c:pt idx="2766">
                  <c:v>-1.74685</c:v>
                </c:pt>
                <c:pt idx="2767">
                  <c:v>-1.75312</c:v>
                </c:pt>
                <c:pt idx="2768">
                  <c:v>-1.7606900000000001</c:v>
                </c:pt>
                <c:pt idx="2769">
                  <c:v>-1.7606900000000001</c:v>
                </c:pt>
                <c:pt idx="2770">
                  <c:v>-1.76742</c:v>
                </c:pt>
                <c:pt idx="2771">
                  <c:v>-1.76742</c:v>
                </c:pt>
                <c:pt idx="2772">
                  <c:v>-1.77424</c:v>
                </c:pt>
                <c:pt idx="2773">
                  <c:v>-1.77424</c:v>
                </c:pt>
                <c:pt idx="2774">
                  <c:v>-1.78148</c:v>
                </c:pt>
                <c:pt idx="2775">
                  <c:v>-1.78148</c:v>
                </c:pt>
                <c:pt idx="2776">
                  <c:v>-1.78148</c:v>
                </c:pt>
                <c:pt idx="2777">
                  <c:v>-1.78914</c:v>
                </c:pt>
                <c:pt idx="2778">
                  <c:v>-1.78914</c:v>
                </c:pt>
                <c:pt idx="2779">
                  <c:v>-1.79633</c:v>
                </c:pt>
                <c:pt idx="2780">
                  <c:v>-1.79633</c:v>
                </c:pt>
                <c:pt idx="2781">
                  <c:v>-1.8027899999999999</c:v>
                </c:pt>
                <c:pt idx="2782">
                  <c:v>-1.8027899999999999</c:v>
                </c:pt>
                <c:pt idx="2783">
                  <c:v>-1.8103100000000001</c:v>
                </c:pt>
                <c:pt idx="2784">
                  <c:v>-1.8103100000000001</c:v>
                </c:pt>
                <c:pt idx="2785">
                  <c:v>-1.81731</c:v>
                </c:pt>
                <c:pt idx="2786">
                  <c:v>-1.81731</c:v>
                </c:pt>
                <c:pt idx="2787">
                  <c:v>-1.8246899999999999</c:v>
                </c:pt>
                <c:pt idx="2788">
                  <c:v>-1.8246899999999999</c:v>
                </c:pt>
                <c:pt idx="2789">
                  <c:v>-1.8318000000000001</c:v>
                </c:pt>
                <c:pt idx="2790">
                  <c:v>-1.8318000000000001</c:v>
                </c:pt>
                <c:pt idx="2791">
                  <c:v>-1.83908</c:v>
                </c:pt>
                <c:pt idx="2792">
                  <c:v>-1.83908</c:v>
                </c:pt>
                <c:pt idx="2793">
                  <c:v>-1.84572</c:v>
                </c:pt>
                <c:pt idx="2794">
                  <c:v>-1.84572</c:v>
                </c:pt>
                <c:pt idx="2795">
                  <c:v>-1.8535200000000001</c:v>
                </c:pt>
                <c:pt idx="2796">
                  <c:v>-1.8535200000000001</c:v>
                </c:pt>
                <c:pt idx="2797">
                  <c:v>-1.86002</c:v>
                </c:pt>
                <c:pt idx="2798">
                  <c:v>-1.8668400000000001</c:v>
                </c:pt>
                <c:pt idx="2799">
                  <c:v>-1.8668400000000001</c:v>
                </c:pt>
                <c:pt idx="2800">
                  <c:v>-1.8745400000000001</c:v>
                </c:pt>
                <c:pt idx="2801">
                  <c:v>-1.8745400000000001</c:v>
                </c:pt>
                <c:pt idx="2802">
                  <c:v>-1.8809</c:v>
                </c:pt>
                <c:pt idx="2803">
                  <c:v>-1.8809</c:v>
                </c:pt>
                <c:pt idx="2804">
                  <c:v>-1.8809</c:v>
                </c:pt>
                <c:pt idx="2805">
                  <c:v>-1.88852</c:v>
                </c:pt>
                <c:pt idx="2806">
                  <c:v>-1.89594</c:v>
                </c:pt>
                <c:pt idx="2807">
                  <c:v>-1.89594</c:v>
                </c:pt>
                <c:pt idx="2808">
                  <c:v>-1.89594</c:v>
                </c:pt>
                <c:pt idx="2809">
                  <c:v>-1.9036900000000001</c:v>
                </c:pt>
                <c:pt idx="2810">
                  <c:v>-1.9036900000000001</c:v>
                </c:pt>
                <c:pt idx="2811">
                  <c:v>-1.91066</c:v>
                </c:pt>
                <c:pt idx="2812">
                  <c:v>-1.91066</c:v>
                </c:pt>
                <c:pt idx="2813">
                  <c:v>-1.9163600000000001</c:v>
                </c:pt>
                <c:pt idx="2814">
                  <c:v>-1.9163600000000001</c:v>
                </c:pt>
                <c:pt idx="2815">
                  <c:v>-1.9241600000000001</c:v>
                </c:pt>
                <c:pt idx="2816">
                  <c:v>-1.9241600000000001</c:v>
                </c:pt>
                <c:pt idx="2817">
                  <c:v>-1.9306099999999999</c:v>
                </c:pt>
                <c:pt idx="2818">
                  <c:v>-1.9306099999999999</c:v>
                </c:pt>
                <c:pt idx="2819">
                  <c:v>-1.9379900000000001</c:v>
                </c:pt>
                <c:pt idx="2820">
                  <c:v>-1.9379900000000001</c:v>
                </c:pt>
                <c:pt idx="2821">
                  <c:v>-1.94635</c:v>
                </c:pt>
                <c:pt idx="2822">
                  <c:v>-1.94635</c:v>
                </c:pt>
                <c:pt idx="2823">
                  <c:v>-1.9526600000000001</c:v>
                </c:pt>
                <c:pt idx="2824">
                  <c:v>-1.9526600000000001</c:v>
                </c:pt>
                <c:pt idx="2825">
                  <c:v>-1.9605999999999999</c:v>
                </c:pt>
                <c:pt idx="2826">
                  <c:v>-1.9605999999999999</c:v>
                </c:pt>
                <c:pt idx="2827">
                  <c:v>-1.96668</c:v>
                </c:pt>
                <c:pt idx="2828">
                  <c:v>-1.96668</c:v>
                </c:pt>
                <c:pt idx="2829">
                  <c:v>-1.9734100000000001</c:v>
                </c:pt>
                <c:pt idx="2830">
                  <c:v>-1.9734100000000001</c:v>
                </c:pt>
                <c:pt idx="2831">
                  <c:v>-1.98125</c:v>
                </c:pt>
                <c:pt idx="2832">
                  <c:v>-1.98125</c:v>
                </c:pt>
                <c:pt idx="2833">
                  <c:v>-1.98752</c:v>
                </c:pt>
                <c:pt idx="2834">
                  <c:v>-1.98752</c:v>
                </c:pt>
                <c:pt idx="2835">
                  <c:v>-1.9954099999999999</c:v>
                </c:pt>
                <c:pt idx="2836">
                  <c:v>-1.9954099999999999</c:v>
                </c:pt>
                <c:pt idx="2837">
                  <c:v>-2.0030299999999999</c:v>
                </c:pt>
                <c:pt idx="2838">
                  <c:v>-2.0030299999999999</c:v>
                </c:pt>
                <c:pt idx="2839">
                  <c:v>-2.0092599999999998</c:v>
                </c:pt>
                <c:pt idx="2840">
                  <c:v>-2.0092599999999998</c:v>
                </c:pt>
                <c:pt idx="2841">
                  <c:v>-2.0173100000000002</c:v>
                </c:pt>
                <c:pt idx="2842">
                  <c:v>-2.0173100000000002</c:v>
                </c:pt>
                <c:pt idx="2843">
                  <c:v>-2.0233599999999998</c:v>
                </c:pt>
                <c:pt idx="2844">
                  <c:v>-2.0233599999999998</c:v>
                </c:pt>
                <c:pt idx="2845">
                  <c:v>-2.0308099999999998</c:v>
                </c:pt>
                <c:pt idx="2846">
                  <c:v>-2.0308099999999998</c:v>
                </c:pt>
                <c:pt idx="2847">
                  <c:v>-2.0367799999999998</c:v>
                </c:pt>
                <c:pt idx="2848">
                  <c:v>-2.0367799999999998</c:v>
                </c:pt>
                <c:pt idx="2849">
                  <c:v>-2.0445899999999999</c:v>
                </c:pt>
                <c:pt idx="2850">
                  <c:v>-2.0445899999999999</c:v>
                </c:pt>
                <c:pt idx="2851">
                  <c:v>-2.0513300000000001</c:v>
                </c:pt>
                <c:pt idx="2852">
                  <c:v>-2.0513300000000001</c:v>
                </c:pt>
                <c:pt idx="2853">
                  <c:v>-2.0587800000000001</c:v>
                </c:pt>
                <c:pt idx="2854">
                  <c:v>-2.0587800000000001</c:v>
                </c:pt>
                <c:pt idx="2855">
                  <c:v>-2.0650599999999999</c:v>
                </c:pt>
                <c:pt idx="2856">
                  <c:v>-2.0650599999999999</c:v>
                </c:pt>
                <c:pt idx="2857">
                  <c:v>-2.0728800000000001</c:v>
                </c:pt>
                <c:pt idx="2858">
                  <c:v>-2.0728800000000001</c:v>
                </c:pt>
                <c:pt idx="2859">
                  <c:v>-2.0801500000000002</c:v>
                </c:pt>
                <c:pt idx="2860">
                  <c:v>-2.0801500000000002</c:v>
                </c:pt>
                <c:pt idx="2861">
                  <c:v>-2.0866600000000002</c:v>
                </c:pt>
                <c:pt idx="2862">
                  <c:v>-2.0938400000000001</c:v>
                </c:pt>
                <c:pt idx="2863">
                  <c:v>-2.0938400000000001</c:v>
                </c:pt>
                <c:pt idx="2864">
                  <c:v>-2.1012499999999998</c:v>
                </c:pt>
                <c:pt idx="2865">
                  <c:v>-2.1012499999999998</c:v>
                </c:pt>
                <c:pt idx="2866">
                  <c:v>-2.1075300000000001</c:v>
                </c:pt>
                <c:pt idx="2867">
                  <c:v>-2.1075300000000001</c:v>
                </c:pt>
                <c:pt idx="2868">
                  <c:v>-2.1151200000000001</c:v>
                </c:pt>
                <c:pt idx="2869">
                  <c:v>-2.1151200000000001</c:v>
                </c:pt>
                <c:pt idx="2870">
                  <c:v>-2.1151200000000001</c:v>
                </c:pt>
                <c:pt idx="2871">
                  <c:v>-2.1218499999999998</c:v>
                </c:pt>
                <c:pt idx="2872">
                  <c:v>-2.1218499999999998</c:v>
                </c:pt>
                <c:pt idx="2873">
                  <c:v>-2.12886</c:v>
                </c:pt>
                <c:pt idx="2874">
                  <c:v>-2.12886</c:v>
                </c:pt>
                <c:pt idx="2875">
                  <c:v>-2.1369899999999999</c:v>
                </c:pt>
                <c:pt idx="2876">
                  <c:v>-2.1369899999999999</c:v>
                </c:pt>
                <c:pt idx="2877">
                  <c:v>-2.1434500000000001</c:v>
                </c:pt>
                <c:pt idx="2878">
                  <c:v>-2.1434500000000001</c:v>
                </c:pt>
                <c:pt idx="2879">
                  <c:v>-2.1515399999999998</c:v>
                </c:pt>
                <c:pt idx="2880">
                  <c:v>-2.1515399999999998</c:v>
                </c:pt>
                <c:pt idx="2881">
                  <c:v>-2.1581299999999999</c:v>
                </c:pt>
                <c:pt idx="2882">
                  <c:v>-2.1581299999999999</c:v>
                </c:pt>
                <c:pt idx="2883">
                  <c:v>-2.16527</c:v>
                </c:pt>
                <c:pt idx="2884">
                  <c:v>-2.16527</c:v>
                </c:pt>
                <c:pt idx="2885">
                  <c:v>-2.1735799999999998</c:v>
                </c:pt>
                <c:pt idx="2886">
                  <c:v>-2.1735799999999998</c:v>
                </c:pt>
                <c:pt idx="2887">
                  <c:v>-2.1795900000000001</c:v>
                </c:pt>
                <c:pt idx="2888">
                  <c:v>-2.1795900000000001</c:v>
                </c:pt>
                <c:pt idx="2889">
                  <c:v>-2.18642</c:v>
                </c:pt>
                <c:pt idx="2890">
                  <c:v>-2.18642</c:v>
                </c:pt>
                <c:pt idx="2891">
                  <c:v>-2.19333</c:v>
                </c:pt>
                <c:pt idx="2892">
                  <c:v>-2.19333</c:v>
                </c:pt>
                <c:pt idx="2893">
                  <c:v>-2.2011400000000001</c:v>
                </c:pt>
                <c:pt idx="2894">
                  <c:v>-2.2011400000000001</c:v>
                </c:pt>
                <c:pt idx="2895">
                  <c:v>-2.20824</c:v>
                </c:pt>
                <c:pt idx="2896">
                  <c:v>-2.20824</c:v>
                </c:pt>
                <c:pt idx="2897">
                  <c:v>-2.2156899999999999</c:v>
                </c:pt>
                <c:pt idx="2898">
                  <c:v>-2.2156899999999999</c:v>
                </c:pt>
                <c:pt idx="2899">
                  <c:v>-2.2241399999999998</c:v>
                </c:pt>
                <c:pt idx="2900">
                  <c:v>-2.2241399999999998</c:v>
                </c:pt>
                <c:pt idx="2901">
                  <c:v>-2.2303799999999998</c:v>
                </c:pt>
                <c:pt idx="2902">
                  <c:v>-2.2303799999999998</c:v>
                </c:pt>
                <c:pt idx="2903">
                  <c:v>-2.2379199999999999</c:v>
                </c:pt>
                <c:pt idx="2904">
                  <c:v>-2.2379199999999999</c:v>
                </c:pt>
                <c:pt idx="2905">
                  <c:v>-2.2450199999999998</c:v>
                </c:pt>
                <c:pt idx="2906">
                  <c:v>-2.2450199999999998</c:v>
                </c:pt>
                <c:pt idx="2907">
                  <c:v>-2.2520500000000001</c:v>
                </c:pt>
                <c:pt idx="2908">
                  <c:v>-2.2520500000000001</c:v>
                </c:pt>
                <c:pt idx="2909">
                  <c:v>-2.2589899999999998</c:v>
                </c:pt>
                <c:pt idx="2910">
                  <c:v>-2.2589899999999998</c:v>
                </c:pt>
                <c:pt idx="2911">
                  <c:v>-2.26606</c:v>
                </c:pt>
                <c:pt idx="2912">
                  <c:v>-2.26606</c:v>
                </c:pt>
                <c:pt idx="2913">
                  <c:v>-2.2734800000000002</c:v>
                </c:pt>
                <c:pt idx="2914">
                  <c:v>-2.2734800000000002</c:v>
                </c:pt>
                <c:pt idx="2915">
                  <c:v>-2.27989</c:v>
                </c:pt>
                <c:pt idx="2916">
                  <c:v>-2.27989</c:v>
                </c:pt>
                <c:pt idx="2917">
                  <c:v>-2.28688</c:v>
                </c:pt>
                <c:pt idx="2918">
                  <c:v>-2.28688</c:v>
                </c:pt>
                <c:pt idx="2919">
                  <c:v>-2.2945600000000002</c:v>
                </c:pt>
                <c:pt idx="2920">
                  <c:v>-2.2945600000000002</c:v>
                </c:pt>
                <c:pt idx="2921">
                  <c:v>-2.3008000000000002</c:v>
                </c:pt>
                <c:pt idx="2922">
                  <c:v>-2.3008000000000002</c:v>
                </c:pt>
                <c:pt idx="2923">
                  <c:v>-2.30809</c:v>
                </c:pt>
                <c:pt idx="2924">
                  <c:v>-2.30809</c:v>
                </c:pt>
                <c:pt idx="2925">
                  <c:v>-2.3156500000000002</c:v>
                </c:pt>
                <c:pt idx="2926">
                  <c:v>-2.3156500000000002</c:v>
                </c:pt>
                <c:pt idx="2927">
                  <c:v>-2.32307</c:v>
                </c:pt>
                <c:pt idx="2928">
                  <c:v>-2.32307</c:v>
                </c:pt>
                <c:pt idx="2929">
                  <c:v>-2.3301400000000001</c:v>
                </c:pt>
                <c:pt idx="2930">
                  <c:v>-2.3301400000000001</c:v>
                </c:pt>
                <c:pt idx="2931">
                  <c:v>-2.3372099999999998</c:v>
                </c:pt>
                <c:pt idx="2932">
                  <c:v>-2.3372099999999998</c:v>
                </c:pt>
                <c:pt idx="2933">
                  <c:v>-2.3448099999999998</c:v>
                </c:pt>
                <c:pt idx="2934">
                  <c:v>-2.3448099999999998</c:v>
                </c:pt>
                <c:pt idx="2935">
                  <c:v>-2.3511299999999999</c:v>
                </c:pt>
                <c:pt idx="2936">
                  <c:v>-2.3586399999999998</c:v>
                </c:pt>
                <c:pt idx="2937">
                  <c:v>-2.3586399999999998</c:v>
                </c:pt>
                <c:pt idx="2938">
                  <c:v>-2.3662899999999998</c:v>
                </c:pt>
                <c:pt idx="2939">
                  <c:v>-2.3662899999999998</c:v>
                </c:pt>
                <c:pt idx="2940">
                  <c:v>-2.3662899999999998</c:v>
                </c:pt>
                <c:pt idx="2941">
                  <c:v>-2.3727900000000002</c:v>
                </c:pt>
                <c:pt idx="2942">
                  <c:v>-2.3727900000000002</c:v>
                </c:pt>
                <c:pt idx="2943">
                  <c:v>-2.3796400000000002</c:v>
                </c:pt>
                <c:pt idx="2944">
                  <c:v>-2.3796400000000002</c:v>
                </c:pt>
                <c:pt idx="2945">
                  <c:v>-2.3863099999999999</c:v>
                </c:pt>
                <c:pt idx="2946">
                  <c:v>-2.3863099999999999</c:v>
                </c:pt>
                <c:pt idx="2947">
                  <c:v>-2.3947500000000002</c:v>
                </c:pt>
                <c:pt idx="2948">
                  <c:v>-2.3947500000000002</c:v>
                </c:pt>
                <c:pt idx="2949">
                  <c:v>-2.4008099999999999</c:v>
                </c:pt>
                <c:pt idx="2950">
                  <c:v>-2.4008099999999999</c:v>
                </c:pt>
                <c:pt idx="2951">
                  <c:v>-2.40788</c:v>
                </c:pt>
                <c:pt idx="2952">
                  <c:v>-2.40788</c:v>
                </c:pt>
                <c:pt idx="2953">
                  <c:v>-2.4164400000000001</c:v>
                </c:pt>
                <c:pt idx="2954">
                  <c:v>-2.4224999999999999</c:v>
                </c:pt>
                <c:pt idx="2955">
                  <c:v>-2.4224999999999999</c:v>
                </c:pt>
                <c:pt idx="2956">
                  <c:v>-2.4293999999999998</c:v>
                </c:pt>
                <c:pt idx="2957">
                  <c:v>-2.4293999999999998</c:v>
                </c:pt>
                <c:pt idx="2958">
                  <c:v>-2.4359899999999999</c:v>
                </c:pt>
                <c:pt idx="2959">
                  <c:v>-2.4359899999999999</c:v>
                </c:pt>
                <c:pt idx="2960">
                  <c:v>-2.4424899999999998</c:v>
                </c:pt>
                <c:pt idx="2961">
                  <c:v>-2.4424899999999998</c:v>
                </c:pt>
                <c:pt idx="2962">
                  <c:v>-2.4496899999999999</c:v>
                </c:pt>
                <c:pt idx="2963">
                  <c:v>-2.4496899999999999</c:v>
                </c:pt>
                <c:pt idx="2964">
                  <c:v>-2.4566699999999999</c:v>
                </c:pt>
                <c:pt idx="2965">
                  <c:v>-2.4566699999999999</c:v>
                </c:pt>
                <c:pt idx="2966">
                  <c:v>-2.46366</c:v>
                </c:pt>
                <c:pt idx="2967">
                  <c:v>-2.46366</c:v>
                </c:pt>
                <c:pt idx="2968">
                  <c:v>-2.4702000000000002</c:v>
                </c:pt>
                <c:pt idx="2969">
                  <c:v>-2.4702000000000002</c:v>
                </c:pt>
                <c:pt idx="2970">
                  <c:v>-2.4763899999999999</c:v>
                </c:pt>
                <c:pt idx="2971">
                  <c:v>-2.4763899999999999</c:v>
                </c:pt>
                <c:pt idx="2972">
                  <c:v>-2.4833799999999999</c:v>
                </c:pt>
                <c:pt idx="2973">
                  <c:v>-2.4833799999999999</c:v>
                </c:pt>
                <c:pt idx="2974">
                  <c:v>-2.4916800000000001</c:v>
                </c:pt>
                <c:pt idx="2975">
                  <c:v>-2.4916800000000001</c:v>
                </c:pt>
                <c:pt idx="2976">
                  <c:v>-2.4984899999999999</c:v>
                </c:pt>
                <c:pt idx="2977">
                  <c:v>-2.4984899999999999</c:v>
                </c:pt>
                <c:pt idx="2978">
                  <c:v>-2.5058799999999999</c:v>
                </c:pt>
                <c:pt idx="2979">
                  <c:v>-2.5058799999999999</c:v>
                </c:pt>
                <c:pt idx="2980">
                  <c:v>-2.5130400000000002</c:v>
                </c:pt>
                <c:pt idx="2981">
                  <c:v>-2.5130400000000002</c:v>
                </c:pt>
                <c:pt idx="2982">
                  <c:v>-2.5208300000000001</c:v>
                </c:pt>
                <c:pt idx="2983">
                  <c:v>-2.5208300000000001</c:v>
                </c:pt>
                <c:pt idx="2984">
                  <c:v>-2.5274899999999998</c:v>
                </c:pt>
                <c:pt idx="2985">
                  <c:v>-2.5274899999999998</c:v>
                </c:pt>
                <c:pt idx="2986">
                  <c:v>-2.5350100000000002</c:v>
                </c:pt>
                <c:pt idx="2987">
                  <c:v>-2.5350100000000002</c:v>
                </c:pt>
                <c:pt idx="2988">
                  <c:v>-2.5419</c:v>
                </c:pt>
                <c:pt idx="2989">
                  <c:v>-2.5419</c:v>
                </c:pt>
                <c:pt idx="2990">
                  <c:v>-2.5489299999999999</c:v>
                </c:pt>
                <c:pt idx="2991">
                  <c:v>-2.5489299999999999</c:v>
                </c:pt>
                <c:pt idx="2992">
                  <c:v>-2.55654</c:v>
                </c:pt>
                <c:pt idx="2993">
                  <c:v>-2.55654</c:v>
                </c:pt>
                <c:pt idx="2994">
                  <c:v>-2.5643699999999998</c:v>
                </c:pt>
                <c:pt idx="2995">
                  <c:v>-2.5643699999999998</c:v>
                </c:pt>
                <c:pt idx="2996">
                  <c:v>-2.5709</c:v>
                </c:pt>
                <c:pt idx="2997">
                  <c:v>-2.5709</c:v>
                </c:pt>
                <c:pt idx="2998">
                  <c:v>-2.5790099999999998</c:v>
                </c:pt>
                <c:pt idx="2999">
                  <c:v>-2.5790099999999998</c:v>
                </c:pt>
                <c:pt idx="3000">
                  <c:v>-2.5863499999999999</c:v>
                </c:pt>
                <c:pt idx="3001">
                  <c:v>-2.5863499999999999</c:v>
                </c:pt>
                <c:pt idx="3002">
                  <c:v>-2.5921599999999998</c:v>
                </c:pt>
                <c:pt idx="3003">
                  <c:v>-2.5921599999999998</c:v>
                </c:pt>
                <c:pt idx="3004">
                  <c:v>-2.5990899999999999</c:v>
                </c:pt>
                <c:pt idx="3005">
                  <c:v>-2.5990899999999999</c:v>
                </c:pt>
                <c:pt idx="3006">
                  <c:v>-2.60738</c:v>
                </c:pt>
                <c:pt idx="3007">
                  <c:v>-2.60738</c:v>
                </c:pt>
                <c:pt idx="3008">
                  <c:v>-2.6133700000000002</c:v>
                </c:pt>
                <c:pt idx="3009">
                  <c:v>-2.6133700000000002</c:v>
                </c:pt>
                <c:pt idx="3010">
                  <c:v>-2.6213000000000002</c:v>
                </c:pt>
                <c:pt idx="3011">
                  <c:v>-2.6213000000000002</c:v>
                </c:pt>
                <c:pt idx="3012">
                  <c:v>-2.62791</c:v>
                </c:pt>
                <c:pt idx="3013">
                  <c:v>-2.62791</c:v>
                </c:pt>
                <c:pt idx="3014">
                  <c:v>-2.63435</c:v>
                </c:pt>
                <c:pt idx="3015">
                  <c:v>-2.63435</c:v>
                </c:pt>
                <c:pt idx="3016">
                  <c:v>-2.64228</c:v>
                </c:pt>
                <c:pt idx="3017">
                  <c:v>-2.64228</c:v>
                </c:pt>
                <c:pt idx="3018">
                  <c:v>-2.6494900000000001</c:v>
                </c:pt>
                <c:pt idx="3019">
                  <c:v>-2.6494900000000001</c:v>
                </c:pt>
                <c:pt idx="3020">
                  <c:v>-2.6565099999999999</c:v>
                </c:pt>
                <c:pt idx="3021">
                  <c:v>-2.6565099999999999</c:v>
                </c:pt>
                <c:pt idx="3022">
                  <c:v>-2.6635800000000001</c:v>
                </c:pt>
                <c:pt idx="3023">
                  <c:v>-2.6635800000000001</c:v>
                </c:pt>
                <c:pt idx="3024">
                  <c:v>-2.67083</c:v>
                </c:pt>
                <c:pt idx="3025">
                  <c:v>-2.67083</c:v>
                </c:pt>
                <c:pt idx="3026">
                  <c:v>-2.6770399999999999</c:v>
                </c:pt>
                <c:pt idx="3027">
                  <c:v>-2.6842899999999998</c:v>
                </c:pt>
                <c:pt idx="3028">
                  <c:v>-2.6842899999999998</c:v>
                </c:pt>
                <c:pt idx="3029">
                  <c:v>-2.6915499999999999</c:v>
                </c:pt>
                <c:pt idx="3030">
                  <c:v>-2.6915499999999999</c:v>
                </c:pt>
                <c:pt idx="3031">
                  <c:v>-2.69807</c:v>
                </c:pt>
                <c:pt idx="3032">
                  <c:v>-2.69807</c:v>
                </c:pt>
                <c:pt idx="3033">
                  <c:v>-2.7052299999999998</c:v>
                </c:pt>
                <c:pt idx="3034">
                  <c:v>-2.7052299999999998</c:v>
                </c:pt>
                <c:pt idx="3035">
                  <c:v>-2.7130700000000001</c:v>
                </c:pt>
                <c:pt idx="3036">
                  <c:v>-2.7130700000000001</c:v>
                </c:pt>
                <c:pt idx="3037">
                  <c:v>-2.7201399999999998</c:v>
                </c:pt>
                <c:pt idx="3038">
                  <c:v>-2.7201399999999998</c:v>
                </c:pt>
                <c:pt idx="3039">
                  <c:v>-2.7201399999999998</c:v>
                </c:pt>
                <c:pt idx="3040">
                  <c:v>-2.7267600000000001</c:v>
                </c:pt>
                <c:pt idx="3041">
                  <c:v>-2.7267600000000001</c:v>
                </c:pt>
                <c:pt idx="3042">
                  <c:v>-2.7341000000000002</c:v>
                </c:pt>
                <c:pt idx="3043">
                  <c:v>-2.7341000000000002</c:v>
                </c:pt>
                <c:pt idx="3044">
                  <c:v>-2.7421199999999999</c:v>
                </c:pt>
                <c:pt idx="3045">
                  <c:v>-2.7421199999999999</c:v>
                </c:pt>
                <c:pt idx="3046">
                  <c:v>-2.7487400000000002</c:v>
                </c:pt>
                <c:pt idx="3047">
                  <c:v>-2.7487400000000002</c:v>
                </c:pt>
                <c:pt idx="3048">
                  <c:v>-2.7551800000000002</c:v>
                </c:pt>
                <c:pt idx="3049">
                  <c:v>-2.7551800000000002</c:v>
                </c:pt>
                <c:pt idx="3050">
                  <c:v>-2.7622499999999999</c:v>
                </c:pt>
                <c:pt idx="3051">
                  <c:v>-2.7622499999999999</c:v>
                </c:pt>
                <c:pt idx="3052">
                  <c:v>-2.7698800000000001</c:v>
                </c:pt>
                <c:pt idx="3053">
                  <c:v>-2.7771400000000002</c:v>
                </c:pt>
                <c:pt idx="3054">
                  <c:v>-2.7771400000000002</c:v>
                </c:pt>
                <c:pt idx="3055">
                  <c:v>-2.7847200000000001</c:v>
                </c:pt>
                <c:pt idx="3056">
                  <c:v>-2.7847200000000001</c:v>
                </c:pt>
                <c:pt idx="3057">
                  <c:v>-2.7918400000000001</c:v>
                </c:pt>
                <c:pt idx="3058">
                  <c:v>-2.7918400000000001</c:v>
                </c:pt>
                <c:pt idx="3059">
                  <c:v>-2.7986399999999998</c:v>
                </c:pt>
                <c:pt idx="3060">
                  <c:v>-2.7986399999999998</c:v>
                </c:pt>
                <c:pt idx="3061">
                  <c:v>-2.80511</c:v>
                </c:pt>
                <c:pt idx="3062">
                  <c:v>-2.80511</c:v>
                </c:pt>
                <c:pt idx="3063">
                  <c:v>-2.8119100000000001</c:v>
                </c:pt>
                <c:pt idx="3064">
                  <c:v>-2.8119100000000001</c:v>
                </c:pt>
                <c:pt idx="3065">
                  <c:v>-2.8201800000000001</c:v>
                </c:pt>
                <c:pt idx="3066">
                  <c:v>-2.8201800000000001</c:v>
                </c:pt>
                <c:pt idx="3067">
                  <c:v>-2.8201800000000001</c:v>
                </c:pt>
                <c:pt idx="3068">
                  <c:v>-2.8262900000000002</c:v>
                </c:pt>
                <c:pt idx="3069">
                  <c:v>-2.8333599999999999</c:v>
                </c:pt>
                <c:pt idx="3070">
                  <c:v>-2.8333599999999999</c:v>
                </c:pt>
                <c:pt idx="3071">
                  <c:v>-2.8397000000000001</c:v>
                </c:pt>
                <c:pt idx="3072">
                  <c:v>-2.8397000000000001</c:v>
                </c:pt>
                <c:pt idx="3073">
                  <c:v>-2.8465400000000001</c:v>
                </c:pt>
                <c:pt idx="3074">
                  <c:v>-2.8465400000000001</c:v>
                </c:pt>
                <c:pt idx="3075">
                  <c:v>-2.8534299999999999</c:v>
                </c:pt>
                <c:pt idx="3076">
                  <c:v>-2.8534299999999999</c:v>
                </c:pt>
                <c:pt idx="3077">
                  <c:v>-2.8602699999999999</c:v>
                </c:pt>
                <c:pt idx="3078">
                  <c:v>-2.8602699999999999</c:v>
                </c:pt>
                <c:pt idx="3079">
                  <c:v>-2.8664200000000002</c:v>
                </c:pt>
                <c:pt idx="3080">
                  <c:v>-2.8664200000000002</c:v>
                </c:pt>
                <c:pt idx="3081">
                  <c:v>-2.87391</c:v>
                </c:pt>
                <c:pt idx="3082">
                  <c:v>-2.87391</c:v>
                </c:pt>
                <c:pt idx="3083">
                  <c:v>-2.8806099999999999</c:v>
                </c:pt>
                <c:pt idx="3084">
                  <c:v>-2.8806099999999999</c:v>
                </c:pt>
                <c:pt idx="3085">
                  <c:v>-2.8873700000000002</c:v>
                </c:pt>
                <c:pt idx="3086">
                  <c:v>-2.8873700000000002</c:v>
                </c:pt>
                <c:pt idx="3087">
                  <c:v>-2.89384</c:v>
                </c:pt>
                <c:pt idx="3088">
                  <c:v>-2.89384</c:v>
                </c:pt>
                <c:pt idx="3089">
                  <c:v>-2.9013800000000001</c:v>
                </c:pt>
                <c:pt idx="3090">
                  <c:v>-2.9013800000000001</c:v>
                </c:pt>
                <c:pt idx="3091">
                  <c:v>-2.9087299999999998</c:v>
                </c:pt>
                <c:pt idx="3092">
                  <c:v>-2.9087299999999998</c:v>
                </c:pt>
                <c:pt idx="3093">
                  <c:v>-2.9163999999999999</c:v>
                </c:pt>
                <c:pt idx="3094">
                  <c:v>-2.9163999999999999</c:v>
                </c:pt>
                <c:pt idx="3095">
                  <c:v>-2.9235199999999999</c:v>
                </c:pt>
                <c:pt idx="3096">
                  <c:v>-2.9235199999999999</c:v>
                </c:pt>
                <c:pt idx="3097">
                  <c:v>-2.9297200000000001</c:v>
                </c:pt>
                <c:pt idx="3098">
                  <c:v>-2.9297200000000001</c:v>
                </c:pt>
                <c:pt idx="3099">
                  <c:v>-2.93702</c:v>
                </c:pt>
                <c:pt idx="3100">
                  <c:v>-2.93702</c:v>
                </c:pt>
                <c:pt idx="3101">
                  <c:v>-2.9443700000000002</c:v>
                </c:pt>
                <c:pt idx="3102">
                  <c:v>-2.9443700000000002</c:v>
                </c:pt>
                <c:pt idx="3103">
                  <c:v>-2.9524699999999999</c:v>
                </c:pt>
                <c:pt idx="3104">
                  <c:v>-2.9524699999999999</c:v>
                </c:pt>
                <c:pt idx="3105">
                  <c:v>-2.9586100000000002</c:v>
                </c:pt>
                <c:pt idx="3106">
                  <c:v>-2.9586100000000002</c:v>
                </c:pt>
                <c:pt idx="3107">
                  <c:v>-2.9656899999999999</c:v>
                </c:pt>
                <c:pt idx="3108">
                  <c:v>-2.9656899999999999</c:v>
                </c:pt>
                <c:pt idx="3109">
                  <c:v>-2.9729000000000001</c:v>
                </c:pt>
                <c:pt idx="3110">
                  <c:v>-2.9729000000000001</c:v>
                </c:pt>
                <c:pt idx="3111">
                  <c:v>-2.9796499999999999</c:v>
                </c:pt>
                <c:pt idx="3112">
                  <c:v>-2.9796499999999999</c:v>
                </c:pt>
                <c:pt idx="3113">
                  <c:v>-2.9865900000000001</c:v>
                </c:pt>
                <c:pt idx="3114">
                  <c:v>-2.9865900000000001</c:v>
                </c:pt>
                <c:pt idx="3115">
                  <c:v>-2.9942199999999999</c:v>
                </c:pt>
                <c:pt idx="3116">
                  <c:v>-2.9942199999999999</c:v>
                </c:pt>
                <c:pt idx="3117">
                  <c:v>-3.00142</c:v>
                </c:pt>
                <c:pt idx="3118">
                  <c:v>-3.00142</c:v>
                </c:pt>
                <c:pt idx="3119">
                  <c:v>-3.0087999999999999</c:v>
                </c:pt>
                <c:pt idx="3120">
                  <c:v>-3.0087999999999999</c:v>
                </c:pt>
                <c:pt idx="3121">
                  <c:v>-3.0148999999999999</c:v>
                </c:pt>
                <c:pt idx="3122">
                  <c:v>-3.0148999999999999</c:v>
                </c:pt>
                <c:pt idx="3123">
                  <c:v>-3.0227300000000001</c:v>
                </c:pt>
                <c:pt idx="3124">
                  <c:v>-3.0227300000000001</c:v>
                </c:pt>
                <c:pt idx="3125">
                  <c:v>-3.0296699999999999</c:v>
                </c:pt>
                <c:pt idx="3126">
                  <c:v>-3.0296699999999999</c:v>
                </c:pt>
                <c:pt idx="3127">
                  <c:v>-3.03661</c:v>
                </c:pt>
                <c:pt idx="3128">
                  <c:v>-3.03661</c:v>
                </c:pt>
                <c:pt idx="3129">
                  <c:v>-3.0428000000000002</c:v>
                </c:pt>
                <c:pt idx="3130">
                  <c:v>-3.0428000000000002</c:v>
                </c:pt>
                <c:pt idx="3131">
                  <c:v>-3.0500500000000001</c:v>
                </c:pt>
                <c:pt idx="3132">
                  <c:v>-3.0500500000000001</c:v>
                </c:pt>
                <c:pt idx="3133">
                  <c:v>-3.0569000000000002</c:v>
                </c:pt>
                <c:pt idx="3134">
                  <c:v>-3.0569000000000002</c:v>
                </c:pt>
                <c:pt idx="3135">
                  <c:v>-3.0634000000000001</c:v>
                </c:pt>
                <c:pt idx="3136">
                  <c:v>-3.0634000000000001</c:v>
                </c:pt>
                <c:pt idx="3137">
                  <c:v>-3.0709200000000001</c:v>
                </c:pt>
                <c:pt idx="3138">
                  <c:v>-3.0709200000000001</c:v>
                </c:pt>
                <c:pt idx="3139">
                  <c:v>-3.0772400000000002</c:v>
                </c:pt>
                <c:pt idx="3140">
                  <c:v>-3.0772400000000002</c:v>
                </c:pt>
                <c:pt idx="3141">
                  <c:v>-3.0851600000000001</c:v>
                </c:pt>
                <c:pt idx="3142">
                  <c:v>-3.0851600000000001</c:v>
                </c:pt>
                <c:pt idx="3143">
                  <c:v>-3.0930399999999998</c:v>
                </c:pt>
                <c:pt idx="3144">
                  <c:v>-3.0930399999999998</c:v>
                </c:pt>
                <c:pt idx="3145">
                  <c:v>-3.0990899999999999</c:v>
                </c:pt>
                <c:pt idx="3146">
                  <c:v>-3.0990899999999999</c:v>
                </c:pt>
                <c:pt idx="3147">
                  <c:v>-3.1059899999999998</c:v>
                </c:pt>
                <c:pt idx="3148">
                  <c:v>-3.1059899999999998</c:v>
                </c:pt>
                <c:pt idx="3149">
                  <c:v>-3.1127500000000001</c:v>
                </c:pt>
                <c:pt idx="3150">
                  <c:v>-3.1127500000000001</c:v>
                </c:pt>
                <c:pt idx="3151">
                  <c:v>-3.1202299999999998</c:v>
                </c:pt>
                <c:pt idx="3152">
                  <c:v>-3.1202299999999998</c:v>
                </c:pt>
                <c:pt idx="3153">
                  <c:v>-3.12757</c:v>
                </c:pt>
                <c:pt idx="3154">
                  <c:v>-3.12757</c:v>
                </c:pt>
                <c:pt idx="3155">
                  <c:v>-3.1349999999999998</c:v>
                </c:pt>
                <c:pt idx="3156">
                  <c:v>-3.1349999999999998</c:v>
                </c:pt>
                <c:pt idx="3157">
                  <c:v>-3.1419000000000001</c:v>
                </c:pt>
                <c:pt idx="3158">
                  <c:v>-3.1419000000000001</c:v>
                </c:pt>
                <c:pt idx="3159">
                  <c:v>-3.1482600000000001</c:v>
                </c:pt>
                <c:pt idx="3160">
                  <c:v>-3.1482600000000001</c:v>
                </c:pt>
                <c:pt idx="3161">
                  <c:v>-3.15516</c:v>
                </c:pt>
                <c:pt idx="3162">
                  <c:v>-3.15516</c:v>
                </c:pt>
                <c:pt idx="3163">
                  <c:v>-3.1620499999999998</c:v>
                </c:pt>
                <c:pt idx="3164">
                  <c:v>-3.1620499999999998</c:v>
                </c:pt>
                <c:pt idx="3165">
                  <c:v>-3.16953</c:v>
                </c:pt>
                <c:pt idx="3166">
                  <c:v>-3.16953</c:v>
                </c:pt>
                <c:pt idx="3167">
                  <c:v>-3.1768299999999998</c:v>
                </c:pt>
                <c:pt idx="3168">
                  <c:v>-3.1768299999999998</c:v>
                </c:pt>
                <c:pt idx="3169">
                  <c:v>-3.1852800000000001</c:v>
                </c:pt>
                <c:pt idx="3170">
                  <c:v>-3.1852800000000001</c:v>
                </c:pt>
                <c:pt idx="3171">
                  <c:v>-3.1914699999999998</c:v>
                </c:pt>
                <c:pt idx="3172">
                  <c:v>-3.1914699999999998</c:v>
                </c:pt>
                <c:pt idx="3173">
                  <c:v>-3.1988500000000002</c:v>
                </c:pt>
                <c:pt idx="3174">
                  <c:v>-3.1988500000000002</c:v>
                </c:pt>
                <c:pt idx="3175">
                  <c:v>-3.20655</c:v>
                </c:pt>
                <c:pt idx="3176">
                  <c:v>-3.20655</c:v>
                </c:pt>
                <c:pt idx="3177">
                  <c:v>-3.2132700000000001</c:v>
                </c:pt>
                <c:pt idx="3178">
                  <c:v>-3.2132700000000001</c:v>
                </c:pt>
                <c:pt idx="3179">
                  <c:v>-3.2206999999999999</c:v>
                </c:pt>
                <c:pt idx="3180">
                  <c:v>-3.2206999999999999</c:v>
                </c:pt>
                <c:pt idx="3181">
                  <c:v>-3.2282700000000002</c:v>
                </c:pt>
                <c:pt idx="3182">
                  <c:v>-3.2282700000000002</c:v>
                </c:pt>
                <c:pt idx="3183">
                  <c:v>-3.23556</c:v>
                </c:pt>
                <c:pt idx="3184">
                  <c:v>-3.23556</c:v>
                </c:pt>
                <c:pt idx="3185">
                  <c:v>-3.24282</c:v>
                </c:pt>
                <c:pt idx="3186">
                  <c:v>-3.24282</c:v>
                </c:pt>
                <c:pt idx="3187">
                  <c:v>-3.2497199999999999</c:v>
                </c:pt>
                <c:pt idx="3188">
                  <c:v>-3.2497199999999999</c:v>
                </c:pt>
                <c:pt idx="3189">
                  <c:v>-3.2568899999999998</c:v>
                </c:pt>
                <c:pt idx="3190">
                  <c:v>-3.2568899999999998</c:v>
                </c:pt>
                <c:pt idx="3191">
                  <c:v>-3.2644299999999999</c:v>
                </c:pt>
                <c:pt idx="3192">
                  <c:v>-3.2644299999999999</c:v>
                </c:pt>
                <c:pt idx="3193">
                  <c:v>-3.2702100000000001</c:v>
                </c:pt>
                <c:pt idx="3194">
                  <c:v>-3.2702100000000001</c:v>
                </c:pt>
                <c:pt idx="3195">
                  <c:v>-3.2773300000000001</c:v>
                </c:pt>
                <c:pt idx="3196">
                  <c:v>-3.2773300000000001</c:v>
                </c:pt>
                <c:pt idx="3197">
                  <c:v>-3.2843</c:v>
                </c:pt>
                <c:pt idx="3198">
                  <c:v>-3.2843</c:v>
                </c:pt>
                <c:pt idx="3199">
                  <c:v>-3.2909299999999999</c:v>
                </c:pt>
                <c:pt idx="3200">
                  <c:v>-3.2909299999999999</c:v>
                </c:pt>
                <c:pt idx="3201">
                  <c:v>-3.2980999999999998</c:v>
                </c:pt>
                <c:pt idx="3202">
                  <c:v>-3.2980999999999998</c:v>
                </c:pt>
                <c:pt idx="3203">
                  <c:v>-3.30498</c:v>
                </c:pt>
                <c:pt idx="3204">
                  <c:v>-3.30498</c:v>
                </c:pt>
                <c:pt idx="3205">
                  <c:v>-3.3121900000000002</c:v>
                </c:pt>
                <c:pt idx="3206">
                  <c:v>-3.3121900000000002</c:v>
                </c:pt>
                <c:pt idx="3207">
                  <c:v>-3.3185799999999999</c:v>
                </c:pt>
                <c:pt idx="3208">
                  <c:v>-3.3185799999999999</c:v>
                </c:pt>
                <c:pt idx="3209">
                  <c:v>-3.3251400000000002</c:v>
                </c:pt>
                <c:pt idx="3210">
                  <c:v>-3.3251400000000002</c:v>
                </c:pt>
                <c:pt idx="3211">
                  <c:v>-3.3325900000000002</c:v>
                </c:pt>
                <c:pt idx="3212">
                  <c:v>-3.3325900000000002</c:v>
                </c:pt>
                <c:pt idx="3213">
                  <c:v>-3.3395100000000002</c:v>
                </c:pt>
                <c:pt idx="3214">
                  <c:v>-3.3395100000000002</c:v>
                </c:pt>
                <c:pt idx="3215">
                  <c:v>-3.3465199999999999</c:v>
                </c:pt>
                <c:pt idx="3216">
                  <c:v>-3.3465199999999999</c:v>
                </c:pt>
                <c:pt idx="3217">
                  <c:v>-3.35303</c:v>
                </c:pt>
                <c:pt idx="3218">
                  <c:v>-3.35303</c:v>
                </c:pt>
                <c:pt idx="3219">
                  <c:v>-3.36036</c:v>
                </c:pt>
                <c:pt idx="3220">
                  <c:v>-3.36036</c:v>
                </c:pt>
                <c:pt idx="3221">
                  <c:v>-3.3670800000000001</c:v>
                </c:pt>
                <c:pt idx="3222">
                  <c:v>-3.3670800000000001</c:v>
                </c:pt>
                <c:pt idx="3223">
                  <c:v>-3.3741300000000001</c:v>
                </c:pt>
                <c:pt idx="3224">
                  <c:v>-3.3741300000000001</c:v>
                </c:pt>
                <c:pt idx="3225">
                  <c:v>-3.3813800000000001</c:v>
                </c:pt>
                <c:pt idx="3226">
                  <c:v>-3.3813800000000001</c:v>
                </c:pt>
                <c:pt idx="3227">
                  <c:v>-3.3887900000000002</c:v>
                </c:pt>
                <c:pt idx="3228">
                  <c:v>-3.3887900000000002</c:v>
                </c:pt>
                <c:pt idx="3229">
                  <c:v>-3.39567</c:v>
                </c:pt>
                <c:pt idx="3230">
                  <c:v>-3.39567</c:v>
                </c:pt>
                <c:pt idx="3231">
                  <c:v>-3.40239</c:v>
                </c:pt>
                <c:pt idx="3232">
                  <c:v>-3.40239</c:v>
                </c:pt>
                <c:pt idx="3233">
                  <c:v>-3.41</c:v>
                </c:pt>
                <c:pt idx="3234">
                  <c:v>-3.41</c:v>
                </c:pt>
                <c:pt idx="3235">
                  <c:v>-3.4173300000000002</c:v>
                </c:pt>
                <c:pt idx="3236">
                  <c:v>-3.4173300000000002</c:v>
                </c:pt>
                <c:pt idx="3237">
                  <c:v>-3.42503</c:v>
                </c:pt>
                <c:pt idx="3238">
                  <c:v>-3.42503</c:v>
                </c:pt>
                <c:pt idx="3239">
                  <c:v>-3.43228</c:v>
                </c:pt>
                <c:pt idx="3240">
                  <c:v>-3.43228</c:v>
                </c:pt>
                <c:pt idx="3241">
                  <c:v>-3.4390000000000001</c:v>
                </c:pt>
                <c:pt idx="3242">
                  <c:v>-3.4390000000000001</c:v>
                </c:pt>
                <c:pt idx="3243">
                  <c:v>-3.4470200000000002</c:v>
                </c:pt>
                <c:pt idx="3244">
                  <c:v>-3.4470200000000002</c:v>
                </c:pt>
                <c:pt idx="3245">
                  <c:v>-3.4548399999999999</c:v>
                </c:pt>
                <c:pt idx="3246">
                  <c:v>-3.4548399999999999</c:v>
                </c:pt>
                <c:pt idx="3247">
                  <c:v>-3.4616400000000001</c:v>
                </c:pt>
                <c:pt idx="3248">
                  <c:v>-3.4616400000000001</c:v>
                </c:pt>
                <c:pt idx="3249">
                  <c:v>-3.4696199999999999</c:v>
                </c:pt>
                <c:pt idx="3250">
                  <c:v>-3.4696199999999999</c:v>
                </c:pt>
                <c:pt idx="3251">
                  <c:v>-3.4764599999999999</c:v>
                </c:pt>
                <c:pt idx="3252">
                  <c:v>-3.4764599999999999</c:v>
                </c:pt>
                <c:pt idx="3253">
                  <c:v>-3.4836299999999998</c:v>
                </c:pt>
                <c:pt idx="3254">
                  <c:v>-3.4836299999999998</c:v>
                </c:pt>
                <c:pt idx="3255">
                  <c:v>-3.4918100000000001</c:v>
                </c:pt>
                <c:pt idx="3256">
                  <c:v>-3.4918100000000001</c:v>
                </c:pt>
                <c:pt idx="3257">
                  <c:v>-3.4992999999999999</c:v>
                </c:pt>
                <c:pt idx="3258">
                  <c:v>-3.4992999999999999</c:v>
                </c:pt>
                <c:pt idx="3259">
                  <c:v>-3.5059999999999998</c:v>
                </c:pt>
                <c:pt idx="3260">
                  <c:v>-3.5059999999999998</c:v>
                </c:pt>
                <c:pt idx="3261">
                  <c:v>-3.5127899999999999</c:v>
                </c:pt>
                <c:pt idx="3262">
                  <c:v>-3.5127899999999999</c:v>
                </c:pt>
                <c:pt idx="3263">
                  <c:v>-3.5205500000000001</c:v>
                </c:pt>
                <c:pt idx="3264">
                  <c:v>-3.5205500000000001</c:v>
                </c:pt>
                <c:pt idx="3265">
                  <c:v>-3.5267499999999998</c:v>
                </c:pt>
                <c:pt idx="3266">
                  <c:v>-3.5267499999999998</c:v>
                </c:pt>
                <c:pt idx="3267">
                  <c:v>-3.53328</c:v>
                </c:pt>
                <c:pt idx="3268">
                  <c:v>-3.53328</c:v>
                </c:pt>
                <c:pt idx="3269">
                  <c:v>-3.5401799999999999</c:v>
                </c:pt>
                <c:pt idx="3270">
                  <c:v>-3.5401799999999999</c:v>
                </c:pt>
                <c:pt idx="3271">
                  <c:v>-3.54738</c:v>
                </c:pt>
                <c:pt idx="3272">
                  <c:v>-3.54738</c:v>
                </c:pt>
                <c:pt idx="3273">
                  <c:v>-3.5537999999999998</c:v>
                </c:pt>
                <c:pt idx="3274">
                  <c:v>-3.5537999999999998</c:v>
                </c:pt>
                <c:pt idx="3275">
                  <c:v>-3.5609299999999999</c:v>
                </c:pt>
                <c:pt idx="3276">
                  <c:v>-3.5609299999999999</c:v>
                </c:pt>
                <c:pt idx="3277">
                  <c:v>-3.5674899999999998</c:v>
                </c:pt>
                <c:pt idx="3278">
                  <c:v>-3.5674899999999998</c:v>
                </c:pt>
                <c:pt idx="3279">
                  <c:v>-3.5745100000000001</c:v>
                </c:pt>
                <c:pt idx="3280">
                  <c:v>-3.5745100000000001</c:v>
                </c:pt>
                <c:pt idx="3281">
                  <c:v>-3.58175</c:v>
                </c:pt>
                <c:pt idx="3282">
                  <c:v>-3.58175</c:v>
                </c:pt>
                <c:pt idx="3283">
                  <c:v>-3.5890200000000001</c:v>
                </c:pt>
                <c:pt idx="3284">
                  <c:v>-3.5890200000000001</c:v>
                </c:pt>
                <c:pt idx="3285">
                  <c:v>-3.59592</c:v>
                </c:pt>
                <c:pt idx="3286">
                  <c:v>-3.59592</c:v>
                </c:pt>
                <c:pt idx="3287">
                  <c:v>-3.6029</c:v>
                </c:pt>
                <c:pt idx="3288">
                  <c:v>-3.6029</c:v>
                </c:pt>
                <c:pt idx="3289">
                  <c:v>-3.61029</c:v>
                </c:pt>
                <c:pt idx="3290">
                  <c:v>-3.61029</c:v>
                </c:pt>
                <c:pt idx="3291">
                  <c:v>-3.6172300000000002</c:v>
                </c:pt>
                <c:pt idx="3292">
                  <c:v>-3.6172300000000002</c:v>
                </c:pt>
                <c:pt idx="3293">
                  <c:v>-3.6245099999999999</c:v>
                </c:pt>
                <c:pt idx="3294">
                  <c:v>-3.6245099999999999</c:v>
                </c:pt>
                <c:pt idx="3295">
                  <c:v>-3.63178</c:v>
                </c:pt>
                <c:pt idx="3296">
                  <c:v>-3.63178</c:v>
                </c:pt>
                <c:pt idx="3297">
                  <c:v>-3.63917</c:v>
                </c:pt>
                <c:pt idx="3298">
                  <c:v>-3.63917</c:v>
                </c:pt>
                <c:pt idx="3299">
                  <c:v>-3.64656</c:v>
                </c:pt>
                <c:pt idx="3300">
                  <c:v>-3.64656</c:v>
                </c:pt>
                <c:pt idx="3301">
                  <c:v>-3.6533899999999999</c:v>
                </c:pt>
                <c:pt idx="3302">
                  <c:v>-3.6533899999999999</c:v>
                </c:pt>
                <c:pt idx="3303">
                  <c:v>-3.6617099999999998</c:v>
                </c:pt>
                <c:pt idx="3304">
                  <c:v>-3.6617099999999998</c:v>
                </c:pt>
                <c:pt idx="3305">
                  <c:v>-3.6678999999999999</c:v>
                </c:pt>
                <c:pt idx="3306">
                  <c:v>-3.6678999999999999</c:v>
                </c:pt>
                <c:pt idx="3307">
                  <c:v>-3.6745800000000002</c:v>
                </c:pt>
                <c:pt idx="3308">
                  <c:v>-3.6745800000000002</c:v>
                </c:pt>
                <c:pt idx="3309">
                  <c:v>-3.6815600000000002</c:v>
                </c:pt>
                <c:pt idx="3310">
                  <c:v>-3.6815600000000002</c:v>
                </c:pt>
                <c:pt idx="3311">
                  <c:v>-3.6886100000000002</c:v>
                </c:pt>
                <c:pt idx="3312">
                  <c:v>-3.6886100000000002</c:v>
                </c:pt>
                <c:pt idx="3313">
                  <c:v>-3.69645</c:v>
                </c:pt>
                <c:pt idx="3314">
                  <c:v>-3.69645</c:v>
                </c:pt>
                <c:pt idx="3315">
                  <c:v>-3.7036500000000001</c:v>
                </c:pt>
                <c:pt idx="3316">
                  <c:v>-3.7036500000000001</c:v>
                </c:pt>
                <c:pt idx="3317">
                  <c:v>-3.7108099999999999</c:v>
                </c:pt>
                <c:pt idx="3318">
                  <c:v>-3.7108099999999999</c:v>
                </c:pt>
                <c:pt idx="3319">
                  <c:v>-3.7182400000000002</c:v>
                </c:pt>
                <c:pt idx="3320">
                  <c:v>-3.7182400000000002</c:v>
                </c:pt>
                <c:pt idx="3321">
                  <c:v>-3.7254</c:v>
                </c:pt>
                <c:pt idx="3322">
                  <c:v>-3.7254</c:v>
                </c:pt>
                <c:pt idx="3323">
                  <c:v>-3.7332000000000001</c:v>
                </c:pt>
                <c:pt idx="3324">
                  <c:v>-3.7332000000000001</c:v>
                </c:pt>
                <c:pt idx="3325">
                  <c:v>-3.7403599999999999</c:v>
                </c:pt>
                <c:pt idx="3326">
                  <c:v>-3.7403599999999999</c:v>
                </c:pt>
                <c:pt idx="3327">
                  <c:v>-3.7479399999999998</c:v>
                </c:pt>
                <c:pt idx="3328">
                  <c:v>-3.7479399999999998</c:v>
                </c:pt>
                <c:pt idx="3329">
                  <c:v>-3.75508</c:v>
                </c:pt>
                <c:pt idx="3330">
                  <c:v>-3.75508</c:v>
                </c:pt>
                <c:pt idx="3331">
                  <c:v>-3.7625099999999998</c:v>
                </c:pt>
                <c:pt idx="3332">
                  <c:v>-3.7625099999999998</c:v>
                </c:pt>
                <c:pt idx="3333">
                  <c:v>-3.76884</c:v>
                </c:pt>
                <c:pt idx="3334">
                  <c:v>-3.76884</c:v>
                </c:pt>
                <c:pt idx="3335">
                  <c:v>-3.7764500000000001</c:v>
                </c:pt>
                <c:pt idx="3336">
                  <c:v>-3.7764500000000001</c:v>
                </c:pt>
                <c:pt idx="3337">
                  <c:v>-3.7833800000000002</c:v>
                </c:pt>
                <c:pt idx="3338">
                  <c:v>-3.7833800000000002</c:v>
                </c:pt>
                <c:pt idx="3339">
                  <c:v>-3.7903199999999999</c:v>
                </c:pt>
                <c:pt idx="3340">
                  <c:v>-3.7903199999999999</c:v>
                </c:pt>
                <c:pt idx="3341">
                  <c:v>-3.79739</c:v>
                </c:pt>
                <c:pt idx="3342">
                  <c:v>-3.80436</c:v>
                </c:pt>
                <c:pt idx="3343">
                  <c:v>-3.80436</c:v>
                </c:pt>
                <c:pt idx="3344">
                  <c:v>-3.8118599999999998</c:v>
                </c:pt>
                <c:pt idx="3345">
                  <c:v>-3.8118599999999998</c:v>
                </c:pt>
                <c:pt idx="3346">
                  <c:v>-3.8184</c:v>
                </c:pt>
                <c:pt idx="3347">
                  <c:v>-3.8184</c:v>
                </c:pt>
                <c:pt idx="3348">
                  <c:v>-3.82647</c:v>
                </c:pt>
                <c:pt idx="3349">
                  <c:v>-3.82647</c:v>
                </c:pt>
                <c:pt idx="3350">
                  <c:v>-3.82647</c:v>
                </c:pt>
                <c:pt idx="3351">
                  <c:v>-3.83256</c:v>
                </c:pt>
                <c:pt idx="3352">
                  <c:v>-3.83256</c:v>
                </c:pt>
                <c:pt idx="3353">
                  <c:v>-3.8396300000000001</c:v>
                </c:pt>
                <c:pt idx="3354">
                  <c:v>-3.8396300000000001</c:v>
                </c:pt>
                <c:pt idx="3355">
                  <c:v>-3.8468499999999999</c:v>
                </c:pt>
                <c:pt idx="3356">
                  <c:v>-3.8468499999999999</c:v>
                </c:pt>
                <c:pt idx="3357">
                  <c:v>-3.8538199999999998</c:v>
                </c:pt>
                <c:pt idx="3358">
                  <c:v>-3.8538199999999998</c:v>
                </c:pt>
                <c:pt idx="3359">
                  <c:v>-3.8611800000000001</c:v>
                </c:pt>
                <c:pt idx="3360">
                  <c:v>-3.8611800000000001</c:v>
                </c:pt>
                <c:pt idx="3361">
                  <c:v>-3.8678599999999999</c:v>
                </c:pt>
                <c:pt idx="3362">
                  <c:v>-3.8678599999999999</c:v>
                </c:pt>
                <c:pt idx="3363">
                  <c:v>-3.87547</c:v>
                </c:pt>
                <c:pt idx="3364">
                  <c:v>-3.87547</c:v>
                </c:pt>
                <c:pt idx="3365">
                  <c:v>-3.8822899999999998</c:v>
                </c:pt>
                <c:pt idx="3366">
                  <c:v>-3.8822899999999998</c:v>
                </c:pt>
                <c:pt idx="3367">
                  <c:v>-3.8889499999999999</c:v>
                </c:pt>
                <c:pt idx="3368">
                  <c:v>-3.8889499999999999</c:v>
                </c:pt>
                <c:pt idx="3369">
                  <c:v>-3.8969399999999998</c:v>
                </c:pt>
                <c:pt idx="3370">
                  <c:v>-3.9037999999999999</c:v>
                </c:pt>
                <c:pt idx="3371">
                  <c:v>-3.9037999999999999</c:v>
                </c:pt>
                <c:pt idx="3372">
                  <c:v>-3.91045</c:v>
                </c:pt>
                <c:pt idx="3373">
                  <c:v>-3.91045</c:v>
                </c:pt>
                <c:pt idx="3374">
                  <c:v>-3.9173499999999999</c:v>
                </c:pt>
                <c:pt idx="3375">
                  <c:v>-3.9173499999999999</c:v>
                </c:pt>
                <c:pt idx="3376">
                  <c:v>-3.9246799999999999</c:v>
                </c:pt>
                <c:pt idx="3377">
                  <c:v>-3.9246799999999999</c:v>
                </c:pt>
                <c:pt idx="3378">
                  <c:v>-3.93154</c:v>
                </c:pt>
                <c:pt idx="3379">
                  <c:v>-3.93154</c:v>
                </c:pt>
                <c:pt idx="3380">
                  <c:v>-3.93879</c:v>
                </c:pt>
                <c:pt idx="3381">
                  <c:v>-3.93879</c:v>
                </c:pt>
                <c:pt idx="3382">
                  <c:v>-3.93879</c:v>
                </c:pt>
                <c:pt idx="3383">
                  <c:v>-3.9462600000000001</c:v>
                </c:pt>
                <c:pt idx="3384">
                  <c:v>-3.9462600000000001</c:v>
                </c:pt>
                <c:pt idx="3385">
                  <c:v>-3.9531499999999999</c:v>
                </c:pt>
                <c:pt idx="3386">
                  <c:v>-3.9531499999999999</c:v>
                </c:pt>
                <c:pt idx="3387">
                  <c:v>-3.9603000000000002</c:v>
                </c:pt>
                <c:pt idx="3388">
                  <c:v>-3.9603000000000002</c:v>
                </c:pt>
                <c:pt idx="3389">
                  <c:v>-3.9681500000000001</c:v>
                </c:pt>
                <c:pt idx="3390">
                  <c:v>-3.9681500000000001</c:v>
                </c:pt>
                <c:pt idx="3391">
                  <c:v>-3.9755099999999999</c:v>
                </c:pt>
                <c:pt idx="3392">
                  <c:v>-3.9755099999999999</c:v>
                </c:pt>
                <c:pt idx="3393">
                  <c:v>-3.9825499999999998</c:v>
                </c:pt>
                <c:pt idx="3394">
                  <c:v>-3.9825499999999998</c:v>
                </c:pt>
                <c:pt idx="3395">
                  <c:v>-3.9899499999999999</c:v>
                </c:pt>
                <c:pt idx="3396">
                  <c:v>-3.9899499999999999</c:v>
                </c:pt>
                <c:pt idx="3397">
                  <c:v>-3.99681</c:v>
                </c:pt>
                <c:pt idx="3398">
                  <c:v>-3.99681</c:v>
                </c:pt>
                <c:pt idx="3399">
                  <c:v>-4.0053799999999997</c:v>
                </c:pt>
                <c:pt idx="3400">
                  <c:v>-4.0091299999999999</c:v>
                </c:pt>
                <c:pt idx="3401">
                  <c:v>-4.0091299999999999</c:v>
                </c:pt>
                <c:pt idx="3402">
                  <c:v>-4.0096499999999997</c:v>
                </c:pt>
                <c:pt idx="3403">
                  <c:v>-4.0096499999999997</c:v>
                </c:pt>
                <c:pt idx="3404">
                  <c:v>-4.0103900000000001</c:v>
                </c:pt>
                <c:pt idx="3405">
                  <c:v>-4.0103900000000001</c:v>
                </c:pt>
                <c:pt idx="3406">
                  <c:v>-4.0106000000000002</c:v>
                </c:pt>
                <c:pt idx="3407">
                  <c:v>-4.0106000000000002</c:v>
                </c:pt>
                <c:pt idx="3408">
                  <c:v>-4.0104199999999999</c:v>
                </c:pt>
                <c:pt idx="3409">
                  <c:v>-4.0104199999999999</c:v>
                </c:pt>
                <c:pt idx="3410">
                  <c:v>-4.0102500000000001</c:v>
                </c:pt>
                <c:pt idx="3411">
                  <c:v>-4.0102500000000001</c:v>
                </c:pt>
                <c:pt idx="3412">
                  <c:v>-4.0101399999999998</c:v>
                </c:pt>
                <c:pt idx="3413">
                  <c:v>-4.0101399999999998</c:v>
                </c:pt>
                <c:pt idx="3414">
                  <c:v>-4.0101399999999998</c:v>
                </c:pt>
                <c:pt idx="3415">
                  <c:v>-4.0102799999999998</c:v>
                </c:pt>
                <c:pt idx="3416">
                  <c:v>-4.0102799999999998</c:v>
                </c:pt>
                <c:pt idx="3417">
                  <c:v>-4.0102500000000001</c:v>
                </c:pt>
                <c:pt idx="3418">
                  <c:v>-4.0102500000000001</c:v>
                </c:pt>
                <c:pt idx="3419">
                  <c:v>-4.0086399999999998</c:v>
                </c:pt>
                <c:pt idx="3420">
                  <c:v>-4.0086399999999998</c:v>
                </c:pt>
                <c:pt idx="3421">
                  <c:v>-4.0036699999999996</c:v>
                </c:pt>
                <c:pt idx="3422">
                  <c:v>-4.0036699999999996</c:v>
                </c:pt>
                <c:pt idx="3423">
                  <c:v>-3.9971299999999998</c:v>
                </c:pt>
                <c:pt idx="3424">
                  <c:v>-3.9971299999999998</c:v>
                </c:pt>
                <c:pt idx="3425">
                  <c:v>-3.9898799999999999</c:v>
                </c:pt>
                <c:pt idx="3426">
                  <c:v>-3.9898799999999999</c:v>
                </c:pt>
                <c:pt idx="3427">
                  <c:v>-3.9827599999999999</c:v>
                </c:pt>
                <c:pt idx="3428">
                  <c:v>-3.9827599999999999</c:v>
                </c:pt>
                <c:pt idx="3429">
                  <c:v>-3.97498</c:v>
                </c:pt>
                <c:pt idx="3430">
                  <c:v>-3.96766</c:v>
                </c:pt>
                <c:pt idx="3431">
                  <c:v>-3.96766</c:v>
                </c:pt>
                <c:pt idx="3432">
                  <c:v>-3.96055</c:v>
                </c:pt>
                <c:pt idx="3433">
                  <c:v>-3.96055</c:v>
                </c:pt>
                <c:pt idx="3434">
                  <c:v>-3.95269</c:v>
                </c:pt>
                <c:pt idx="3435">
                  <c:v>-3.95269</c:v>
                </c:pt>
                <c:pt idx="3436">
                  <c:v>-3.9460099999999998</c:v>
                </c:pt>
                <c:pt idx="3437">
                  <c:v>-3.9460099999999998</c:v>
                </c:pt>
                <c:pt idx="3438">
                  <c:v>-3.9385400000000002</c:v>
                </c:pt>
                <c:pt idx="3439">
                  <c:v>-3.9385400000000002</c:v>
                </c:pt>
                <c:pt idx="3440">
                  <c:v>-3.93133</c:v>
                </c:pt>
                <c:pt idx="3441">
                  <c:v>-3.93133</c:v>
                </c:pt>
                <c:pt idx="3442">
                  <c:v>-3.9251</c:v>
                </c:pt>
                <c:pt idx="3443">
                  <c:v>-3.9251</c:v>
                </c:pt>
                <c:pt idx="3444">
                  <c:v>-3.9251</c:v>
                </c:pt>
                <c:pt idx="3445">
                  <c:v>-3.9178500000000001</c:v>
                </c:pt>
                <c:pt idx="3446">
                  <c:v>-3.9178500000000001</c:v>
                </c:pt>
                <c:pt idx="3447">
                  <c:v>-3.91038</c:v>
                </c:pt>
                <c:pt idx="3448">
                  <c:v>-3.91038</c:v>
                </c:pt>
                <c:pt idx="3449">
                  <c:v>-3.90313</c:v>
                </c:pt>
                <c:pt idx="3450">
                  <c:v>-3.90313</c:v>
                </c:pt>
                <c:pt idx="3451">
                  <c:v>-3.89581</c:v>
                </c:pt>
                <c:pt idx="3452">
                  <c:v>-3.89581</c:v>
                </c:pt>
                <c:pt idx="3453">
                  <c:v>-3.8888799999999999</c:v>
                </c:pt>
                <c:pt idx="3454">
                  <c:v>-3.8888799999999999</c:v>
                </c:pt>
                <c:pt idx="3455">
                  <c:v>-3.8815499999999998</c:v>
                </c:pt>
                <c:pt idx="3456">
                  <c:v>-3.8815499999999998</c:v>
                </c:pt>
                <c:pt idx="3457">
                  <c:v>-3.87412</c:v>
                </c:pt>
                <c:pt idx="3458">
                  <c:v>-3.87412</c:v>
                </c:pt>
                <c:pt idx="3459">
                  <c:v>-3.8671500000000001</c:v>
                </c:pt>
                <c:pt idx="3460">
                  <c:v>-3.8671500000000001</c:v>
                </c:pt>
                <c:pt idx="3461">
                  <c:v>-3.8604699999999998</c:v>
                </c:pt>
                <c:pt idx="3462">
                  <c:v>-3.8604699999999998</c:v>
                </c:pt>
                <c:pt idx="3463">
                  <c:v>-3.8533200000000001</c:v>
                </c:pt>
                <c:pt idx="3464">
                  <c:v>-3.8533200000000001</c:v>
                </c:pt>
                <c:pt idx="3465">
                  <c:v>-3.8460700000000001</c:v>
                </c:pt>
                <c:pt idx="3466">
                  <c:v>-3.8460700000000001</c:v>
                </c:pt>
                <c:pt idx="3467">
                  <c:v>-3.8387500000000001</c:v>
                </c:pt>
                <c:pt idx="3468">
                  <c:v>-3.8387500000000001</c:v>
                </c:pt>
                <c:pt idx="3469">
                  <c:v>-3.8312499999999998</c:v>
                </c:pt>
                <c:pt idx="3470">
                  <c:v>-3.82396</c:v>
                </c:pt>
                <c:pt idx="3471">
                  <c:v>-3.82396</c:v>
                </c:pt>
                <c:pt idx="3472">
                  <c:v>-3.8174100000000002</c:v>
                </c:pt>
                <c:pt idx="3473">
                  <c:v>-3.8174100000000002</c:v>
                </c:pt>
                <c:pt idx="3474">
                  <c:v>-3.8102</c:v>
                </c:pt>
                <c:pt idx="3475">
                  <c:v>-3.8102</c:v>
                </c:pt>
                <c:pt idx="3476">
                  <c:v>-3.8029500000000001</c:v>
                </c:pt>
                <c:pt idx="3477">
                  <c:v>-3.8029500000000001</c:v>
                </c:pt>
                <c:pt idx="3478">
                  <c:v>-3.7953700000000001</c:v>
                </c:pt>
                <c:pt idx="3479">
                  <c:v>-3.7953700000000001</c:v>
                </c:pt>
                <c:pt idx="3480">
                  <c:v>-3.7953700000000001</c:v>
                </c:pt>
                <c:pt idx="3481">
                  <c:v>-3.7884799999999998</c:v>
                </c:pt>
                <c:pt idx="3482">
                  <c:v>-3.7884799999999998</c:v>
                </c:pt>
                <c:pt idx="3483">
                  <c:v>-3.78172</c:v>
                </c:pt>
                <c:pt idx="3484">
                  <c:v>-3.78172</c:v>
                </c:pt>
                <c:pt idx="3485">
                  <c:v>-3.77454</c:v>
                </c:pt>
                <c:pt idx="3486">
                  <c:v>-3.77454</c:v>
                </c:pt>
                <c:pt idx="3487">
                  <c:v>-3.7667199999999998</c:v>
                </c:pt>
                <c:pt idx="3488">
                  <c:v>-3.7667199999999998</c:v>
                </c:pt>
                <c:pt idx="3489">
                  <c:v>-3.7603200000000001</c:v>
                </c:pt>
                <c:pt idx="3490">
                  <c:v>-3.7603200000000001</c:v>
                </c:pt>
                <c:pt idx="3491">
                  <c:v>-3.7533799999999999</c:v>
                </c:pt>
                <c:pt idx="3492">
                  <c:v>-3.7533799999999999</c:v>
                </c:pt>
                <c:pt idx="3493">
                  <c:v>-3.74682</c:v>
                </c:pt>
                <c:pt idx="3494">
                  <c:v>-3.74682</c:v>
                </c:pt>
                <c:pt idx="3495">
                  <c:v>-3.7392099999999999</c:v>
                </c:pt>
                <c:pt idx="3496">
                  <c:v>-3.7392099999999999</c:v>
                </c:pt>
                <c:pt idx="3497">
                  <c:v>-3.7321900000000001</c:v>
                </c:pt>
                <c:pt idx="3498">
                  <c:v>-3.7321900000000001</c:v>
                </c:pt>
                <c:pt idx="3499">
                  <c:v>-3.7245400000000002</c:v>
                </c:pt>
                <c:pt idx="3500">
                  <c:v>-3.7245400000000002</c:v>
                </c:pt>
                <c:pt idx="3501">
                  <c:v>-3.7173799999999999</c:v>
                </c:pt>
                <c:pt idx="3502">
                  <c:v>-3.7173799999999999</c:v>
                </c:pt>
                <c:pt idx="3503">
                  <c:v>-3.7100599999999999</c:v>
                </c:pt>
                <c:pt idx="3504">
                  <c:v>-3.7100599999999999</c:v>
                </c:pt>
                <c:pt idx="3505">
                  <c:v>-3.7028599999999998</c:v>
                </c:pt>
                <c:pt idx="3506">
                  <c:v>-3.7028599999999998</c:v>
                </c:pt>
                <c:pt idx="3507">
                  <c:v>-3.6951800000000001</c:v>
                </c:pt>
                <c:pt idx="3508">
                  <c:v>-3.6951800000000001</c:v>
                </c:pt>
                <c:pt idx="3509">
                  <c:v>-3.6880099999999998</c:v>
                </c:pt>
                <c:pt idx="3510">
                  <c:v>-3.68085</c:v>
                </c:pt>
                <c:pt idx="3511">
                  <c:v>-3.68085</c:v>
                </c:pt>
                <c:pt idx="3512">
                  <c:v>-3.6741000000000001</c:v>
                </c:pt>
                <c:pt idx="3513">
                  <c:v>-3.6741000000000001</c:v>
                </c:pt>
                <c:pt idx="3514">
                  <c:v>-3.6741000000000001</c:v>
                </c:pt>
                <c:pt idx="3515">
                  <c:v>-3.6669700000000001</c:v>
                </c:pt>
                <c:pt idx="3516">
                  <c:v>-3.6669700000000001</c:v>
                </c:pt>
                <c:pt idx="3517">
                  <c:v>-3.6597300000000001</c:v>
                </c:pt>
                <c:pt idx="3518">
                  <c:v>-3.6597300000000001</c:v>
                </c:pt>
                <c:pt idx="3519">
                  <c:v>-3.6527099999999999</c:v>
                </c:pt>
                <c:pt idx="3520">
                  <c:v>-3.6527099999999999</c:v>
                </c:pt>
                <c:pt idx="3521">
                  <c:v>-3.6447699999999998</c:v>
                </c:pt>
                <c:pt idx="3522">
                  <c:v>-3.6447699999999998</c:v>
                </c:pt>
                <c:pt idx="3523">
                  <c:v>-3.63835</c:v>
                </c:pt>
                <c:pt idx="3524">
                  <c:v>-3.63835</c:v>
                </c:pt>
                <c:pt idx="3525">
                  <c:v>-3.6303999999999998</c:v>
                </c:pt>
                <c:pt idx="3526">
                  <c:v>-3.6303999999999998</c:v>
                </c:pt>
                <c:pt idx="3527">
                  <c:v>-3.6232000000000002</c:v>
                </c:pt>
                <c:pt idx="3528">
                  <c:v>-3.6232000000000002</c:v>
                </c:pt>
                <c:pt idx="3529">
                  <c:v>-3.6156999999999999</c:v>
                </c:pt>
                <c:pt idx="3530">
                  <c:v>-3.6156999999999999</c:v>
                </c:pt>
                <c:pt idx="3531">
                  <c:v>-3.6088300000000002</c:v>
                </c:pt>
                <c:pt idx="3532">
                  <c:v>-3.6088300000000002</c:v>
                </c:pt>
                <c:pt idx="3533">
                  <c:v>-3.6016300000000001</c:v>
                </c:pt>
                <c:pt idx="3534">
                  <c:v>-3.6016300000000001</c:v>
                </c:pt>
                <c:pt idx="3535">
                  <c:v>-3.5948799999999999</c:v>
                </c:pt>
                <c:pt idx="3536">
                  <c:v>-3.5948799999999999</c:v>
                </c:pt>
                <c:pt idx="3537">
                  <c:v>-3.5881599999999998</c:v>
                </c:pt>
                <c:pt idx="3538">
                  <c:v>-3.5881599999999998</c:v>
                </c:pt>
                <c:pt idx="3539">
                  <c:v>-3.5811500000000001</c:v>
                </c:pt>
                <c:pt idx="3540">
                  <c:v>-3.5811500000000001</c:v>
                </c:pt>
                <c:pt idx="3541">
                  <c:v>-3.5732400000000002</c:v>
                </c:pt>
                <c:pt idx="3542">
                  <c:v>-3.5732400000000002</c:v>
                </c:pt>
                <c:pt idx="3543">
                  <c:v>-3.5663</c:v>
                </c:pt>
                <c:pt idx="3544">
                  <c:v>-3.5663</c:v>
                </c:pt>
                <c:pt idx="3545">
                  <c:v>-3.5596199999999998</c:v>
                </c:pt>
                <c:pt idx="3546">
                  <c:v>-3.5596199999999998</c:v>
                </c:pt>
                <c:pt idx="3547">
                  <c:v>-3.5524200000000001</c:v>
                </c:pt>
                <c:pt idx="3548">
                  <c:v>-3.5524200000000001</c:v>
                </c:pt>
                <c:pt idx="3549">
                  <c:v>-3.54488</c:v>
                </c:pt>
                <c:pt idx="3550">
                  <c:v>-3.54488</c:v>
                </c:pt>
                <c:pt idx="3551">
                  <c:v>-3.5382400000000001</c:v>
                </c:pt>
                <c:pt idx="3552">
                  <c:v>-3.5382400000000001</c:v>
                </c:pt>
                <c:pt idx="3553">
                  <c:v>-3.5310700000000002</c:v>
                </c:pt>
                <c:pt idx="3554">
                  <c:v>-3.5310700000000002</c:v>
                </c:pt>
                <c:pt idx="3555">
                  <c:v>-3.5242499999999999</c:v>
                </c:pt>
                <c:pt idx="3556">
                  <c:v>-3.5242499999999999</c:v>
                </c:pt>
                <c:pt idx="3557">
                  <c:v>-3.5175700000000001</c:v>
                </c:pt>
                <c:pt idx="3558">
                  <c:v>-3.5175700000000001</c:v>
                </c:pt>
                <c:pt idx="3559">
                  <c:v>-3.5108899999999998</c:v>
                </c:pt>
                <c:pt idx="3560">
                  <c:v>-3.5108899999999998</c:v>
                </c:pt>
                <c:pt idx="3561">
                  <c:v>-3.50413</c:v>
                </c:pt>
                <c:pt idx="3562">
                  <c:v>-3.50413</c:v>
                </c:pt>
                <c:pt idx="3563">
                  <c:v>-3.4973100000000001</c:v>
                </c:pt>
                <c:pt idx="3564">
                  <c:v>-3.4973100000000001</c:v>
                </c:pt>
                <c:pt idx="3565">
                  <c:v>-3.4900199999999999</c:v>
                </c:pt>
                <c:pt idx="3566">
                  <c:v>-3.4900199999999999</c:v>
                </c:pt>
                <c:pt idx="3567">
                  <c:v>-3.4824899999999999</c:v>
                </c:pt>
                <c:pt idx="3568">
                  <c:v>-3.4824899999999999</c:v>
                </c:pt>
                <c:pt idx="3569">
                  <c:v>-3.4754</c:v>
                </c:pt>
                <c:pt idx="3570">
                  <c:v>-3.4754</c:v>
                </c:pt>
                <c:pt idx="3571">
                  <c:v>-3.4678300000000002</c:v>
                </c:pt>
                <c:pt idx="3572">
                  <c:v>-3.4678300000000002</c:v>
                </c:pt>
                <c:pt idx="3573">
                  <c:v>-3.4611499999999999</c:v>
                </c:pt>
                <c:pt idx="3574">
                  <c:v>-3.4611499999999999</c:v>
                </c:pt>
                <c:pt idx="3575">
                  <c:v>-3.4529200000000002</c:v>
                </c:pt>
                <c:pt idx="3576">
                  <c:v>-3.4529200000000002</c:v>
                </c:pt>
                <c:pt idx="3577">
                  <c:v>-3.4460000000000002</c:v>
                </c:pt>
                <c:pt idx="3578">
                  <c:v>-3.4460000000000002</c:v>
                </c:pt>
                <c:pt idx="3579">
                  <c:v>-3.4384299999999999</c:v>
                </c:pt>
                <c:pt idx="3580">
                  <c:v>-3.4384299999999999</c:v>
                </c:pt>
                <c:pt idx="3581">
                  <c:v>-3.4306100000000002</c:v>
                </c:pt>
                <c:pt idx="3582">
                  <c:v>-3.4306100000000002</c:v>
                </c:pt>
                <c:pt idx="3583">
                  <c:v>-3.4232800000000001</c:v>
                </c:pt>
                <c:pt idx="3584">
                  <c:v>-3.4232800000000001</c:v>
                </c:pt>
                <c:pt idx="3585">
                  <c:v>-3.41595</c:v>
                </c:pt>
                <c:pt idx="3586">
                  <c:v>-3.41595</c:v>
                </c:pt>
                <c:pt idx="3587">
                  <c:v>-3.40882</c:v>
                </c:pt>
                <c:pt idx="3588">
                  <c:v>-3.40882</c:v>
                </c:pt>
                <c:pt idx="3589">
                  <c:v>-3.4024700000000001</c:v>
                </c:pt>
                <c:pt idx="3590">
                  <c:v>-3.4024700000000001</c:v>
                </c:pt>
                <c:pt idx="3591">
                  <c:v>-3.3950999999999998</c:v>
                </c:pt>
                <c:pt idx="3592">
                  <c:v>-3.3950999999999998</c:v>
                </c:pt>
                <c:pt idx="3593">
                  <c:v>-3.3887900000000002</c:v>
                </c:pt>
                <c:pt idx="3594">
                  <c:v>-3.3887900000000002</c:v>
                </c:pt>
                <c:pt idx="3595">
                  <c:v>-3.3806799999999999</c:v>
                </c:pt>
                <c:pt idx="3596">
                  <c:v>-3.3806799999999999</c:v>
                </c:pt>
                <c:pt idx="3597">
                  <c:v>-3.3744100000000001</c:v>
                </c:pt>
                <c:pt idx="3598">
                  <c:v>-3.3744100000000001</c:v>
                </c:pt>
                <c:pt idx="3599">
                  <c:v>-3.3663500000000002</c:v>
                </c:pt>
                <c:pt idx="3600">
                  <c:v>-3.3663500000000002</c:v>
                </c:pt>
                <c:pt idx="3601">
                  <c:v>-3.3586100000000001</c:v>
                </c:pt>
                <c:pt idx="3602">
                  <c:v>-3.3586100000000001</c:v>
                </c:pt>
                <c:pt idx="3603">
                  <c:v>-3.3518500000000002</c:v>
                </c:pt>
                <c:pt idx="3604">
                  <c:v>-3.3518500000000002</c:v>
                </c:pt>
                <c:pt idx="3605">
                  <c:v>-3.3448899999999999</c:v>
                </c:pt>
                <c:pt idx="3606">
                  <c:v>-3.3448899999999999</c:v>
                </c:pt>
                <c:pt idx="3607">
                  <c:v>-3.3373200000000001</c:v>
                </c:pt>
                <c:pt idx="3608">
                  <c:v>-3.3373200000000001</c:v>
                </c:pt>
                <c:pt idx="3609">
                  <c:v>-3.3303099999999999</c:v>
                </c:pt>
                <c:pt idx="3610">
                  <c:v>-3.3303099999999999</c:v>
                </c:pt>
                <c:pt idx="3611">
                  <c:v>-3.3235899999999998</c:v>
                </c:pt>
                <c:pt idx="3612">
                  <c:v>-3.3235899999999998</c:v>
                </c:pt>
                <c:pt idx="3613">
                  <c:v>-3.31704</c:v>
                </c:pt>
                <c:pt idx="3614">
                  <c:v>-3.31704</c:v>
                </c:pt>
                <c:pt idx="3615">
                  <c:v>-3.3100700000000001</c:v>
                </c:pt>
                <c:pt idx="3616">
                  <c:v>-3.3100700000000001</c:v>
                </c:pt>
                <c:pt idx="3617">
                  <c:v>-3.3041299999999998</c:v>
                </c:pt>
                <c:pt idx="3618">
                  <c:v>-3.3041299999999998</c:v>
                </c:pt>
                <c:pt idx="3619">
                  <c:v>-3.2967200000000001</c:v>
                </c:pt>
                <c:pt idx="3620">
                  <c:v>-3.2967200000000001</c:v>
                </c:pt>
                <c:pt idx="3621">
                  <c:v>-3.2898299999999998</c:v>
                </c:pt>
                <c:pt idx="3622">
                  <c:v>-3.2898299999999998</c:v>
                </c:pt>
                <c:pt idx="3623">
                  <c:v>-3.2825899999999999</c:v>
                </c:pt>
                <c:pt idx="3624">
                  <c:v>-3.2825899999999999</c:v>
                </c:pt>
                <c:pt idx="3625">
                  <c:v>-3.2759499999999999</c:v>
                </c:pt>
                <c:pt idx="3626">
                  <c:v>-3.2759499999999999</c:v>
                </c:pt>
                <c:pt idx="3627">
                  <c:v>-3.2690700000000001</c:v>
                </c:pt>
                <c:pt idx="3628">
                  <c:v>-3.2690700000000001</c:v>
                </c:pt>
                <c:pt idx="3629">
                  <c:v>-3.2616999999999998</c:v>
                </c:pt>
                <c:pt idx="3630">
                  <c:v>-3.2616999999999998</c:v>
                </c:pt>
                <c:pt idx="3631">
                  <c:v>-3.2545299999999999</c:v>
                </c:pt>
                <c:pt idx="3632">
                  <c:v>-3.2545299999999999</c:v>
                </c:pt>
                <c:pt idx="3633">
                  <c:v>-3.24851</c:v>
                </c:pt>
                <c:pt idx="3634">
                  <c:v>-3.24851</c:v>
                </c:pt>
                <c:pt idx="3635">
                  <c:v>-3.2404199999999999</c:v>
                </c:pt>
                <c:pt idx="3636">
                  <c:v>-3.2404199999999999</c:v>
                </c:pt>
                <c:pt idx="3637">
                  <c:v>-3.2329400000000001</c:v>
                </c:pt>
                <c:pt idx="3638">
                  <c:v>-3.2329400000000001</c:v>
                </c:pt>
                <c:pt idx="3639">
                  <c:v>-3.2260399999999998</c:v>
                </c:pt>
                <c:pt idx="3640">
                  <c:v>-3.2260399999999998</c:v>
                </c:pt>
                <c:pt idx="3641">
                  <c:v>-3.2198099999999998</c:v>
                </c:pt>
                <c:pt idx="3642">
                  <c:v>-3.2198099999999998</c:v>
                </c:pt>
                <c:pt idx="3643">
                  <c:v>-3.21265</c:v>
                </c:pt>
                <c:pt idx="3644">
                  <c:v>-3.21265</c:v>
                </c:pt>
                <c:pt idx="3645">
                  <c:v>-3.20526</c:v>
                </c:pt>
                <c:pt idx="3646">
                  <c:v>-3.20526</c:v>
                </c:pt>
                <c:pt idx="3647">
                  <c:v>-3.1980499999999998</c:v>
                </c:pt>
                <c:pt idx="3648">
                  <c:v>-3.1980499999999998</c:v>
                </c:pt>
                <c:pt idx="3649">
                  <c:v>-3.1906699999999999</c:v>
                </c:pt>
                <c:pt idx="3650">
                  <c:v>-3.1906699999999999</c:v>
                </c:pt>
                <c:pt idx="3651">
                  <c:v>-3.18275</c:v>
                </c:pt>
                <c:pt idx="3652">
                  <c:v>-3.18275</c:v>
                </c:pt>
                <c:pt idx="3653">
                  <c:v>-3.1741999999999999</c:v>
                </c:pt>
                <c:pt idx="3654">
                  <c:v>-3.1741999999999999</c:v>
                </c:pt>
                <c:pt idx="3655">
                  <c:v>-3.1680199999999998</c:v>
                </c:pt>
                <c:pt idx="3656">
                  <c:v>-3.1680199999999998</c:v>
                </c:pt>
                <c:pt idx="3657">
                  <c:v>-3.16005</c:v>
                </c:pt>
                <c:pt idx="3658">
                  <c:v>-3.16005</c:v>
                </c:pt>
                <c:pt idx="3659">
                  <c:v>-3.15347</c:v>
                </c:pt>
                <c:pt idx="3660">
                  <c:v>-3.15347</c:v>
                </c:pt>
                <c:pt idx="3661">
                  <c:v>-3.14608</c:v>
                </c:pt>
                <c:pt idx="3662">
                  <c:v>-3.14608</c:v>
                </c:pt>
                <c:pt idx="3663">
                  <c:v>-3.1390899999999999</c:v>
                </c:pt>
                <c:pt idx="3664">
                  <c:v>-3.1390899999999999</c:v>
                </c:pt>
                <c:pt idx="3665">
                  <c:v>-3.1325500000000002</c:v>
                </c:pt>
                <c:pt idx="3666">
                  <c:v>-3.1325500000000002</c:v>
                </c:pt>
                <c:pt idx="3667">
                  <c:v>-3.12521</c:v>
                </c:pt>
                <c:pt idx="3668">
                  <c:v>-3.12521</c:v>
                </c:pt>
                <c:pt idx="3669">
                  <c:v>-3.11849</c:v>
                </c:pt>
                <c:pt idx="3670">
                  <c:v>-3.11849</c:v>
                </c:pt>
                <c:pt idx="3671">
                  <c:v>-3.11084</c:v>
                </c:pt>
                <c:pt idx="3672">
                  <c:v>-3.11084</c:v>
                </c:pt>
                <c:pt idx="3673">
                  <c:v>-3.1036700000000002</c:v>
                </c:pt>
                <c:pt idx="3674">
                  <c:v>-3.1036700000000002</c:v>
                </c:pt>
                <c:pt idx="3675">
                  <c:v>-3.0970399999999998</c:v>
                </c:pt>
                <c:pt idx="3676">
                  <c:v>-3.0970399999999998</c:v>
                </c:pt>
                <c:pt idx="3677">
                  <c:v>-3.0897899999999998</c:v>
                </c:pt>
                <c:pt idx="3678">
                  <c:v>-3.0897899999999998</c:v>
                </c:pt>
                <c:pt idx="3679">
                  <c:v>-3.08182</c:v>
                </c:pt>
                <c:pt idx="3680">
                  <c:v>-3.08182</c:v>
                </c:pt>
                <c:pt idx="3681">
                  <c:v>-3.0753699999999999</c:v>
                </c:pt>
                <c:pt idx="3682">
                  <c:v>-3.0753699999999999</c:v>
                </c:pt>
                <c:pt idx="3683">
                  <c:v>-3.06839</c:v>
                </c:pt>
                <c:pt idx="3684">
                  <c:v>-3.06839</c:v>
                </c:pt>
                <c:pt idx="3685">
                  <c:v>-3.06149</c:v>
                </c:pt>
                <c:pt idx="3686">
                  <c:v>-3.06149</c:v>
                </c:pt>
                <c:pt idx="3687">
                  <c:v>-3.0553499999999998</c:v>
                </c:pt>
                <c:pt idx="3688">
                  <c:v>-3.0553499999999998</c:v>
                </c:pt>
                <c:pt idx="3689">
                  <c:v>-3.04827</c:v>
                </c:pt>
                <c:pt idx="3690">
                  <c:v>-3.04827</c:v>
                </c:pt>
                <c:pt idx="3691">
                  <c:v>-3.04182</c:v>
                </c:pt>
                <c:pt idx="3692">
                  <c:v>-3.04182</c:v>
                </c:pt>
                <c:pt idx="3693">
                  <c:v>-3.03417</c:v>
                </c:pt>
                <c:pt idx="3694">
                  <c:v>-3.03417</c:v>
                </c:pt>
                <c:pt idx="3695">
                  <c:v>-3.0264199999999999</c:v>
                </c:pt>
                <c:pt idx="3696">
                  <c:v>-3.0264199999999999</c:v>
                </c:pt>
                <c:pt idx="3697">
                  <c:v>-3.0193500000000002</c:v>
                </c:pt>
                <c:pt idx="3698">
                  <c:v>-3.0193500000000002</c:v>
                </c:pt>
                <c:pt idx="3699">
                  <c:v>-3.01356</c:v>
                </c:pt>
                <c:pt idx="3700">
                  <c:v>-3.01356</c:v>
                </c:pt>
                <c:pt idx="3701">
                  <c:v>-3.0066700000000002</c:v>
                </c:pt>
                <c:pt idx="3702">
                  <c:v>-3.0066700000000002</c:v>
                </c:pt>
                <c:pt idx="3703">
                  <c:v>-3.00048</c:v>
                </c:pt>
                <c:pt idx="3704">
                  <c:v>-3.00048</c:v>
                </c:pt>
                <c:pt idx="3705">
                  <c:v>-2.99274</c:v>
                </c:pt>
                <c:pt idx="3706">
                  <c:v>-2.99274</c:v>
                </c:pt>
                <c:pt idx="3707">
                  <c:v>-2.9839500000000001</c:v>
                </c:pt>
                <c:pt idx="3708">
                  <c:v>-2.9839500000000001</c:v>
                </c:pt>
                <c:pt idx="3709">
                  <c:v>-2.97716</c:v>
                </c:pt>
                <c:pt idx="3710">
                  <c:v>-2.97716</c:v>
                </c:pt>
                <c:pt idx="3711">
                  <c:v>-2.9699900000000001</c:v>
                </c:pt>
                <c:pt idx="3712">
                  <c:v>-2.9638900000000001</c:v>
                </c:pt>
                <c:pt idx="3713">
                  <c:v>-2.9638900000000001</c:v>
                </c:pt>
                <c:pt idx="3714">
                  <c:v>-2.9567700000000001</c:v>
                </c:pt>
                <c:pt idx="3715">
                  <c:v>-2.9567700000000001</c:v>
                </c:pt>
                <c:pt idx="3716">
                  <c:v>-2.9501499999999998</c:v>
                </c:pt>
                <c:pt idx="3717">
                  <c:v>-2.9501499999999998</c:v>
                </c:pt>
                <c:pt idx="3718">
                  <c:v>-2.9423900000000001</c:v>
                </c:pt>
                <c:pt idx="3719">
                  <c:v>-2.9423900000000001</c:v>
                </c:pt>
                <c:pt idx="3720">
                  <c:v>-2.9423900000000001</c:v>
                </c:pt>
                <c:pt idx="3721">
                  <c:v>-2.9350800000000001</c:v>
                </c:pt>
                <c:pt idx="3722">
                  <c:v>-2.9350800000000001</c:v>
                </c:pt>
                <c:pt idx="3723">
                  <c:v>-2.9282400000000002</c:v>
                </c:pt>
                <c:pt idx="3724">
                  <c:v>-2.9282400000000002</c:v>
                </c:pt>
                <c:pt idx="3725">
                  <c:v>-2.92089</c:v>
                </c:pt>
                <c:pt idx="3726">
                  <c:v>-2.92089</c:v>
                </c:pt>
                <c:pt idx="3727">
                  <c:v>-2.91404</c:v>
                </c:pt>
                <c:pt idx="3728">
                  <c:v>-2.91404</c:v>
                </c:pt>
                <c:pt idx="3729">
                  <c:v>-2.9058099999999998</c:v>
                </c:pt>
                <c:pt idx="3730">
                  <c:v>-2.9058099999999998</c:v>
                </c:pt>
                <c:pt idx="3731">
                  <c:v>-2.8986000000000001</c:v>
                </c:pt>
                <c:pt idx="3732">
                  <c:v>-2.8986000000000001</c:v>
                </c:pt>
                <c:pt idx="3733">
                  <c:v>-2.8925000000000001</c:v>
                </c:pt>
                <c:pt idx="3734">
                  <c:v>-2.8925000000000001</c:v>
                </c:pt>
                <c:pt idx="3735">
                  <c:v>-2.8847299999999998</c:v>
                </c:pt>
                <c:pt idx="3736">
                  <c:v>-2.8847299999999998</c:v>
                </c:pt>
                <c:pt idx="3737">
                  <c:v>-2.8778899999999998</c:v>
                </c:pt>
                <c:pt idx="3738">
                  <c:v>-2.8778899999999998</c:v>
                </c:pt>
                <c:pt idx="3739">
                  <c:v>-2.87114</c:v>
                </c:pt>
                <c:pt idx="3740">
                  <c:v>-2.87114</c:v>
                </c:pt>
                <c:pt idx="3741">
                  <c:v>-2.8635999999999999</c:v>
                </c:pt>
                <c:pt idx="3742">
                  <c:v>-2.8635999999999999</c:v>
                </c:pt>
                <c:pt idx="3743">
                  <c:v>-2.8574000000000002</c:v>
                </c:pt>
                <c:pt idx="3744">
                  <c:v>-2.8574000000000002</c:v>
                </c:pt>
                <c:pt idx="3745">
                  <c:v>-2.84978</c:v>
                </c:pt>
                <c:pt idx="3746">
                  <c:v>-2.8426999999999998</c:v>
                </c:pt>
                <c:pt idx="3747">
                  <c:v>-2.8426999999999998</c:v>
                </c:pt>
                <c:pt idx="3748">
                  <c:v>-2.8349299999999999</c:v>
                </c:pt>
                <c:pt idx="3749">
                  <c:v>-2.8349299999999999</c:v>
                </c:pt>
                <c:pt idx="3750">
                  <c:v>-2.8278599999999998</c:v>
                </c:pt>
                <c:pt idx="3751">
                  <c:v>-2.8278599999999998</c:v>
                </c:pt>
                <c:pt idx="3752">
                  <c:v>-2.8278599999999998</c:v>
                </c:pt>
                <c:pt idx="3753">
                  <c:v>-2.8212000000000002</c:v>
                </c:pt>
                <c:pt idx="3754">
                  <c:v>-2.8212000000000002</c:v>
                </c:pt>
                <c:pt idx="3755">
                  <c:v>-2.8132999999999999</c:v>
                </c:pt>
                <c:pt idx="3756">
                  <c:v>-2.8132999999999999</c:v>
                </c:pt>
                <c:pt idx="3757">
                  <c:v>-2.8058999999999998</c:v>
                </c:pt>
                <c:pt idx="3758">
                  <c:v>-2.8058999999999998</c:v>
                </c:pt>
                <c:pt idx="3759">
                  <c:v>-2.8000699999999998</c:v>
                </c:pt>
                <c:pt idx="3760">
                  <c:v>-2.8000699999999998</c:v>
                </c:pt>
                <c:pt idx="3761">
                  <c:v>-2.7919800000000001</c:v>
                </c:pt>
                <c:pt idx="3762">
                  <c:v>-2.7919800000000001</c:v>
                </c:pt>
                <c:pt idx="3763">
                  <c:v>-2.7849499999999998</c:v>
                </c:pt>
                <c:pt idx="3764">
                  <c:v>-2.7849499999999998</c:v>
                </c:pt>
                <c:pt idx="3765">
                  <c:v>-2.7784800000000001</c:v>
                </c:pt>
                <c:pt idx="3766">
                  <c:v>-2.7784800000000001</c:v>
                </c:pt>
                <c:pt idx="3767">
                  <c:v>-2.7717800000000001</c:v>
                </c:pt>
                <c:pt idx="3768">
                  <c:v>-2.7717800000000001</c:v>
                </c:pt>
                <c:pt idx="3769">
                  <c:v>-2.7651599999999998</c:v>
                </c:pt>
                <c:pt idx="3770">
                  <c:v>-2.7651599999999998</c:v>
                </c:pt>
                <c:pt idx="3771">
                  <c:v>-2.7573500000000002</c:v>
                </c:pt>
                <c:pt idx="3772">
                  <c:v>-2.7499099999999999</c:v>
                </c:pt>
                <c:pt idx="3773">
                  <c:v>-2.7499099999999999</c:v>
                </c:pt>
                <c:pt idx="3774">
                  <c:v>-2.7426599999999999</c:v>
                </c:pt>
                <c:pt idx="3775">
                  <c:v>-2.7426599999999999</c:v>
                </c:pt>
                <c:pt idx="3776">
                  <c:v>-2.7363499999999998</c:v>
                </c:pt>
                <c:pt idx="3777">
                  <c:v>-2.7363499999999998</c:v>
                </c:pt>
                <c:pt idx="3778">
                  <c:v>-2.7290999999999999</c:v>
                </c:pt>
                <c:pt idx="3779">
                  <c:v>-2.7290999999999999</c:v>
                </c:pt>
                <c:pt idx="3780">
                  <c:v>-2.7211799999999999</c:v>
                </c:pt>
                <c:pt idx="3781">
                  <c:v>-2.7211799999999999</c:v>
                </c:pt>
                <c:pt idx="3782">
                  <c:v>-2.7141500000000001</c:v>
                </c:pt>
                <c:pt idx="3783">
                  <c:v>-2.7141500000000001</c:v>
                </c:pt>
                <c:pt idx="3784">
                  <c:v>-2.7077599999999999</c:v>
                </c:pt>
                <c:pt idx="3785">
                  <c:v>-2.7077599999999999</c:v>
                </c:pt>
                <c:pt idx="3786">
                  <c:v>-2.70105</c:v>
                </c:pt>
                <c:pt idx="3787">
                  <c:v>-2.70105</c:v>
                </c:pt>
                <c:pt idx="3788">
                  <c:v>-2.70105</c:v>
                </c:pt>
                <c:pt idx="3789">
                  <c:v>-2.6931699999999998</c:v>
                </c:pt>
                <c:pt idx="3790">
                  <c:v>-2.6931699999999998</c:v>
                </c:pt>
                <c:pt idx="3791">
                  <c:v>-2.6860499999999998</c:v>
                </c:pt>
                <c:pt idx="3792">
                  <c:v>-2.6860499999999998</c:v>
                </c:pt>
                <c:pt idx="3793">
                  <c:v>-2.6796099999999998</c:v>
                </c:pt>
                <c:pt idx="3794">
                  <c:v>-2.6796099999999998</c:v>
                </c:pt>
                <c:pt idx="3795">
                  <c:v>-2.67205</c:v>
                </c:pt>
                <c:pt idx="3796">
                  <c:v>-2.67205</c:v>
                </c:pt>
                <c:pt idx="3797">
                  <c:v>-2.66466</c:v>
                </c:pt>
                <c:pt idx="3798">
                  <c:v>-2.66466</c:v>
                </c:pt>
                <c:pt idx="3799">
                  <c:v>-2.6575000000000002</c:v>
                </c:pt>
                <c:pt idx="3800">
                  <c:v>-2.6575000000000002</c:v>
                </c:pt>
                <c:pt idx="3801">
                  <c:v>-2.6507000000000001</c:v>
                </c:pt>
                <c:pt idx="3802">
                  <c:v>-2.6507000000000001</c:v>
                </c:pt>
                <c:pt idx="3803">
                  <c:v>-2.6439499999999998</c:v>
                </c:pt>
                <c:pt idx="3804">
                  <c:v>-2.6439499999999998</c:v>
                </c:pt>
                <c:pt idx="3805">
                  <c:v>-2.6358899999999998</c:v>
                </c:pt>
                <c:pt idx="3806">
                  <c:v>-2.6358899999999998</c:v>
                </c:pt>
                <c:pt idx="3807">
                  <c:v>-2.62873</c:v>
                </c:pt>
                <c:pt idx="3808">
                  <c:v>-2.62873</c:v>
                </c:pt>
                <c:pt idx="3809">
                  <c:v>-2.6218400000000002</c:v>
                </c:pt>
                <c:pt idx="3810">
                  <c:v>-2.6218400000000002</c:v>
                </c:pt>
                <c:pt idx="3811">
                  <c:v>-2.61517</c:v>
                </c:pt>
                <c:pt idx="3812">
                  <c:v>-2.61517</c:v>
                </c:pt>
                <c:pt idx="3813">
                  <c:v>-2.6074299999999999</c:v>
                </c:pt>
                <c:pt idx="3814">
                  <c:v>-2.6074299999999999</c:v>
                </c:pt>
                <c:pt idx="3815">
                  <c:v>-2.6009899999999999</c:v>
                </c:pt>
                <c:pt idx="3816">
                  <c:v>-2.6009899999999999</c:v>
                </c:pt>
                <c:pt idx="3817">
                  <c:v>-2.5941900000000002</c:v>
                </c:pt>
                <c:pt idx="3818">
                  <c:v>-2.5863100000000001</c:v>
                </c:pt>
                <c:pt idx="3819">
                  <c:v>-2.5863100000000001</c:v>
                </c:pt>
                <c:pt idx="3820">
                  <c:v>-2.5795499999999998</c:v>
                </c:pt>
                <c:pt idx="3821">
                  <c:v>-2.5795499999999998</c:v>
                </c:pt>
                <c:pt idx="3822">
                  <c:v>-2.5714000000000001</c:v>
                </c:pt>
                <c:pt idx="3823">
                  <c:v>-2.5714000000000001</c:v>
                </c:pt>
                <c:pt idx="3824">
                  <c:v>-2.56501</c:v>
                </c:pt>
                <c:pt idx="3825">
                  <c:v>-2.56501</c:v>
                </c:pt>
                <c:pt idx="3826">
                  <c:v>-2.56501</c:v>
                </c:pt>
                <c:pt idx="3827">
                  <c:v>-2.55735</c:v>
                </c:pt>
                <c:pt idx="3828">
                  <c:v>-2.55735</c:v>
                </c:pt>
                <c:pt idx="3829">
                  <c:v>-2.5494699999999999</c:v>
                </c:pt>
                <c:pt idx="3830">
                  <c:v>-2.5494699999999999</c:v>
                </c:pt>
                <c:pt idx="3831">
                  <c:v>-2.5430299999999999</c:v>
                </c:pt>
                <c:pt idx="3832">
                  <c:v>-2.5430299999999999</c:v>
                </c:pt>
                <c:pt idx="3833">
                  <c:v>-2.5356900000000002</c:v>
                </c:pt>
                <c:pt idx="3834">
                  <c:v>-2.5356900000000002</c:v>
                </c:pt>
                <c:pt idx="3835">
                  <c:v>-2.5289799999999998</c:v>
                </c:pt>
                <c:pt idx="3836">
                  <c:v>-2.5289799999999998</c:v>
                </c:pt>
                <c:pt idx="3837">
                  <c:v>-2.5211399999999999</c:v>
                </c:pt>
                <c:pt idx="3838">
                  <c:v>-2.5211399999999999</c:v>
                </c:pt>
                <c:pt idx="3839">
                  <c:v>-2.5142500000000001</c:v>
                </c:pt>
                <c:pt idx="3840">
                  <c:v>-2.5142500000000001</c:v>
                </c:pt>
                <c:pt idx="3841">
                  <c:v>-2.50651</c:v>
                </c:pt>
                <c:pt idx="3842">
                  <c:v>-2.50651</c:v>
                </c:pt>
                <c:pt idx="3843">
                  <c:v>-2.4994999999999998</c:v>
                </c:pt>
                <c:pt idx="3844">
                  <c:v>-2.4994999999999998</c:v>
                </c:pt>
                <c:pt idx="3845">
                  <c:v>-2.4925999999999999</c:v>
                </c:pt>
                <c:pt idx="3846">
                  <c:v>-2.4925999999999999</c:v>
                </c:pt>
                <c:pt idx="3847">
                  <c:v>-2.4860099999999998</c:v>
                </c:pt>
                <c:pt idx="3848">
                  <c:v>-2.4860099999999998</c:v>
                </c:pt>
                <c:pt idx="3849">
                  <c:v>-2.4785499999999998</c:v>
                </c:pt>
                <c:pt idx="3850">
                  <c:v>-2.4710800000000002</c:v>
                </c:pt>
                <c:pt idx="3851">
                  <c:v>-2.4710800000000002</c:v>
                </c:pt>
                <c:pt idx="3852">
                  <c:v>-2.4639600000000002</c:v>
                </c:pt>
                <c:pt idx="3853">
                  <c:v>-2.4639600000000002</c:v>
                </c:pt>
                <c:pt idx="3854">
                  <c:v>-2.45641</c:v>
                </c:pt>
                <c:pt idx="3855">
                  <c:v>-2.45641</c:v>
                </c:pt>
                <c:pt idx="3856">
                  <c:v>-2.4497300000000002</c:v>
                </c:pt>
                <c:pt idx="3857">
                  <c:v>-2.4497300000000002</c:v>
                </c:pt>
                <c:pt idx="3858">
                  <c:v>-2.4413399999999998</c:v>
                </c:pt>
                <c:pt idx="3859">
                  <c:v>-2.4413399999999998</c:v>
                </c:pt>
                <c:pt idx="3860">
                  <c:v>-2.43432</c:v>
                </c:pt>
                <c:pt idx="3861">
                  <c:v>-2.43432</c:v>
                </c:pt>
                <c:pt idx="3862">
                  <c:v>-2.4280400000000002</c:v>
                </c:pt>
                <c:pt idx="3863">
                  <c:v>-2.4280400000000002</c:v>
                </c:pt>
                <c:pt idx="3864">
                  <c:v>-2.4280400000000002</c:v>
                </c:pt>
                <c:pt idx="3865">
                  <c:v>-2.42136</c:v>
                </c:pt>
                <c:pt idx="3866">
                  <c:v>-2.42136</c:v>
                </c:pt>
                <c:pt idx="3867">
                  <c:v>-2.4136299999999999</c:v>
                </c:pt>
                <c:pt idx="3868">
                  <c:v>-2.4136299999999999</c:v>
                </c:pt>
                <c:pt idx="3869">
                  <c:v>-2.4073099999999998</c:v>
                </c:pt>
                <c:pt idx="3870">
                  <c:v>-2.4073099999999998</c:v>
                </c:pt>
                <c:pt idx="3871">
                  <c:v>-2.3994</c:v>
                </c:pt>
                <c:pt idx="3872">
                  <c:v>-2.3994</c:v>
                </c:pt>
                <c:pt idx="3873">
                  <c:v>-2.3931200000000001</c:v>
                </c:pt>
                <c:pt idx="3874">
                  <c:v>-2.3931200000000001</c:v>
                </c:pt>
                <c:pt idx="3875">
                  <c:v>-2.38557</c:v>
                </c:pt>
                <c:pt idx="3876">
                  <c:v>-2.38557</c:v>
                </c:pt>
                <c:pt idx="3877">
                  <c:v>-2.37832</c:v>
                </c:pt>
                <c:pt idx="3878">
                  <c:v>-2.37832</c:v>
                </c:pt>
                <c:pt idx="3879">
                  <c:v>-2.3712499999999999</c:v>
                </c:pt>
                <c:pt idx="3880">
                  <c:v>-2.36374</c:v>
                </c:pt>
                <c:pt idx="3881">
                  <c:v>-2.36374</c:v>
                </c:pt>
                <c:pt idx="3882">
                  <c:v>-2.35588</c:v>
                </c:pt>
                <c:pt idx="3883">
                  <c:v>-2.35588</c:v>
                </c:pt>
                <c:pt idx="3884">
                  <c:v>-2.34964</c:v>
                </c:pt>
                <c:pt idx="3885">
                  <c:v>-2.34964</c:v>
                </c:pt>
                <c:pt idx="3886">
                  <c:v>-2.34266</c:v>
                </c:pt>
                <c:pt idx="3887">
                  <c:v>-2.34266</c:v>
                </c:pt>
                <c:pt idx="3888">
                  <c:v>-2.33541</c:v>
                </c:pt>
                <c:pt idx="3889">
                  <c:v>-2.33541</c:v>
                </c:pt>
                <c:pt idx="3890">
                  <c:v>-2.3278099999999999</c:v>
                </c:pt>
                <c:pt idx="3891">
                  <c:v>-2.3278099999999999</c:v>
                </c:pt>
                <c:pt idx="3892">
                  <c:v>-2.3207399999999998</c:v>
                </c:pt>
                <c:pt idx="3893">
                  <c:v>-2.3207399999999998</c:v>
                </c:pt>
                <c:pt idx="3894">
                  <c:v>-2.3207399999999998</c:v>
                </c:pt>
                <c:pt idx="3895">
                  <c:v>-2.31393</c:v>
                </c:pt>
                <c:pt idx="3896">
                  <c:v>-2.31393</c:v>
                </c:pt>
                <c:pt idx="3897">
                  <c:v>-2.30721</c:v>
                </c:pt>
                <c:pt idx="3898">
                  <c:v>-2.2998799999999999</c:v>
                </c:pt>
                <c:pt idx="3899">
                  <c:v>-2.2998799999999999</c:v>
                </c:pt>
                <c:pt idx="3900">
                  <c:v>-2.29298</c:v>
                </c:pt>
                <c:pt idx="3901">
                  <c:v>-2.29298</c:v>
                </c:pt>
                <c:pt idx="3902">
                  <c:v>-2.2858700000000001</c:v>
                </c:pt>
                <c:pt idx="3903">
                  <c:v>-2.2858700000000001</c:v>
                </c:pt>
                <c:pt idx="3904">
                  <c:v>-2.27915</c:v>
                </c:pt>
                <c:pt idx="3905">
                  <c:v>-2.27915</c:v>
                </c:pt>
                <c:pt idx="3906">
                  <c:v>-2.2730000000000001</c:v>
                </c:pt>
                <c:pt idx="3907">
                  <c:v>-2.2730000000000001</c:v>
                </c:pt>
                <c:pt idx="3908">
                  <c:v>-2.2662800000000001</c:v>
                </c:pt>
                <c:pt idx="3909">
                  <c:v>-2.2662800000000001</c:v>
                </c:pt>
                <c:pt idx="3910">
                  <c:v>-2.2591600000000001</c:v>
                </c:pt>
                <c:pt idx="3911">
                  <c:v>-2.2591600000000001</c:v>
                </c:pt>
                <c:pt idx="3912">
                  <c:v>-2.2536299999999998</c:v>
                </c:pt>
                <c:pt idx="3913">
                  <c:v>-2.2536299999999998</c:v>
                </c:pt>
                <c:pt idx="3914">
                  <c:v>-2.24587</c:v>
                </c:pt>
                <c:pt idx="3915">
                  <c:v>-2.24587</c:v>
                </c:pt>
                <c:pt idx="3916">
                  <c:v>-2.23855</c:v>
                </c:pt>
                <c:pt idx="3917">
                  <c:v>-2.23855</c:v>
                </c:pt>
                <c:pt idx="3918">
                  <c:v>-2.2320500000000001</c:v>
                </c:pt>
                <c:pt idx="3919">
                  <c:v>-2.2320500000000001</c:v>
                </c:pt>
                <c:pt idx="3920">
                  <c:v>-2.22464</c:v>
                </c:pt>
                <c:pt idx="3921">
                  <c:v>-2.22464</c:v>
                </c:pt>
                <c:pt idx="3922">
                  <c:v>-2.2170899999999998</c:v>
                </c:pt>
                <c:pt idx="3923">
                  <c:v>-2.2170899999999998</c:v>
                </c:pt>
                <c:pt idx="3924">
                  <c:v>-2.2100900000000001</c:v>
                </c:pt>
                <c:pt idx="3925">
                  <c:v>-2.2100900000000001</c:v>
                </c:pt>
                <c:pt idx="3926">
                  <c:v>-2.2027299999999999</c:v>
                </c:pt>
                <c:pt idx="3927">
                  <c:v>-2.2027299999999999</c:v>
                </c:pt>
                <c:pt idx="3928">
                  <c:v>-2.1944599999999999</c:v>
                </c:pt>
                <c:pt idx="3929">
                  <c:v>-2.1944599999999999</c:v>
                </c:pt>
                <c:pt idx="3930">
                  <c:v>-2.1875499999999999</c:v>
                </c:pt>
                <c:pt idx="3931">
                  <c:v>-2.1875499999999999</c:v>
                </c:pt>
                <c:pt idx="3932">
                  <c:v>-2.1806800000000002</c:v>
                </c:pt>
                <c:pt idx="3933">
                  <c:v>-2.1806800000000002</c:v>
                </c:pt>
                <c:pt idx="3934">
                  <c:v>-2.17354</c:v>
                </c:pt>
                <c:pt idx="3935">
                  <c:v>-2.17354</c:v>
                </c:pt>
                <c:pt idx="3936">
                  <c:v>-2.16649</c:v>
                </c:pt>
                <c:pt idx="3937">
                  <c:v>-2.16649</c:v>
                </c:pt>
                <c:pt idx="3938">
                  <c:v>-2.1590400000000001</c:v>
                </c:pt>
                <c:pt idx="3939">
                  <c:v>-2.1590400000000001</c:v>
                </c:pt>
                <c:pt idx="3940">
                  <c:v>-2.1520299999999999</c:v>
                </c:pt>
                <c:pt idx="3941">
                  <c:v>-2.1520299999999999</c:v>
                </c:pt>
                <c:pt idx="3942">
                  <c:v>-2.1453000000000002</c:v>
                </c:pt>
                <c:pt idx="3943">
                  <c:v>-2.1453000000000002</c:v>
                </c:pt>
                <c:pt idx="3944">
                  <c:v>-2.1379800000000002</c:v>
                </c:pt>
                <c:pt idx="3945">
                  <c:v>-2.1379800000000002</c:v>
                </c:pt>
                <c:pt idx="3946">
                  <c:v>-2.1304799999999999</c:v>
                </c:pt>
                <c:pt idx="3947">
                  <c:v>-2.1226699999999998</c:v>
                </c:pt>
                <c:pt idx="3948">
                  <c:v>-2.1226699999999998</c:v>
                </c:pt>
                <c:pt idx="3949">
                  <c:v>-2.11598</c:v>
                </c:pt>
                <c:pt idx="3950">
                  <c:v>-2.11598</c:v>
                </c:pt>
                <c:pt idx="3951">
                  <c:v>-2.1091600000000001</c:v>
                </c:pt>
                <c:pt idx="3952">
                  <c:v>-2.1091600000000001</c:v>
                </c:pt>
                <c:pt idx="3953">
                  <c:v>-2.1015700000000002</c:v>
                </c:pt>
                <c:pt idx="3954">
                  <c:v>-2.1015700000000002</c:v>
                </c:pt>
                <c:pt idx="3955">
                  <c:v>-2.09578</c:v>
                </c:pt>
                <c:pt idx="3956">
                  <c:v>-2.09578</c:v>
                </c:pt>
                <c:pt idx="3957">
                  <c:v>-2.0881500000000002</c:v>
                </c:pt>
                <c:pt idx="3958">
                  <c:v>-2.0881500000000002</c:v>
                </c:pt>
                <c:pt idx="3959">
                  <c:v>-2.0881500000000002</c:v>
                </c:pt>
                <c:pt idx="3960">
                  <c:v>-2.0809600000000001</c:v>
                </c:pt>
                <c:pt idx="3961">
                  <c:v>-2.0809600000000001</c:v>
                </c:pt>
                <c:pt idx="3962">
                  <c:v>-2.0750500000000001</c:v>
                </c:pt>
                <c:pt idx="3963">
                  <c:v>-2.0750500000000001</c:v>
                </c:pt>
                <c:pt idx="3964">
                  <c:v>-2.0674600000000001</c:v>
                </c:pt>
                <c:pt idx="3965">
                  <c:v>-2.0674600000000001</c:v>
                </c:pt>
                <c:pt idx="3966">
                  <c:v>-2.0597300000000001</c:v>
                </c:pt>
                <c:pt idx="3967">
                  <c:v>-2.0597300000000001</c:v>
                </c:pt>
                <c:pt idx="3968">
                  <c:v>-2.0527700000000002</c:v>
                </c:pt>
                <c:pt idx="3969">
                  <c:v>-2.0527700000000002</c:v>
                </c:pt>
                <c:pt idx="3970">
                  <c:v>-2.04636</c:v>
                </c:pt>
                <c:pt idx="3971">
                  <c:v>-2.04636</c:v>
                </c:pt>
                <c:pt idx="3972">
                  <c:v>-2.0385900000000001</c:v>
                </c:pt>
                <c:pt idx="3973">
                  <c:v>-2.0385900000000001</c:v>
                </c:pt>
                <c:pt idx="3974">
                  <c:v>-2.0318999999999998</c:v>
                </c:pt>
                <c:pt idx="3975">
                  <c:v>-2.0318999999999998</c:v>
                </c:pt>
                <c:pt idx="3976">
                  <c:v>-2.0243500000000001</c:v>
                </c:pt>
                <c:pt idx="3977">
                  <c:v>-2.0243500000000001</c:v>
                </c:pt>
                <c:pt idx="3978">
                  <c:v>-2.0169899999999998</c:v>
                </c:pt>
                <c:pt idx="3979">
                  <c:v>-2.0169899999999998</c:v>
                </c:pt>
                <c:pt idx="3980">
                  <c:v>-2.0103900000000001</c:v>
                </c:pt>
                <c:pt idx="3981">
                  <c:v>-2.0103900000000001</c:v>
                </c:pt>
                <c:pt idx="3982">
                  <c:v>-2.0035699999999999</c:v>
                </c:pt>
                <c:pt idx="3983">
                  <c:v>-2.0035699999999999</c:v>
                </c:pt>
                <c:pt idx="3984">
                  <c:v>-1.99657</c:v>
                </c:pt>
                <c:pt idx="3985">
                  <c:v>-1.99657</c:v>
                </c:pt>
                <c:pt idx="3986">
                  <c:v>-1.98956</c:v>
                </c:pt>
                <c:pt idx="3987">
                  <c:v>-1.98956</c:v>
                </c:pt>
                <c:pt idx="3988">
                  <c:v>-1.98255</c:v>
                </c:pt>
                <c:pt idx="3989">
                  <c:v>-1.98255</c:v>
                </c:pt>
                <c:pt idx="3990">
                  <c:v>-1.9751700000000001</c:v>
                </c:pt>
                <c:pt idx="3991">
                  <c:v>-1.9751700000000001</c:v>
                </c:pt>
                <c:pt idx="3992">
                  <c:v>-1.9680299999999999</c:v>
                </c:pt>
                <c:pt idx="3993">
                  <c:v>-1.9680299999999999</c:v>
                </c:pt>
                <c:pt idx="3994">
                  <c:v>-1.96143</c:v>
                </c:pt>
                <c:pt idx="3995">
                  <c:v>-1.96143</c:v>
                </c:pt>
                <c:pt idx="3996">
                  <c:v>-1.95387</c:v>
                </c:pt>
                <c:pt idx="3997">
                  <c:v>-1.95387</c:v>
                </c:pt>
                <c:pt idx="3998">
                  <c:v>-1.9457500000000001</c:v>
                </c:pt>
                <c:pt idx="3999">
                  <c:v>-1.9457500000000001</c:v>
                </c:pt>
                <c:pt idx="4000">
                  <c:v>-1.9389700000000001</c:v>
                </c:pt>
                <c:pt idx="4001">
                  <c:v>-1.9389700000000001</c:v>
                </c:pt>
                <c:pt idx="4002">
                  <c:v>-1.9316800000000001</c:v>
                </c:pt>
                <c:pt idx="4003">
                  <c:v>-1.9316800000000001</c:v>
                </c:pt>
                <c:pt idx="4004">
                  <c:v>-1.9245300000000001</c:v>
                </c:pt>
                <c:pt idx="4005">
                  <c:v>-1.9245300000000001</c:v>
                </c:pt>
                <c:pt idx="4006">
                  <c:v>-1.91794</c:v>
                </c:pt>
                <c:pt idx="4007">
                  <c:v>-1.91794</c:v>
                </c:pt>
                <c:pt idx="4008">
                  <c:v>-1.91015</c:v>
                </c:pt>
                <c:pt idx="4009">
                  <c:v>-1.91015</c:v>
                </c:pt>
                <c:pt idx="4010">
                  <c:v>-1.9043399999999999</c:v>
                </c:pt>
                <c:pt idx="4011">
                  <c:v>-1.9043399999999999</c:v>
                </c:pt>
                <c:pt idx="4012">
                  <c:v>-1.8967799999999999</c:v>
                </c:pt>
                <c:pt idx="4013">
                  <c:v>-1.8967799999999999</c:v>
                </c:pt>
                <c:pt idx="4014">
                  <c:v>-1.8898600000000001</c:v>
                </c:pt>
                <c:pt idx="4015">
                  <c:v>-1.8898600000000001</c:v>
                </c:pt>
                <c:pt idx="4016">
                  <c:v>-1.8824799999999999</c:v>
                </c:pt>
                <c:pt idx="4017">
                  <c:v>-1.87557</c:v>
                </c:pt>
                <c:pt idx="4018">
                  <c:v>-1.87557</c:v>
                </c:pt>
                <c:pt idx="4019">
                  <c:v>-1.8676299999999999</c:v>
                </c:pt>
                <c:pt idx="4020">
                  <c:v>-1.8676299999999999</c:v>
                </c:pt>
                <c:pt idx="4021">
                  <c:v>-1.86094</c:v>
                </c:pt>
                <c:pt idx="4022">
                  <c:v>-1.86094</c:v>
                </c:pt>
                <c:pt idx="4023">
                  <c:v>-1.8536600000000001</c:v>
                </c:pt>
                <c:pt idx="4024">
                  <c:v>-1.8536600000000001</c:v>
                </c:pt>
                <c:pt idx="4025">
                  <c:v>-1.8461399999999999</c:v>
                </c:pt>
                <c:pt idx="4026">
                  <c:v>-1.8461399999999999</c:v>
                </c:pt>
                <c:pt idx="4027">
                  <c:v>-1.83908</c:v>
                </c:pt>
                <c:pt idx="4028">
                  <c:v>-1.83908</c:v>
                </c:pt>
                <c:pt idx="4029">
                  <c:v>-1.83908</c:v>
                </c:pt>
                <c:pt idx="4030">
                  <c:v>-1.8328199999999999</c:v>
                </c:pt>
                <c:pt idx="4031">
                  <c:v>-1.8328199999999999</c:v>
                </c:pt>
                <c:pt idx="4032">
                  <c:v>-1.82548</c:v>
                </c:pt>
                <c:pt idx="4033">
                  <c:v>-1.82548</c:v>
                </c:pt>
                <c:pt idx="4034">
                  <c:v>-1.81894</c:v>
                </c:pt>
                <c:pt idx="4035">
                  <c:v>-1.81894</c:v>
                </c:pt>
                <c:pt idx="4036">
                  <c:v>-1.8114699999999999</c:v>
                </c:pt>
                <c:pt idx="4037">
                  <c:v>-1.8114699999999999</c:v>
                </c:pt>
                <c:pt idx="4038">
                  <c:v>-1.80339</c:v>
                </c:pt>
                <c:pt idx="4039">
                  <c:v>-1.80339</c:v>
                </c:pt>
                <c:pt idx="4040">
                  <c:v>-1.79698</c:v>
                </c:pt>
                <c:pt idx="4041">
                  <c:v>-1.79698</c:v>
                </c:pt>
                <c:pt idx="4042">
                  <c:v>-1.7894699999999999</c:v>
                </c:pt>
                <c:pt idx="4043">
                  <c:v>-1.7894699999999999</c:v>
                </c:pt>
                <c:pt idx="4044">
                  <c:v>-1.7820400000000001</c:v>
                </c:pt>
                <c:pt idx="4045">
                  <c:v>-1.7764200000000001</c:v>
                </c:pt>
                <c:pt idx="4046">
                  <c:v>-1.7764200000000001</c:v>
                </c:pt>
                <c:pt idx="4047">
                  <c:v>-1.76997</c:v>
                </c:pt>
                <c:pt idx="4048">
                  <c:v>-1.76997</c:v>
                </c:pt>
                <c:pt idx="4049">
                  <c:v>-1.76268</c:v>
                </c:pt>
                <c:pt idx="4050">
                  <c:v>-1.76268</c:v>
                </c:pt>
                <c:pt idx="4051">
                  <c:v>-1.7559499999999999</c:v>
                </c:pt>
                <c:pt idx="4052">
                  <c:v>-1.7559499999999999</c:v>
                </c:pt>
                <c:pt idx="4053">
                  <c:v>-1.7492700000000001</c:v>
                </c:pt>
                <c:pt idx="4054">
                  <c:v>-1.7492700000000001</c:v>
                </c:pt>
                <c:pt idx="4055">
                  <c:v>-1.7423900000000001</c:v>
                </c:pt>
                <c:pt idx="4056">
                  <c:v>-1.7423900000000001</c:v>
                </c:pt>
                <c:pt idx="4057">
                  <c:v>-1.73505</c:v>
                </c:pt>
                <c:pt idx="4058">
                  <c:v>-1.73505</c:v>
                </c:pt>
                <c:pt idx="4059">
                  <c:v>-1.7283999999999999</c:v>
                </c:pt>
                <c:pt idx="4060">
                  <c:v>-1.7283999999999999</c:v>
                </c:pt>
                <c:pt idx="4061">
                  <c:v>-1.72166</c:v>
                </c:pt>
                <c:pt idx="4062">
                  <c:v>-1.72166</c:v>
                </c:pt>
                <c:pt idx="4063">
                  <c:v>-1.7144600000000001</c:v>
                </c:pt>
                <c:pt idx="4064">
                  <c:v>-1.7144600000000001</c:v>
                </c:pt>
                <c:pt idx="4065">
                  <c:v>-1.7069700000000001</c:v>
                </c:pt>
                <c:pt idx="4066">
                  <c:v>-1.7069700000000001</c:v>
                </c:pt>
                <c:pt idx="4067">
                  <c:v>-1.7003299999999999</c:v>
                </c:pt>
                <c:pt idx="4068">
                  <c:v>-1.7003299999999999</c:v>
                </c:pt>
                <c:pt idx="4069">
                  <c:v>-1.6934</c:v>
                </c:pt>
                <c:pt idx="4070">
                  <c:v>-1.6934</c:v>
                </c:pt>
                <c:pt idx="4071">
                  <c:v>-1.6859599999999999</c:v>
                </c:pt>
                <c:pt idx="4072">
                  <c:v>-1.6859599999999999</c:v>
                </c:pt>
                <c:pt idx="4073">
                  <c:v>-1.6787099999999999</c:v>
                </c:pt>
                <c:pt idx="4074">
                  <c:v>-1.6787099999999999</c:v>
                </c:pt>
                <c:pt idx="4075">
                  <c:v>-1.6712800000000001</c:v>
                </c:pt>
                <c:pt idx="4076">
                  <c:v>-1.6712800000000001</c:v>
                </c:pt>
                <c:pt idx="4077">
                  <c:v>-1.66398</c:v>
                </c:pt>
                <c:pt idx="4078">
                  <c:v>-1.66398</c:v>
                </c:pt>
                <c:pt idx="4079">
                  <c:v>-1.6576599999999999</c:v>
                </c:pt>
                <c:pt idx="4080">
                  <c:v>-1.6576599999999999</c:v>
                </c:pt>
                <c:pt idx="4081">
                  <c:v>-1.64934</c:v>
                </c:pt>
                <c:pt idx="4082">
                  <c:v>-1.64934</c:v>
                </c:pt>
                <c:pt idx="4083">
                  <c:v>-1.64307</c:v>
                </c:pt>
                <c:pt idx="4084">
                  <c:v>-1.64307</c:v>
                </c:pt>
                <c:pt idx="4085">
                  <c:v>-1.6359999999999999</c:v>
                </c:pt>
                <c:pt idx="4086">
                  <c:v>-1.6359999999999999</c:v>
                </c:pt>
                <c:pt idx="4087">
                  <c:v>-1.6283300000000001</c:v>
                </c:pt>
                <c:pt idx="4088">
                  <c:v>-1.6283300000000001</c:v>
                </c:pt>
                <c:pt idx="4089">
                  <c:v>-1.6221000000000001</c:v>
                </c:pt>
                <c:pt idx="4090">
                  <c:v>-1.6221000000000001</c:v>
                </c:pt>
                <c:pt idx="4091">
                  <c:v>-1.6146199999999999</c:v>
                </c:pt>
                <c:pt idx="4092">
                  <c:v>-1.6146199999999999</c:v>
                </c:pt>
                <c:pt idx="4093">
                  <c:v>-1.60677</c:v>
                </c:pt>
                <c:pt idx="4094">
                  <c:v>-1.60677</c:v>
                </c:pt>
                <c:pt idx="4095">
                  <c:v>-1.59914</c:v>
                </c:pt>
                <c:pt idx="4096">
                  <c:v>-1.59914</c:v>
                </c:pt>
                <c:pt idx="4097">
                  <c:v>-1.5920300000000001</c:v>
                </c:pt>
                <c:pt idx="4098">
                  <c:v>-1.5920300000000001</c:v>
                </c:pt>
                <c:pt idx="4099">
                  <c:v>-1.5851500000000001</c:v>
                </c:pt>
                <c:pt idx="4100">
                  <c:v>-1.5851500000000001</c:v>
                </c:pt>
                <c:pt idx="4101">
                  <c:v>-1.57762</c:v>
                </c:pt>
                <c:pt idx="4102">
                  <c:v>-1.57762</c:v>
                </c:pt>
                <c:pt idx="4103">
                  <c:v>-1.57084</c:v>
                </c:pt>
                <c:pt idx="4104">
                  <c:v>-1.57084</c:v>
                </c:pt>
                <c:pt idx="4105">
                  <c:v>-1.56447</c:v>
                </c:pt>
                <c:pt idx="4106">
                  <c:v>-1.56447</c:v>
                </c:pt>
                <c:pt idx="4107">
                  <c:v>-1.55741</c:v>
                </c:pt>
                <c:pt idx="4108">
                  <c:v>-1.55741</c:v>
                </c:pt>
                <c:pt idx="4109">
                  <c:v>-1.55002</c:v>
                </c:pt>
                <c:pt idx="4110">
                  <c:v>-1.55002</c:v>
                </c:pt>
                <c:pt idx="4111">
                  <c:v>-1.5427200000000001</c:v>
                </c:pt>
                <c:pt idx="4112">
                  <c:v>-1.5427200000000001</c:v>
                </c:pt>
                <c:pt idx="4113">
                  <c:v>-1.5358400000000001</c:v>
                </c:pt>
                <c:pt idx="4114">
                  <c:v>-1.5358400000000001</c:v>
                </c:pt>
                <c:pt idx="4115">
                  <c:v>-1.5289600000000001</c:v>
                </c:pt>
                <c:pt idx="4116">
                  <c:v>-1.5289600000000001</c:v>
                </c:pt>
                <c:pt idx="4117">
                  <c:v>-1.5225500000000001</c:v>
                </c:pt>
                <c:pt idx="4118">
                  <c:v>-1.5225500000000001</c:v>
                </c:pt>
                <c:pt idx="4119">
                  <c:v>-1.51511</c:v>
                </c:pt>
                <c:pt idx="4120">
                  <c:v>-1.51511</c:v>
                </c:pt>
                <c:pt idx="4121">
                  <c:v>-1.50814</c:v>
                </c:pt>
                <c:pt idx="4122">
                  <c:v>-1.50814</c:v>
                </c:pt>
                <c:pt idx="4123">
                  <c:v>-1.49949</c:v>
                </c:pt>
                <c:pt idx="4124">
                  <c:v>-1.49949</c:v>
                </c:pt>
                <c:pt idx="4125">
                  <c:v>-1.4933700000000001</c:v>
                </c:pt>
                <c:pt idx="4126">
                  <c:v>-1.4933700000000001</c:v>
                </c:pt>
                <c:pt idx="4127">
                  <c:v>-1.4856499999999999</c:v>
                </c:pt>
                <c:pt idx="4128">
                  <c:v>-1.4856499999999999</c:v>
                </c:pt>
                <c:pt idx="4129">
                  <c:v>-1.47868</c:v>
                </c:pt>
                <c:pt idx="4130">
                  <c:v>-1.47868</c:v>
                </c:pt>
                <c:pt idx="4131">
                  <c:v>-1.4711000000000001</c:v>
                </c:pt>
                <c:pt idx="4132">
                  <c:v>-1.4711000000000001</c:v>
                </c:pt>
                <c:pt idx="4133">
                  <c:v>-1.4642200000000001</c:v>
                </c:pt>
                <c:pt idx="4134">
                  <c:v>-1.4642200000000001</c:v>
                </c:pt>
                <c:pt idx="4135">
                  <c:v>-1.45749</c:v>
                </c:pt>
                <c:pt idx="4136">
                  <c:v>-1.45749</c:v>
                </c:pt>
                <c:pt idx="4137">
                  <c:v>-1.4508099999999999</c:v>
                </c:pt>
                <c:pt idx="4138">
                  <c:v>-1.4508099999999999</c:v>
                </c:pt>
                <c:pt idx="4139">
                  <c:v>-1.44323</c:v>
                </c:pt>
                <c:pt idx="4140">
                  <c:v>-1.44323</c:v>
                </c:pt>
                <c:pt idx="4141">
                  <c:v>-1.4361200000000001</c:v>
                </c:pt>
                <c:pt idx="4142">
                  <c:v>-1.4361200000000001</c:v>
                </c:pt>
                <c:pt idx="4143">
                  <c:v>-1.4288700000000001</c:v>
                </c:pt>
                <c:pt idx="4144">
                  <c:v>-1.4288700000000001</c:v>
                </c:pt>
                <c:pt idx="4145">
                  <c:v>-1.4223699999999999</c:v>
                </c:pt>
                <c:pt idx="4146">
                  <c:v>-1.4223699999999999</c:v>
                </c:pt>
                <c:pt idx="4147">
                  <c:v>-1.41394</c:v>
                </c:pt>
                <c:pt idx="4148">
                  <c:v>-1.41394</c:v>
                </c:pt>
                <c:pt idx="4149">
                  <c:v>-1.4074</c:v>
                </c:pt>
                <c:pt idx="4150">
                  <c:v>-1.4074</c:v>
                </c:pt>
                <c:pt idx="4151">
                  <c:v>-1.39944</c:v>
                </c:pt>
                <c:pt idx="4152">
                  <c:v>-1.39944</c:v>
                </c:pt>
                <c:pt idx="4153">
                  <c:v>-1.39323</c:v>
                </c:pt>
                <c:pt idx="4154">
                  <c:v>-1.39323</c:v>
                </c:pt>
                <c:pt idx="4155">
                  <c:v>-1.38612</c:v>
                </c:pt>
                <c:pt idx="4156">
                  <c:v>-1.38612</c:v>
                </c:pt>
                <c:pt idx="4157">
                  <c:v>-1.3790500000000001</c:v>
                </c:pt>
                <c:pt idx="4158">
                  <c:v>-1.3790500000000001</c:v>
                </c:pt>
                <c:pt idx="4159">
                  <c:v>-1.3727400000000001</c:v>
                </c:pt>
                <c:pt idx="4160">
                  <c:v>-1.3727400000000001</c:v>
                </c:pt>
                <c:pt idx="4161">
                  <c:v>-1.3649800000000001</c:v>
                </c:pt>
                <c:pt idx="4162">
                  <c:v>-1.3649800000000001</c:v>
                </c:pt>
                <c:pt idx="4163">
                  <c:v>-1.3582000000000001</c:v>
                </c:pt>
                <c:pt idx="4164">
                  <c:v>-1.3582000000000001</c:v>
                </c:pt>
                <c:pt idx="4165">
                  <c:v>-1.3499099999999999</c:v>
                </c:pt>
                <c:pt idx="4166">
                  <c:v>-1.3499099999999999</c:v>
                </c:pt>
                <c:pt idx="4167">
                  <c:v>-1.3422400000000001</c:v>
                </c:pt>
                <c:pt idx="4168">
                  <c:v>-1.3422400000000001</c:v>
                </c:pt>
                <c:pt idx="4169">
                  <c:v>-1.3351299999999999</c:v>
                </c:pt>
                <c:pt idx="4170">
                  <c:v>-1.3351299999999999</c:v>
                </c:pt>
                <c:pt idx="4171">
                  <c:v>-1.3279700000000001</c:v>
                </c:pt>
                <c:pt idx="4172">
                  <c:v>-1.3279700000000001</c:v>
                </c:pt>
                <c:pt idx="4173">
                  <c:v>-1.3210500000000001</c:v>
                </c:pt>
                <c:pt idx="4174">
                  <c:v>-1.3210500000000001</c:v>
                </c:pt>
                <c:pt idx="4175">
                  <c:v>-1.3140799999999999</c:v>
                </c:pt>
                <c:pt idx="4176">
                  <c:v>-1.3140799999999999</c:v>
                </c:pt>
                <c:pt idx="4177">
                  <c:v>-1.3072999999999999</c:v>
                </c:pt>
                <c:pt idx="4178">
                  <c:v>-1.3072999999999999</c:v>
                </c:pt>
                <c:pt idx="4179">
                  <c:v>-1.3008500000000001</c:v>
                </c:pt>
                <c:pt idx="4180">
                  <c:v>-1.3008500000000001</c:v>
                </c:pt>
                <c:pt idx="4181">
                  <c:v>-1.2938799999999999</c:v>
                </c:pt>
                <c:pt idx="4182">
                  <c:v>-1.2938799999999999</c:v>
                </c:pt>
                <c:pt idx="4183">
                  <c:v>-1.2859700000000001</c:v>
                </c:pt>
                <c:pt idx="4184">
                  <c:v>-1.2859700000000001</c:v>
                </c:pt>
                <c:pt idx="4185">
                  <c:v>-1.27891</c:v>
                </c:pt>
                <c:pt idx="4186">
                  <c:v>-1.27891</c:v>
                </c:pt>
                <c:pt idx="4187">
                  <c:v>-1.2714300000000001</c:v>
                </c:pt>
                <c:pt idx="4188">
                  <c:v>-1.2714300000000001</c:v>
                </c:pt>
                <c:pt idx="4189">
                  <c:v>-1.2651600000000001</c:v>
                </c:pt>
                <c:pt idx="4190">
                  <c:v>-1.2651600000000001</c:v>
                </c:pt>
                <c:pt idx="4191">
                  <c:v>-1.25702</c:v>
                </c:pt>
                <c:pt idx="4192">
                  <c:v>-1.25702</c:v>
                </c:pt>
                <c:pt idx="4193">
                  <c:v>-1.2505200000000001</c:v>
                </c:pt>
                <c:pt idx="4194">
                  <c:v>-1.2505200000000001</c:v>
                </c:pt>
                <c:pt idx="4195">
                  <c:v>-1.2432700000000001</c:v>
                </c:pt>
                <c:pt idx="4196">
                  <c:v>-1.2432700000000001</c:v>
                </c:pt>
                <c:pt idx="4197">
                  <c:v>-1.2366299999999999</c:v>
                </c:pt>
                <c:pt idx="4198">
                  <c:v>-1.2366299999999999</c:v>
                </c:pt>
                <c:pt idx="4199">
                  <c:v>-1.22966</c:v>
                </c:pt>
                <c:pt idx="4200">
                  <c:v>-1.22966</c:v>
                </c:pt>
                <c:pt idx="4201">
                  <c:v>-1.2212700000000001</c:v>
                </c:pt>
                <c:pt idx="4202">
                  <c:v>-1.2212700000000001</c:v>
                </c:pt>
                <c:pt idx="4203">
                  <c:v>-1.2154400000000001</c:v>
                </c:pt>
                <c:pt idx="4204">
                  <c:v>-1.2154400000000001</c:v>
                </c:pt>
                <c:pt idx="4205">
                  <c:v>-1.20767</c:v>
                </c:pt>
                <c:pt idx="4206">
                  <c:v>-1.20767</c:v>
                </c:pt>
                <c:pt idx="4207">
                  <c:v>-1.2009300000000001</c:v>
                </c:pt>
                <c:pt idx="4208">
                  <c:v>-1.2009300000000001</c:v>
                </c:pt>
                <c:pt idx="4209">
                  <c:v>-1.1933</c:v>
                </c:pt>
                <c:pt idx="4210">
                  <c:v>-1.1933</c:v>
                </c:pt>
                <c:pt idx="4211">
                  <c:v>-1.18638</c:v>
                </c:pt>
                <c:pt idx="4212">
                  <c:v>-1.18638</c:v>
                </c:pt>
                <c:pt idx="4213">
                  <c:v>-1.1785099999999999</c:v>
                </c:pt>
                <c:pt idx="4214">
                  <c:v>-1.1785099999999999</c:v>
                </c:pt>
                <c:pt idx="4215">
                  <c:v>-1.1714</c:v>
                </c:pt>
                <c:pt idx="4216">
                  <c:v>-1.1714</c:v>
                </c:pt>
                <c:pt idx="4217">
                  <c:v>-1.16476</c:v>
                </c:pt>
                <c:pt idx="4218">
                  <c:v>-1.16476</c:v>
                </c:pt>
                <c:pt idx="4219">
                  <c:v>-1.1572199999999999</c:v>
                </c:pt>
                <c:pt idx="4220">
                  <c:v>-1.1572199999999999</c:v>
                </c:pt>
                <c:pt idx="4221">
                  <c:v>-1.14968</c:v>
                </c:pt>
                <c:pt idx="4222">
                  <c:v>-1.14968</c:v>
                </c:pt>
                <c:pt idx="4223">
                  <c:v>-1.1424300000000001</c:v>
                </c:pt>
                <c:pt idx="4224">
                  <c:v>-1.1424300000000001</c:v>
                </c:pt>
                <c:pt idx="4225">
                  <c:v>-1.1353200000000001</c:v>
                </c:pt>
                <c:pt idx="4226">
                  <c:v>-1.1353200000000001</c:v>
                </c:pt>
                <c:pt idx="4227">
                  <c:v>-1.1283000000000001</c:v>
                </c:pt>
                <c:pt idx="4228">
                  <c:v>-1.1283000000000001</c:v>
                </c:pt>
                <c:pt idx="4229">
                  <c:v>-1.1211899999999999</c:v>
                </c:pt>
                <c:pt idx="4230">
                  <c:v>-1.1211899999999999</c:v>
                </c:pt>
                <c:pt idx="4231">
                  <c:v>-1.11408</c:v>
                </c:pt>
                <c:pt idx="4232">
                  <c:v>-1.11408</c:v>
                </c:pt>
                <c:pt idx="4233">
                  <c:v>-1.10792</c:v>
                </c:pt>
                <c:pt idx="4234">
                  <c:v>-1.10792</c:v>
                </c:pt>
                <c:pt idx="4235">
                  <c:v>-1.10009</c:v>
                </c:pt>
                <c:pt idx="4236">
                  <c:v>-1.10009</c:v>
                </c:pt>
                <c:pt idx="4237">
                  <c:v>-1.0934999999999999</c:v>
                </c:pt>
                <c:pt idx="4238">
                  <c:v>-1.0934999999999999</c:v>
                </c:pt>
                <c:pt idx="4239">
                  <c:v>-1.08578</c:v>
                </c:pt>
                <c:pt idx="4240">
                  <c:v>-1.08578</c:v>
                </c:pt>
                <c:pt idx="4241">
                  <c:v>-1.0790900000000001</c:v>
                </c:pt>
                <c:pt idx="4242">
                  <c:v>-1.0790900000000001</c:v>
                </c:pt>
                <c:pt idx="4243">
                  <c:v>-1.0712699999999999</c:v>
                </c:pt>
                <c:pt idx="4244">
                  <c:v>-1.0712699999999999</c:v>
                </c:pt>
                <c:pt idx="4245">
                  <c:v>-1.06416</c:v>
                </c:pt>
                <c:pt idx="4246">
                  <c:v>-1.0569500000000001</c:v>
                </c:pt>
                <c:pt idx="4247">
                  <c:v>-1.0569500000000001</c:v>
                </c:pt>
                <c:pt idx="4248">
                  <c:v>-1.0569500000000001</c:v>
                </c:pt>
                <c:pt idx="4249">
                  <c:v>-1.04979</c:v>
                </c:pt>
                <c:pt idx="4250">
                  <c:v>-1.04311</c:v>
                </c:pt>
                <c:pt idx="4251">
                  <c:v>-1.04311</c:v>
                </c:pt>
                <c:pt idx="4252">
                  <c:v>-1.0357099999999999</c:v>
                </c:pt>
                <c:pt idx="4253">
                  <c:v>-1.0357099999999999</c:v>
                </c:pt>
                <c:pt idx="4254">
                  <c:v>-1.0357099999999999</c:v>
                </c:pt>
                <c:pt idx="4255">
                  <c:v>-1.02874</c:v>
                </c:pt>
                <c:pt idx="4256">
                  <c:v>-1.02874</c:v>
                </c:pt>
                <c:pt idx="4257">
                  <c:v>-1.02135</c:v>
                </c:pt>
                <c:pt idx="4258">
                  <c:v>-1.02135</c:v>
                </c:pt>
                <c:pt idx="4259">
                  <c:v>-1.01457</c:v>
                </c:pt>
                <c:pt idx="4260">
                  <c:v>-1.01457</c:v>
                </c:pt>
                <c:pt idx="4261">
                  <c:v>-1.0073099999999999</c:v>
                </c:pt>
                <c:pt idx="4262">
                  <c:v>-1.0073099999999999</c:v>
                </c:pt>
                <c:pt idx="4263">
                  <c:v>-1.00091</c:v>
                </c:pt>
                <c:pt idx="4264">
                  <c:v>-1.00091</c:v>
                </c:pt>
                <c:pt idx="4265">
                  <c:v>-0.99313899999999999</c:v>
                </c:pt>
                <c:pt idx="4266">
                  <c:v>-0.99313899999999999</c:v>
                </c:pt>
                <c:pt idx="4267">
                  <c:v>-0.98645499999999997</c:v>
                </c:pt>
                <c:pt idx="4268">
                  <c:v>-0.98645499999999997</c:v>
                </c:pt>
                <c:pt idx="4269">
                  <c:v>-0.978912</c:v>
                </c:pt>
                <c:pt idx="4270">
                  <c:v>-0.978912</c:v>
                </c:pt>
                <c:pt idx="4271">
                  <c:v>-0.97184700000000002</c:v>
                </c:pt>
                <c:pt idx="4272">
                  <c:v>-0.97184700000000002</c:v>
                </c:pt>
                <c:pt idx="4273">
                  <c:v>-0.964781</c:v>
                </c:pt>
                <c:pt idx="4274">
                  <c:v>-0.95804999999999996</c:v>
                </c:pt>
                <c:pt idx="4275">
                  <c:v>-0.95804999999999996</c:v>
                </c:pt>
                <c:pt idx="4276">
                  <c:v>-0.95127099999999998</c:v>
                </c:pt>
                <c:pt idx="4277">
                  <c:v>-0.95127099999999998</c:v>
                </c:pt>
                <c:pt idx="4278">
                  <c:v>-0.94468300000000005</c:v>
                </c:pt>
                <c:pt idx="4279">
                  <c:v>-0.94468300000000005</c:v>
                </c:pt>
                <c:pt idx="4280">
                  <c:v>-0.93713999999999997</c:v>
                </c:pt>
                <c:pt idx="4281">
                  <c:v>-0.93713999999999997</c:v>
                </c:pt>
                <c:pt idx="4282">
                  <c:v>-0.93155399999999999</c:v>
                </c:pt>
                <c:pt idx="4283">
                  <c:v>-0.93155399999999999</c:v>
                </c:pt>
                <c:pt idx="4284">
                  <c:v>-0.92405899999999996</c:v>
                </c:pt>
                <c:pt idx="4285">
                  <c:v>-0.92405899999999996</c:v>
                </c:pt>
                <c:pt idx="4286">
                  <c:v>-0.91727999999999998</c:v>
                </c:pt>
                <c:pt idx="4287">
                  <c:v>-0.91727999999999998</c:v>
                </c:pt>
                <c:pt idx="4288">
                  <c:v>-0.91107400000000005</c:v>
                </c:pt>
                <c:pt idx="4289">
                  <c:v>-0.91107400000000005</c:v>
                </c:pt>
                <c:pt idx="4290">
                  <c:v>-0.90362600000000004</c:v>
                </c:pt>
                <c:pt idx="4291">
                  <c:v>-0.90362600000000004</c:v>
                </c:pt>
                <c:pt idx="4292">
                  <c:v>-0.89684699999999995</c:v>
                </c:pt>
                <c:pt idx="4293">
                  <c:v>-0.89684699999999995</c:v>
                </c:pt>
                <c:pt idx="4294">
                  <c:v>-0.88920900000000003</c:v>
                </c:pt>
                <c:pt idx="4295">
                  <c:v>-0.88920900000000003</c:v>
                </c:pt>
                <c:pt idx="4296">
                  <c:v>-0.88228700000000004</c:v>
                </c:pt>
                <c:pt idx="4297">
                  <c:v>-0.88228700000000004</c:v>
                </c:pt>
                <c:pt idx="4298">
                  <c:v>-0.87526899999999996</c:v>
                </c:pt>
                <c:pt idx="4299">
                  <c:v>-0.87526899999999996</c:v>
                </c:pt>
                <c:pt idx="4300">
                  <c:v>-0.86796499999999999</c:v>
                </c:pt>
                <c:pt idx="4301">
                  <c:v>-0.86796499999999999</c:v>
                </c:pt>
                <c:pt idx="4302">
                  <c:v>-0.86180599999999996</c:v>
                </c:pt>
                <c:pt idx="4303">
                  <c:v>-0.86180599999999996</c:v>
                </c:pt>
                <c:pt idx="4304">
                  <c:v>-0.85459799999999997</c:v>
                </c:pt>
                <c:pt idx="4305">
                  <c:v>-0.85459799999999997</c:v>
                </c:pt>
                <c:pt idx="4306">
                  <c:v>-0.84695900000000002</c:v>
                </c:pt>
                <c:pt idx="4307">
                  <c:v>-0.84695900000000002</c:v>
                </c:pt>
                <c:pt idx="4308">
                  <c:v>-0.83975</c:v>
                </c:pt>
                <c:pt idx="4309">
                  <c:v>-0.83975</c:v>
                </c:pt>
                <c:pt idx="4310">
                  <c:v>-0.83187299999999997</c:v>
                </c:pt>
                <c:pt idx="4311">
                  <c:v>-0.83187299999999997</c:v>
                </c:pt>
                <c:pt idx="4312">
                  <c:v>-0.82600099999999999</c:v>
                </c:pt>
                <c:pt idx="4313">
                  <c:v>-0.82600099999999999</c:v>
                </c:pt>
                <c:pt idx="4314">
                  <c:v>-0.81874499999999995</c:v>
                </c:pt>
                <c:pt idx="4315">
                  <c:v>-0.81874499999999995</c:v>
                </c:pt>
                <c:pt idx="4316">
                  <c:v>-0.81086800000000003</c:v>
                </c:pt>
                <c:pt idx="4317">
                  <c:v>-0.81086800000000003</c:v>
                </c:pt>
                <c:pt idx="4318">
                  <c:v>-0.80351600000000001</c:v>
                </c:pt>
                <c:pt idx="4319">
                  <c:v>-0.79730999999999996</c:v>
                </c:pt>
                <c:pt idx="4320">
                  <c:v>-0.79730999999999996</c:v>
                </c:pt>
                <c:pt idx="4321">
                  <c:v>-0.78909799999999997</c:v>
                </c:pt>
                <c:pt idx="4322">
                  <c:v>-0.78909799999999997</c:v>
                </c:pt>
                <c:pt idx="4323">
                  <c:v>-0.78270099999999998</c:v>
                </c:pt>
                <c:pt idx="4324">
                  <c:v>-0.78270099999999998</c:v>
                </c:pt>
                <c:pt idx="4325">
                  <c:v>-0.77549199999999996</c:v>
                </c:pt>
                <c:pt idx="4326">
                  <c:v>-0.77549199999999996</c:v>
                </c:pt>
                <c:pt idx="4327">
                  <c:v>-0.76895199999999997</c:v>
                </c:pt>
                <c:pt idx="4328">
                  <c:v>-0.76895199999999997</c:v>
                </c:pt>
                <c:pt idx="4329">
                  <c:v>-0.76895199999999997</c:v>
                </c:pt>
                <c:pt idx="4330">
                  <c:v>-0.76155200000000001</c:v>
                </c:pt>
                <c:pt idx="4331">
                  <c:v>-0.76155200000000001</c:v>
                </c:pt>
                <c:pt idx="4332">
                  <c:v>-0.75410500000000003</c:v>
                </c:pt>
                <c:pt idx="4333">
                  <c:v>-0.75410500000000003</c:v>
                </c:pt>
                <c:pt idx="4334">
                  <c:v>-0.74621099999999996</c:v>
                </c:pt>
                <c:pt idx="4335">
                  <c:v>-0.74621099999999996</c:v>
                </c:pt>
                <c:pt idx="4336">
                  <c:v>-0.73964099999999999</c:v>
                </c:pt>
                <c:pt idx="4337">
                  <c:v>-0.73964099999999999</c:v>
                </c:pt>
                <c:pt idx="4338">
                  <c:v>-0.73230300000000004</c:v>
                </c:pt>
                <c:pt idx="4339">
                  <c:v>-0.73230300000000004</c:v>
                </c:pt>
                <c:pt idx="4340">
                  <c:v>-0.72486899999999999</c:v>
                </c:pt>
                <c:pt idx="4341">
                  <c:v>-0.72486899999999999</c:v>
                </c:pt>
                <c:pt idx="4342">
                  <c:v>-0.71848999999999996</c:v>
                </c:pt>
                <c:pt idx="4343">
                  <c:v>-0.71848999999999996</c:v>
                </c:pt>
                <c:pt idx="4344">
                  <c:v>-0.71081700000000003</c:v>
                </c:pt>
                <c:pt idx="4345">
                  <c:v>-0.71081700000000003</c:v>
                </c:pt>
                <c:pt idx="4346">
                  <c:v>-0.70352700000000001</c:v>
                </c:pt>
                <c:pt idx="4347">
                  <c:v>-0.70352700000000001</c:v>
                </c:pt>
                <c:pt idx="4348">
                  <c:v>-0.69580500000000001</c:v>
                </c:pt>
                <c:pt idx="4349">
                  <c:v>-0.68885099999999999</c:v>
                </c:pt>
                <c:pt idx="4350">
                  <c:v>-0.68885099999999999</c:v>
                </c:pt>
                <c:pt idx="4351">
                  <c:v>-0.682616</c:v>
                </c:pt>
                <c:pt idx="4352">
                  <c:v>-0.682616</c:v>
                </c:pt>
                <c:pt idx="4353">
                  <c:v>-0.67609300000000006</c:v>
                </c:pt>
                <c:pt idx="4354">
                  <c:v>-0.67609300000000006</c:v>
                </c:pt>
                <c:pt idx="4355">
                  <c:v>-0.66846799999999995</c:v>
                </c:pt>
                <c:pt idx="4356">
                  <c:v>-0.66846799999999995</c:v>
                </c:pt>
                <c:pt idx="4357">
                  <c:v>-0.66228100000000001</c:v>
                </c:pt>
                <c:pt idx="4358">
                  <c:v>-0.66228100000000001</c:v>
                </c:pt>
                <c:pt idx="4359">
                  <c:v>-0.65532699999999999</c:v>
                </c:pt>
                <c:pt idx="4360">
                  <c:v>-0.65532699999999999</c:v>
                </c:pt>
                <c:pt idx="4361">
                  <c:v>-0.64818100000000001</c:v>
                </c:pt>
                <c:pt idx="4362">
                  <c:v>-0.64818100000000001</c:v>
                </c:pt>
                <c:pt idx="4363">
                  <c:v>-0.64146599999999998</c:v>
                </c:pt>
                <c:pt idx="4364">
                  <c:v>-0.64146599999999998</c:v>
                </c:pt>
                <c:pt idx="4365">
                  <c:v>-0.63441599999999998</c:v>
                </c:pt>
                <c:pt idx="4366">
                  <c:v>-0.63441599999999998</c:v>
                </c:pt>
                <c:pt idx="4367">
                  <c:v>-0.62784600000000002</c:v>
                </c:pt>
                <c:pt idx="4368">
                  <c:v>-0.62784600000000002</c:v>
                </c:pt>
                <c:pt idx="4369">
                  <c:v>-0.62132299999999996</c:v>
                </c:pt>
                <c:pt idx="4370">
                  <c:v>-0.62132299999999996</c:v>
                </c:pt>
                <c:pt idx="4371">
                  <c:v>-0.61432100000000001</c:v>
                </c:pt>
                <c:pt idx="4372">
                  <c:v>-0.61432100000000001</c:v>
                </c:pt>
                <c:pt idx="4373">
                  <c:v>-0.60717500000000002</c:v>
                </c:pt>
                <c:pt idx="4374">
                  <c:v>-0.60717500000000002</c:v>
                </c:pt>
                <c:pt idx="4375">
                  <c:v>-0.59998099999999999</c:v>
                </c:pt>
                <c:pt idx="4376">
                  <c:v>-0.59998099999999999</c:v>
                </c:pt>
                <c:pt idx="4377">
                  <c:v>-0.59264300000000003</c:v>
                </c:pt>
                <c:pt idx="4378">
                  <c:v>-0.59264300000000003</c:v>
                </c:pt>
                <c:pt idx="4379">
                  <c:v>-0.58520899999999998</c:v>
                </c:pt>
                <c:pt idx="4380">
                  <c:v>-0.58520899999999998</c:v>
                </c:pt>
                <c:pt idx="4381">
                  <c:v>-0.57849499999999998</c:v>
                </c:pt>
                <c:pt idx="4382">
                  <c:v>-0.57849499999999998</c:v>
                </c:pt>
                <c:pt idx="4383">
                  <c:v>-0.57201999999999997</c:v>
                </c:pt>
                <c:pt idx="4384">
                  <c:v>-0.57201999999999997</c:v>
                </c:pt>
                <c:pt idx="4385">
                  <c:v>-0.56472999999999995</c:v>
                </c:pt>
                <c:pt idx="4386">
                  <c:v>-0.56472999999999995</c:v>
                </c:pt>
                <c:pt idx="4387">
                  <c:v>-0.55744000000000005</c:v>
                </c:pt>
                <c:pt idx="4388">
                  <c:v>-0.55744000000000005</c:v>
                </c:pt>
                <c:pt idx="4389">
                  <c:v>-0.550342</c:v>
                </c:pt>
                <c:pt idx="4390">
                  <c:v>-0.550342</c:v>
                </c:pt>
                <c:pt idx="4391">
                  <c:v>-0.54223699999999997</c:v>
                </c:pt>
                <c:pt idx="4392">
                  <c:v>-0.54223699999999997</c:v>
                </c:pt>
                <c:pt idx="4393">
                  <c:v>-0.53561899999999996</c:v>
                </c:pt>
                <c:pt idx="4394">
                  <c:v>-0.53561899999999996</c:v>
                </c:pt>
                <c:pt idx="4395">
                  <c:v>-0.52832900000000005</c:v>
                </c:pt>
                <c:pt idx="4396">
                  <c:v>-0.52832900000000005</c:v>
                </c:pt>
                <c:pt idx="4397">
                  <c:v>-0.52099099999999998</c:v>
                </c:pt>
                <c:pt idx="4398">
                  <c:v>-0.52099099999999998</c:v>
                </c:pt>
                <c:pt idx="4399">
                  <c:v>-0.51437200000000005</c:v>
                </c:pt>
                <c:pt idx="4400">
                  <c:v>-0.51437200000000005</c:v>
                </c:pt>
                <c:pt idx="4401">
                  <c:v>-0.50650700000000004</c:v>
                </c:pt>
                <c:pt idx="4402">
                  <c:v>-0.50650700000000004</c:v>
                </c:pt>
                <c:pt idx="4403">
                  <c:v>-0.49959900000000002</c:v>
                </c:pt>
                <c:pt idx="4404">
                  <c:v>-0.49959900000000002</c:v>
                </c:pt>
                <c:pt idx="4405">
                  <c:v>-0.49256299999999997</c:v>
                </c:pt>
                <c:pt idx="4406">
                  <c:v>-0.49256299999999997</c:v>
                </c:pt>
                <c:pt idx="4407">
                  <c:v>-0.485624</c:v>
                </c:pt>
                <c:pt idx="4408">
                  <c:v>-0.485624</c:v>
                </c:pt>
                <c:pt idx="4409">
                  <c:v>-0.47940700000000003</c:v>
                </c:pt>
                <c:pt idx="4410">
                  <c:v>-0.47940700000000003</c:v>
                </c:pt>
                <c:pt idx="4411">
                  <c:v>-0.471022</c:v>
                </c:pt>
                <c:pt idx="4412">
                  <c:v>-0.471022</c:v>
                </c:pt>
                <c:pt idx="4413">
                  <c:v>-0.46389000000000002</c:v>
                </c:pt>
                <c:pt idx="4414">
                  <c:v>-0.46389000000000002</c:v>
                </c:pt>
                <c:pt idx="4415">
                  <c:v>-0.45651700000000001</c:v>
                </c:pt>
                <c:pt idx="4416">
                  <c:v>-0.45651700000000001</c:v>
                </c:pt>
                <c:pt idx="4417">
                  <c:v>-0.45020399999999999</c:v>
                </c:pt>
                <c:pt idx="4418">
                  <c:v>-0.45020399999999999</c:v>
                </c:pt>
                <c:pt idx="4419">
                  <c:v>-0.44239699999999998</c:v>
                </c:pt>
                <c:pt idx="4420">
                  <c:v>-0.44239699999999998</c:v>
                </c:pt>
                <c:pt idx="4421">
                  <c:v>-0.43483100000000002</c:v>
                </c:pt>
                <c:pt idx="4422">
                  <c:v>-0.43483100000000002</c:v>
                </c:pt>
                <c:pt idx="4423">
                  <c:v>-0.42793999999999999</c:v>
                </c:pt>
                <c:pt idx="4424">
                  <c:v>-0.42793999999999999</c:v>
                </c:pt>
                <c:pt idx="4425">
                  <c:v>-0.420904</c:v>
                </c:pt>
                <c:pt idx="4426">
                  <c:v>-0.420904</c:v>
                </c:pt>
                <c:pt idx="4427">
                  <c:v>-0.41444599999999998</c:v>
                </c:pt>
                <c:pt idx="4428">
                  <c:v>-0.41444599999999998</c:v>
                </c:pt>
                <c:pt idx="4429">
                  <c:v>-0.40683200000000003</c:v>
                </c:pt>
                <c:pt idx="4430">
                  <c:v>-0.40683200000000003</c:v>
                </c:pt>
                <c:pt idx="4431">
                  <c:v>-0.39921800000000002</c:v>
                </c:pt>
                <c:pt idx="4432">
                  <c:v>-0.39921800000000002</c:v>
                </c:pt>
                <c:pt idx="4433">
                  <c:v>-0.39227899999999999</c:v>
                </c:pt>
                <c:pt idx="4434">
                  <c:v>-0.39227899999999999</c:v>
                </c:pt>
                <c:pt idx="4435">
                  <c:v>-0.38529099999999999</c:v>
                </c:pt>
                <c:pt idx="4436">
                  <c:v>-0.38529099999999999</c:v>
                </c:pt>
                <c:pt idx="4437">
                  <c:v>-0.378689</c:v>
                </c:pt>
                <c:pt idx="4438">
                  <c:v>-0.378689</c:v>
                </c:pt>
                <c:pt idx="4439">
                  <c:v>-0.37184600000000001</c:v>
                </c:pt>
                <c:pt idx="4440">
                  <c:v>-0.37184600000000001</c:v>
                </c:pt>
                <c:pt idx="4441">
                  <c:v>-0.36341200000000001</c:v>
                </c:pt>
                <c:pt idx="4442">
                  <c:v>-0.36341200000000001</c:v>
                </c:pt>
                <c:pt idx="4443">
                  <c:v>-0.35637600000000003</c:v>
                </c:pt>
                <c:pt idx="4444">
                  <c:v>-0.35637600000000003</c:v>
                </c:pt>
                <c:pt idx="4445">
                  <c:v>-0.34871400000000002</c:v>
                </c:pt>
                <c:pt idx="4446">
                  <c:v>-0.34871400000000002</c:v>
                </c:pt>
                <c:pt idx="4447">
                  <c:v>-0.34273900000000002</c:v>
                </c:pt>
                <c:pt idx="4448">
                  <c:v>-0.34273900000000002</c:v>
                </c:pt>
                <c:pt idx="4449">
                  <c:v>-0.33579900000000001</c:v>
                </c:pt>
                <c:pt idx="4450">
                  <c:v>-0.33579900000000001</c:v>
                </c:pt>
                <c:pt idx="4451">
                  <c:v>-0.328571</c:v>
                </c:pt>
                <c:pt idx="4452">
                  <c:v>-0.328571</c:v>
                </c:pt>
                <c:pt idx="4453">
                  <c:v>-0.32220900000000002</c:v>
                </c:pt>
                <c:pt idx="4454">
                  <c:v>-0.32220900000000002</c:v>
                </c:pt>
                <c:pt idx="4455">
                  <c:v>-0.31382399999999999</c:v>
                </c:pt>
                <c:pt idx="4456">
                  <c:v>-0.31382399999999999</c:v>
                </c:pt>
                <c:pt idx="4457">
                  <c:v>-0.30654700000000001</c:v>
                </c:pt>
                <c:pt idx="4458">
                  <c:v>-0.30654700000000001</c:v>
                </c:pt>
                <c:pt idx="4459">
                  <c:v>-0.29965599999999998</c:v>
                </c:pt>
                <c:pt idx="4460">
                  <c:v>-0.29965599999999998</c:v>
                </c:pt>
                <c:pt idx="4461">
                  <c:v>-0.292717</c:v>
                </c:pt>
                <c:pt idx="4462">
                  <c:v>-0.292717</c:v>
                </c:pt>
                <c:pt idx="4463">
                  <c:v>-0.28539199999999998</c:v>
                </c:pt>
                <c:pt idx="4464">
                  <c:v>-0.28539199999999998</c:v>
                </c:pt>
                <c:pt idx="4465">
                  <c:v>-0.27854899999999999</c:v>
                </c:pt>
                <c:pt idx="4466">
                  <c:v>-0.27854899999999999</c:v>
                </c:pt>
                <c:pt idx="4467">
                  <c:v>-0.27054899999999998</c:v>
                </c:pt>
                <c:pt idx="4468">
                  <c:v>-0.27054899999999998</c:v>
                </c:pt>
                <c:pt idx="4469">
                  <c:v>-0.26438099999999998</c:v>
                </c:pt>
                <c:pt idx="4470">
                  <c:v>-0.26438099999999998</c:v>
                </c:pt>
                <c:pt idx="4471">
                  <c:v>-0.25681500000000002</c:v>
                </c:pt>
                <c:pt idx="4472">
                  <c:v>-0.25681500000000002</c:v>
                </c:pt>
                <c:pt idx="4473">
                  <c:v>-0.24948200000000001</c:v>
                </c:pt>
                <c:pt idx="4474">
                  <c:v>-0.24948200000000001</c:v>
                </c:pt>
                <c:pt idx="4475">
                  <c:v>-0.242284</c:v>
                </c:pt>
                <c:pt idx="4476">
                  <c:v>-0.242284</c:v>
                </c:pt>
                <c:pt idx="4477">
                  <c:v>-0.23444899999999999</c:v>
                </c:pt>
                <c:pt idx="4478">
                  <c:v>-0.23444899999999999</c:v>
                </c:pt>
                <c:pt idx="4479">
                  <c:v>-0.228965</c:v>
                </c:pt>
                <c:pt idx="4480">
                  <c:v>-0.228965</c:v>
                </c:pt>
                <c:pt idx="4481">
                  <c:v>-0.22142400000000001</c:v>
                </c:pt>
                <c:pt idx="4482">
                  <c:v>-0.22142400000000001</c:v>
                </c:pt>
                <c:pt idx="4483">
                  <c:v>-0.21334400000000001</c:v>
                </c:pt>
                <c:pt idx="4484">
                  <c:v>-0.21334400000000001</c:v>
                </c:pt>
                <c:pt idx="4485">
                  <c:v>-0.206097</c:v>
                </c:pt>
                <c:pt idx="4486">
                  <c:v>-0.206097</c:v>
                </c:pt>
                <c:pt idx="4487">
                  <c:v>-0.19919200000000001</c:v>
                </c:pt>
                <c:pt idx="4488">
                  <c:v>-0.19919200000000001</c:v>
                </c:pt>
                <c:pt idx="4489">
                  <c:v>-0.19140599999999999</c:v>
                </c:pt>
                <c:pt idx="4490">
                  <c:v>-0.19140599999999999</c:v>
                </c:pt>
                <c:pt idx="4491">
                  <c:v>-0.18396299999999999</c:v>
                </c:pt>
                <c:pt idx="4492">
                  <c:v>-0.18396299999999999</c:v>
                </c:pt>
                <c:pt idx="4493">
                  <c:v>-0.17735300000000001</c:v>
                </c:pt>
                <c:pt idx="4494">
                  <c:v>-0.17735300000000001</c:v>
                </c:pt>
                <c:pt idx="4495">
                  <c:v>-0.17064399999999999</c:v>
                </c:pt>
                <c:pt idx="4496">
                  <c:v>-0.17064399999999999</c:v>
                </c:pt>
                <c:pt idx="4497">
                  <c:v>-0.16275999999999999</c:v>
                </c:pt>
                <c:pt idx="4498">
                  <c:v>-0.16275999999999999</c:v>
                </c:pt>
                <c:pt idx="4499">
                  <c:v>-0.15668799999999999</c:v>
                </c:pt>
                <c:pt idx="4500">
                  <c:v>-0.15668799999999999</c:v>
                </c:pt>
                <c:pt idx="4501">
                  <c:v>-0.14949000000000001</c:v>
                </c:pt>
                <c:pt idx="4502">
                  <c:v>-0.14243900000000001</c:v>
                </c:pt>
                <c:pt idx="4503">
                  <c:v>-0.14243900000000001</c:v>
                </c:pt>
                <c:pt idx="4504">
                  <c:v>-0.135681</c:v>
                </c:pt>
                <c:pt idx="4505">
                  <c:v>-0.135681</c:v>
                </c:pt>
                <c:pt idx="4506">
                  <c:v>-0.12769900000000001</c:v>
                </c:pt>
                <c:pt idx="4507">
                  <c:v>-0.12769900000000001</c:v>
                </c:pt>
                <c:pt idx="4508">
                  <c:v>-0.12094199999999999</c:v>
                </c:pt>
                <c:pt idx="4509">
                  <c:v>-0.12094199999999999</c:v>
                </c:pt>
                <c:pt idx="4510">
                  <c:v>-0.12094199999999999</c:v>
                </c:pt>
                <c:pt idx="4511">
                  <c:v>-0.11345</c:v>
                </c:pt>
                <c:pt idx="4512">
                  <c:v>-0.11345</c:v>
                </c:pt>
                <c:pt idx="4513">
                  <c:v>-0.105811</c:v>
                </c:pt>
                <c:pt idx="4514">
                  <c:v>-0.105811</c:v>
                </c:pt>
                <c:pt idx="4515">
                  <c:v>-9.8416600000000007E-2</c:v>
                </c:pt>
                <c:pt idx="4516">
                  <c:v>-9.8416600000000007E-2</c:v>
                </c:pt>
                <c:pt idx="4517">
                  <c:v>-9.1463100000000006E-2</c:v>
                </c:pt>
                <c:pt idx="4518">
                  <c:v>-9.1463100000000006E-2</c:v>
                </c:pt>
                <c:pt idx="4519">
                  <c:v>-8.4607600000000005E-2</c:v>
                </c:pt>
                <c:pt idx="4520">
                  <c:v>-8.4607600000000005E-2</c:v>
                </c:pt>
                <c:pt idx="4521">
                  <c:v>-7.6968700000000001E-2</c:v>
                </c:pt>
                <c:pt idx="4522">
                  <c:v>-7.6968700000000001E-2</c:v>
                </c:pt>
                <c:pt idx="4523">
                  <c:v>-6.9525600000000007E-2</c:v>
                </c:pt>
                <c:pt idx="4524">
                  <c:v>-6.9525600000000007E-2</c:v>
                </c:pt>
                <c:pt idx="4525">
                  <c:v>-6.3404600000000005E-2</c:v>
                </c:pt>
                <c:pt idx="4526">
                  <c:v>-6.3404600000000005E-2</c:v>
                </c:pt>
                <c:pt idx="4527">
                  <c:v>-5.5520800000000002E-2</c:v>
                </c:pt>
                <c:pt idx="4528">
                  <c:v>-5.5520800000000002E-2</c:v>
                </c:pt>
                <c:pt idx="4529">
                  <c:v>-4.9252900000000002E-2</c:v>
                </c:pt>
                <c:pt idx="4530">
                  <c:v>-4.9252900000000002E-2</c:v>
                </c:pt>
                <c:pt idx="4531">
                  <c:v>-4.2250500000000003E-2</c:v>
                </c:pt>
                <c:pt idx="4532">
                  <c:v>-4.2250500000000003E-2</c:v>
                </c:pt>
                <c:pt idx="4533">
                  <c:v>-3.43667E-2</c:v>
                </c:pt>
                <c:pt idx="4534">
                  <c:v>-3.43667E-2</c:v>
                </c:pt>
                <c:pt idx="4535">
                  <c:v>-2.7413300000000002E-2</c:v>
                </c:pt>
                <c:pt idx="4536">
                  <c:v>-2.0264000000000001E-2</c:v>
                </c:pt>
                <c:pt idx="4537">
                  <c:v>-2.0264000000000001E-2</c:v>
                </c:pt>
                <c:pt idx="4538">
                  <c:v>-1.33595E-2</c:v>
                </c:pt>
                <c:pt idx="4539">
                  <c:v>-1.33595E-2</c:v>
                </c:pt>
                <c:pt idx="4540">
                  <c:v>-5.0349899999999996E-3</c:v>
                </c:pt>
                <c:pt idx="4541">
                  <c:v>-5.0349899999999996E-3</c:v>
                </c:pt>
                <c:pt idx="4542">
                  <c:v>-6.2789300000000003E-4</c:v>
                </c:pt>
                <c:pt idx="4543">
                  <c:v>-6.2789300000000003E-4</c:v>
                </c:pt>
                <c:pt idx="4544">
                  <c:v>-6.2789300000000003E-4</c:v>
                </c:pt>
                <c:pt idx="4545">
                  <c:v>1.7184699999999999E-3</c:v>
                </c:pt>
                <c:pt idx="4546">
                  <c:v>1.7184699999999999E-3</c:v>
                </c:pt>
                <c:pt idx="4547">
                  <c:v>9.8569799999999991E-4</c:v>
                </c:pt>
                <c:pt idx="4548">
                  <c:v>9.8569799999999991E-4</c:v>
                </c:pt>
                <c:pt idx="4549">
                  <c:v>2.0604299999999998E-3</c:v>
                </c:pt>
              </c:numCache>
            </c:numRef>
          </c:xVal>
          <c:yVal>
            <c:numRef>
              <c:f>'C:\Volumes\palknes\Public\Amalia\12102ID7020_5mm_s1\130220\[12102ID7020_5mm_s1.xlsx]Magnetiz'!$D$14:$D$4563</c:f>
              <c:numCache>
                <c:formatCode>General</c:formatCode>
                <c:ptCount val="4550"/>
                <c:pt idx="0">
                  <c:v>-271.69932735415739</c:v>
                </c:pt>
                <c:pt idx="1">
                  <c:v>-271.58169418189709</c:v>
                </c:pt>
                <c:pt idx="2">
                  <c:v>-271.64180819272127</c:v>
                </c:pt>
                <c:pt idx="3">
                  <c:v>-271.8714523635677</c:v>
                </c:pt>
                <c:pt idx="4">
                  <c:v>-271.59423595393952</c:v>
                </c:pt>
                <c:pt idx="5">
                  <c:v>-271.87707453724192</c:v>
                </c:pt>
                <c:pt idx="6">
                  <c:v>-271.89004878418234</c:v>
                </c:pt>
                <c:pt idx="7">
                  <c:v>-271.89004878418234</c:v>
                </c:pt>
                <c:pt idx="8">
                  <c:v>-272.00249225766646</c:v>
                </c:pt>
                <c:pt idx="9">
                  <c:v>-271.68419073272679</c:v>
                </c:pt>
                <c:pt idx="10">
                  <c:v>-271.8450713947887</c:v>
                </c:pt>
                <c:pt idx="11">
                  <c:v>-271.58082923210105</c:v>
                </c:pt>
                <c:pt idx="12">
                  <c:v>-271.58082923210105</c:v>
                </c:pt>
                <c:pt idx="13">
                  <c:v>-271.81393320213152</c:v>
                </c:pt>
                <c:pt idx="14">
                  <c:v>-271.31182984553521</c:v>
                </c:pt>
                <c:pt idx="15">
                  <c:v>-271.41692124575303</c:v>
                </c:pt>
                <c:pt idx="16">
                  <c:v>-271.15613888224948</c:v>
                </c:pt>
                <c:pt idx="17">
                  <c:v>-271.0039077181479</c:v>
                </c:pt>
                <c:pt idx="18">
                  <c:v>-270.57402766952021</c:v>
                </c:pt>
                <c:pt idx="19">
                  <c:v>-270.8170785622051</c:v>
                </c:pt>
                <c:pt idx="20">
                  <c:v>-270.37119694235071</c:v>
                </c:pt>
                <c:pt idx="21">
                  <c:v>-270.19128738477616</c:v>
                </c:pt>
                <c:pt idx="22">
                  <c:v>-270.34438349867384</c:v>
                </c:pt>
                <c:pt idx="23">
                  <c:v>-269.96899528719604</c:v>
                </c:pt>
                <c:pt idx="24">
                  <c:v>-270.26264574294879</c:v>
                </c:pt>
                <c:pt idx="25">
                  <c:v>-270.08187123557815</c:v>
                </c:pt>
                <c:pt idx="26">
                  <c:v>-269.50192239733894</c:v>
                </c:pt>
                <c:pt idx="27">
                  <c:v>-269.87385080963253</c:v>
                </c:pt>
                <c:pt idx="28">
                  <c:v>-269.10664034055247</c:v>
                </c:pt>
                <c:pt idx="29">
                  <c:v>-269.3877490242628</c:v>
                </c:pt>
                <c:pt idx="30">
                  <c:v>-269.14729298096597</c:v>
                </c:pt>
                <c:pt idx="31">
                  <c:v>-268.84758787664106</c:v>
                </c:pt>
                <c:pt idx="32">
                  <c:v>-268.54053069904978</c:v>
                </c:pt>
                <c:pt idx="33">
                  <c:v>-268.20709255267957</c:v>
                </c:pt>
                <c:pt idx="34">
                  <c:v>-268.23477094615259</c:v>
                </c:pt>
                <c:pt idx="35">
                  <c:v>-267.95409473734031</c:v>
                </c:pt>
                <c:pt idx="36">
                  <c:v>-267.74088461261852</c:v>
                </c:pt>
                <c:pt idx="37">
                  <c:v>-267.58476117443473</c:v>
                </c:pt>
                <c:pt idx="38">
                  <c:v>-267.01735410823801</c:v>
                </c:pt>
                <c:pt idx="39">
                  <c:v>-266.85690592107414</c:v>
                </c:pt>
                <c:pt idx="40">
                  <c:v>-266.59006890899838</c:v>
                </c:pt>
                <c:pt idx="41">
                  <c:v>-266.56195804062736</c:v>
                </c:pt>
                <c:pt idx="42">
                  <c:v>-266.07455883056355</c:v>
                </c:pt>
                <c:pt idx="43">
                  <c:v>-265.94870863524091</c:v>
                </c:pt>
                <c:pt idx="44">
                  <c:v>-265.76836660276831</c:v>
                </c:pt>
                <c:pt idx="45">
                  <c:v>-265.27231789474416</c:v>
                </c:pt>
                <c:pt idx="46">
                  <c:v>-265.17847084187474</c:v>
                </c:pt>
                <c:pt idx="47">
                  <c:v>-264.56349153689621</c:v>
                </c:pt>
                <c:pt idx="48">
                  <c:v>-264.36325565911488</c:v>
                </c:pt>
                <c:pt idx="49">
                  <c:v>-264.0903639984669</c:v>
                </c:pt>
                <c:pt idx="50">
                  <c:v>-263.43819185225902</c:v>
                </c:pt>
                <c:pt idx="51">
                  <c:v>-263.46068054695587</c:v>
                </c:pt>
                <c:pt idx="52">
                  <c:v>-262.94300809403092</c:v>
                </c:pt>
                <c:pt idx="53">
                  <c:v>-262.72244589604281</c:v>
                </c:pt>
                <c:pt idx="54">
                  <c:v>-262.36608658007782</c:v>
                </c:pt>
                <c:pt idx="55">
                  <c:v>-261.88214716919811</c:v>
                </c:pt>
                <c:pt idx="56">
                  <c:v>-261.8164109846997</c:v>
                </c:pt>
                <c:pt idx="57">
                  <c:v>-261.19407960645492</c:v>
                </c:pt>
                <c:pt idx="58">
                  <c:v>-260.87275075722914</c:v>
                </c:pt>
                <c:pt idx="59">
                  <c:v>-260.27031322429309</c:v>
                </c:pt>
                <c:pt idx="60">
                  <c:v>-260.13019135733595</c:v>
                </c:pt>
                <c:pt idx="61">
                  <c:v>-259.67306539013327</c:v>
                </c:pt>
                <c:pt idx="62">
                  <c:v>-259.23194099415713</c:v>
                </c:pt>
                <c:pt idx="63">
                  <c:v>-258.95212973514083</c:v>
                </c:pt>
                <c:pt idx="64">
                  <c:v>-258.42061808547942</c:v>
                </c:pt>
                <c:pt idx="65">
                  <c:v>-258.21778735830998</c:v>
                </c:pt>
                <c:pt idx="66">
                  <c:v>-257.47609290821282</c:v>
                </c:pt>
                <c:pt idx="67">
                  <c:v>-256.93463433589704</c:v>
                </c:pt>
                <c:pt idx="68">
                  <c:v>-257.12578824082004</c:v>
                </c:pt>
                <c:pt idx="69">
                  <c:v>-256.01389527802132</c:v>
                </c:pt>
                <c:pt idx="70">
                  <c:v>-256.09606550864436</c:v>
                </c:pt>
                <c:pt idx="71">
                  <c:v>-255.38550925120435</c:v>
                </c:pt>
                <c:pt idx="72">
                  <c:v>-254.80383051337307</c:v>
                </c:pt>
                <c:pt idx="73">
                  <c:v>-254.63819262743297</c:v>
                </c:pt>
                <c:pt idx="74">
                  <c:v>-253.79010935242394</c:v>
                </c:pt>
                <c:pt idx="75">
                  <c:v>-253.83638416651161</c:v>
                </c:pt>
                <c:pt idx="76">
                  <c:v>-253.23437910847363</c:v>
                </c:pt>
                <c:pt idx="77">
                  <c:v>-252.64924057145822</c:v>
                </c:pt>
                <c:pt idx="78">
                  <c:v>-252.15578671282219</c:v>
                </c:pt>
                <c:pt idx="79">
                  <c:v>-251.53561770906745</c:v>
                </c:pt>
                <c:pt idx="80">
                  <c:v>-251.10487271064366</c:v>
                </c:pt>
                <c:pt idx="81">
                  <c:v>-250.46351243688619</c:v>
                </c:pt>
                <c:pt idx="82">
                  <c:v>-250.17764652929776</c:v>
                </c:pt>
                <c:pt idx="83">
                  <c:v>-249.55401772635895</c:v>
                </c:pt>
                <c:pt idx="84">
                  <c:v>-249.22187700468277</c:v>
                </c:pt>
                <c:pt idx="85">
                  <c:v>-248.21161564291776</c:v>
                </c:pt>
                <c:pt idx="86">
                  <c:v>-247.48981503812936</c:v>
                </c:pt>
                <c:pt idx="87">
                  <c:v>-247.37693908974722</c:v>
                </c:pt>
                <c:pt idx="88">
                  <c:v>-246.40689789349776</c:v>
                </c:pt>
                <c:pt idx="89">
                  <c:v>-246.28883224633944</c:v>
                </c:pt>
                <c:pt idx="90">
                  <c:v>-245.44593867010659</c:v>
                </c:pt>
                <c:pt idx="91">
                  <c:v>-244.27436417138171</c:v>
                </c:pt>
                <c:pt idx="92">
                  <c:v>-244.17100267075594</c:v>
                </c:pt>
                <c:pt idx="93">
                  <c:v>-243.04310813673067</c:v>
                </c:pt>
                <c:pt idx="94">
                  <c:v>-242.80092219384176</c:v>
                </c:pt>
                <c:pt idx="95">
                  <c:v>-241.97835493781571</c:v>
                </c:pt>
                <c:pt idx="96">
                  <c:v>-240.7791020456178</c:v>
                </c:pt>
                <c:pt idx="97">
                  <c:v>-240.77434482173962</c:v>
                </c:pt>
                <c:pt idx="98">
                  <c:v>-239.61012239628096</c:v>
                </c:pt>
                <c:pt idx="99">
                  <c:v>-239.29138839644332</c:v>
                </c:pt>
                <c:pt idx="100">
                  <c:v>-238.32826679856208</c:v>
                </c:pt>
                <c:pt idx="101">
                  <c:v>-237.75696745828316</c:v>
                </c:pt>
                <c:pt idx="102">
                  <c:v>-236.90196458490587</c:v>
                </c:pt>
                <c:pt idx="103">
                  <c:v>-235.87786402640441</c:v>
                </c:pt>
                <c:pt idx="104">
                  <c:v>-235.37662561960411</c:v>
                </c:pt>
                <c:pt idx="105">
                  <c:v>-234.38279830396371</c:v>
                </c:pt>
                <c:pt idx="106">
                  <c:v>-233.93691668410938</c:v>
                </c:pt>
                <c:pt idx="107">
                  <c:v>-232.82718609580076</c:v>
                </c:pt>
                <c:pt idx="108">
                  <c:v>-231.92461098364171</c:v>
                </c:pt>
                <c:pt idx="109">
                  <c:v>-231.38271993642795</c:v>
                </c:pt>
                <c:pt idx="110">
                  <c:v>-230.06237407278556</c:v>
                </c:pt>
                <c:pt idx="111">
                  <c:v>-229.73931532396779</c:v>
                </c:pt>
                <c:pt idx="112">
                  <c:v>-228.41031996236512</c:v>
                </c:pt>
                <c:pt idx="113">
                  <c:v>-227.86886139004932</c:v>
                </c:pt>
                <c:pt idx="114">
                  <c:v>-227.01212861707995</c:v>
                </c:pt>
                <c:pt idx="115">
                  <c:v>-225.66410435996457</c:v>
                </c:pt>
                <c:pt idx="116">
                  <c:v>-225.24849598297138</c:v>
                </c:pt>
                <c:pt idx="117">
                  <c:v>-223.91258102300051</c:v>
                </c:pt>
                <c:pt idx="118">
                  <c:v>-223.35122860537598</c:v>
                </c:pt>
                <c:pt idx="119">
                  <c:v>-222.40151372933317</c:v>
                </c:pt>
                <c:pt idx="120">
                  <c:v>-221.09111478834527</c:v>
                </c:pt>
                <c:pt idx="121">
                  <c:v>-220.59203875603498</c:v>
                </c:pt>
                <c:pt idx="122">
                  <c:v>-219.47322619486806</c:v>
                </c:pt>
                <c:pt idx="123">
                  <c:v>-218.89111498213873</c:v>
                </c:pt>
                <c:pt idx="124">
                  <c:v>-217.57898614155877</c:v>
                </c:pt>
                <c:pt idx="125">
                  <c:v>-216.48612207427271</c:v>
                </c:pt>
                <c:pt idx="126">
                  <c:v>-215.94552845175295</c:v>
                </c:pt>
                <c:pt idx="127">
                  <c:v>-214.74108586077887</c:v>
                </c:pt>
                <c:pt idx="128">
                  <c:v>-214.07161471865038</c:v>
                </c:pt>
                <c:pt idx="129">
                  <c:v>-213.06092088198739</c:v>
                </c:pt>
                <c:pt idx="130">
                  <c:v>-212.5012983639549</c:v>
                </c:pt>
                <c:pt idx="131">
                  <c:v>-211.07672604989077</c:v>
                </c:pt>
                <c:pt idx="132">
                  <c:v>-209.91380104912622</c:v>
                </c:pt>
                <c:pt idx="133">
                  <c:v>-209.65301868562264</c:v>
                </c:pt>
                <c:pt idx="134">
                  <c:v>-208.31969857503987</c:v>
                </c:pt>
                <c:pt idx="135">
                  <c:v>-207.9702588574431</c:v>
                </c:pt>
                <c:pt idx="136">
                  <c:v>-206.88604428811743</c:v>
                </c:pt>
                <c:pt idx="137">
                  <c:v>-206.300473276204</c:v>
                </c:pt>
                <c:pt idx="138">
                  <c:v>-205.41173736078144</c:v>
                </c:pt>
                <c:pt idx="139">
                  <c:v>-204.14804570877919</c:v>
                </c:pt>
                <c:pt idx="140">
                  <c:v>-203.92705103589313</c:v>
                </c:pt>
                <c:pt idx="141">
                  <c:v>-202.9833908084226</c:v>
                </c:pt>
                <c:pt idx="142">
                  <c:v>-202.32819133792859</c:v>
                </c:pt>
                <c:pt idx="143">
                  <c:v>-201.47232351475526</c:v>
                </c:pt>
                <c:pt idx="144">
                  <c:v>-200.3803243972653</c:v>
                </c:pt>
                <c:pt idx="145">
                  <c:v>-200.07672701885818</c:v>
                </c:pt>
                <c:pt idx="146">
                  <c:v>-199.19361327710988</c:v>
                </c:pt>
                <c:pt idx="147">
                  <c:v>-198.72005326378255</c:v>
                </c:pt>
                <c:pt idx="148">
                  <c:v>-197.76947343794376</c:v>
                </c:pt>
                <c:pt idx="149">
                  <c:v>-197.06540430397399</c:v>
                </c:pt>
                <c:pt idx="150">
                  <c:v>-196.62384743309983</c:v>
                </c:pt>
                <c:pt idx="151">
                  <c:v>-195.62180309439717</c:v>
                </c:pt>
                <c:pt idx="152">
                  <c:v>-195.37485992763013</c:v>
                </c:pt>
                <c:pt idx="153">
                  <c:v>-194.5574823703802</c:v>
                </c:pt>
                <c:pt idx="154">
                  <c:v>-193.90617517396836</c:v>
                </c:pt>
                <c:pt idx="155">
                  <c:v>-193.48451214840296</c:v>
                </c:pt>
                <c:pt idx="156">
                  <c:v>-192.41413677581374</c:v>
                </c:pt>
                <c:pt idx="157">
                  <c:v>-192.24763394007766</c:v>
                </c:pt>
                <c:pt idx="158">
                  <c:v>-191.20450448606351</c:v>
                </c:pt>
                <c:pt idx="159">
                  <c:v>-191.16255442095598</c:v>
                </c:pt>
                <c:pt idx="160">
                  <c:v>-190.3789099057513</c:v>
                </c:pt>
                <c:pt idx="161">
                  <c:v>-189.17706216416528</c:v>
                </c:pt>
                <c:pt idx="162">
                  <c:v>-189.00104488067288</c:v>
                </c:pt>
                <c:pt idx="163">
                  <c:v>-188.102794517494</c:v>
                </c:pt>
                <c:pt idx="164">
                  <c:v>-187.72135165744405</c:v>
                </c:pt>
                <c:pt idx="165">
                  <c:v>-187.13188837144844</c:v>
                </c:pt>
                <c:pt idx="166">
                  <c:v>-186.61248601893146</c:v>
                </c:pt>
                <c:pt idx="167">
                  <c:v>-185.94171745210892</c:v>
                </c:pt>
                <c:pt idx="168">
                  <c:v>-185.31116905080182</c:v>
                </c:pt>
                <c:pt idx="169">
                  <c:v>-184.96994635626731</c:v>
                </c:pt>
                <c:pt idx="170">
                  <c:v>-184.32815360761185</c:v>
                </c:pt>
                <c:pt idx="171">
                  <c:v>-183.91989730388494</c:v>
                </c:pt>
                <c:pt idx="172">
                  <c:v>-183.12371101663777</c:v>
                </c:pt>
                <c:pt idx="173">
                  <c:v>-182.51781368451759</c:v>
                </c:pt>
                <c:pt idx="174">
                  <c:v>-182.15626466977636</c:v>
                </c:pt>
                <c:pt idx="175">
                  <c:v>-181.22514621434831</c:v>
                </c:pt>
                <c:pt idx="176">
                  <c:v>-181.02015311268877</c:v>
                </c:pt>
                <c:pt idx="177">
                  <c:v>-180.14179659481863</c:v>
                </c:pt>
                <c:pt idx="178">
                  <c:v>-179.47967752595642</c:v>
                </c:pt>
                <c:pt idx="179">
                  <c:v>-179.24138385714969</c:v>
                </c:pt>
                <c:pt idx="180">
                  <c:v>-178.39632790642673</c:v>
                </c:pt>
                <c:pt idx="181">
                  <c:v>-178.31502262559977</c:v>
                </c:pt>
                <c:pt idx="182">
                  <c:v>-177.52445851202685</c:v>
                </c:pt>
                <c:pt idx="183">
                  <c:v>-177.24378230321454</c:v>
                </c:pt>
                <c:pt idx="184">
                  <c:v>-176.82903887601742</c:v>
                </c:pt>
                <c:pt idx="185">
                  <c:v>-175.96495402978178</c:v>
                </c:pt>
                <c:pt idx="186">
                  <c:v>-175.77163775036871</c:v>
                </c:pt>
                <c:pt idx="187">
                  <c:v>-175.02129380231125</c:v>
                </c:pt>
                <c:pt idx="188">
                  <c:v>-174.70039742798349</c:v>
                </c:pt>
                <c:pt idx="189">
                  <c:v>-174.08974287198518</c:v>
                </c:pt>
                <c:pt idx="190">
                  <c:v>-173.38134898903522</c:v>
                </c:pt>
                <c:pt idx="191">
                  <c:v>-173.36145514372649</c:v>
                </c:pt>
                <c:pt idx="192">
                  <c:v>-172.77847898120118</c:v>
                </c:pt>
                <c:pt idx="193">
                  <c:v>-172.21107191500442</c:v>
                </c:pt>
                <c:pt idx="194">
                  <c:v>-171.6484220726858</c:v>
                </c:pt>
                <c:pt idx="195">
                  <c:v>-171.61685140513066</c:v>
                </c:pt>
                <c:pt idx="196">
                  <c:v>-170.76617328073351</c:v>
                </c:pt>
                <c:pt idx="197">
                  <c:v>-170.26493487393321</c:v>
                </c:pt>
                <c:pt idx="198">
                  <c:v>-170.17800741943202</c:v>
                </c:pt>
                <c:pt idx="199">
                  <c:v>-169.44798979158128</c:v>
                </c:pt>
                <c:pt idx="200">
                  <c:v>-169.34808809013961</c:v>
                </c:pt>
                <c:pt idx="201">
                  <c:v>-168.57871524656946</c:v>
                </c:pt>
                <c:pt idx="202">
                  <c:v>-168.09780315997585</c:v>
                </c:pt>
                <c:pt idx="203">
                  <c:v>-168.05844794425644</c:v>
                </c:pt>
                <c:pt idx="204">
                  <c:v>-167.42962944254143</c:v>
                </c:pt>
                <c:pt idx="205">
                  <c:v>-167.31286122007717</c:v>
                </c:pt>
                <c:pt idx="206">
                  <c:v>-166.81119033837876</c:v>
                </c:pt>
                <c:pt idx="207">
                  <c:v>-166.47775219200861</c:v>
                </c:pt>
                <c:pt idx="208">
                  <c:v>-166.0353303713384</c:v>
                </c:pt>
                <c:pt idx="209">
                  <c:v>-165.29233849654719</c:v>
                </c:pt>
                <c:pt idx="210">
                  <c:v>-165.18119244775713</c:v>
                </c:pt>
                <c:pt idx="211">
                  <c:v>-164.67952156605878</c:v>
                </c:pt>
                <c:pt idx="212">
                  <c:v>-164.45895936807071</c:v>
                </c:pt>
                <c:pt idx="213">
                  <c:v>-163.94388176453387</c:v>
                </c:pt>
                <c:pt idx="214">
                  <c:v>-163.52611101305058</c:v>
                </c:pt>
                <c:pt idx="215">
                  <c:v>-163.30554881506248</c:v>
                </c:pt>
                <c:pt idx="216">
                  <c:v>-162.82939395234709</c:v>
                </c:pt>
                <c:pt idx="217">
                  <c:v>-162.69359683437008</c:v>
                </c:pt>
                <c:pt idx="218">
                  <c:v>-162.15905786042254</c:v>
                </c:pt>
                <c:pt idx="219">
                  <c:v>-161.871462053242</c:v>
                </c:pt>
                <c:pt idx="220">
                  <c:v>-161.6911200207694</c:v>
                </c:pt>
                <c:pt idx="221">
                  <c:v>-161.15355372253572</c:v>
                </c:pt>
                <c:pt idx="222">
                  <c:v>-161.04889479721589</c:v>
                </c:pt>
                <c:pt idx="223">
                  <c:v>-160.36904425753502</c:v>
                </c:pt>
                <c:pt idx="224">
                  <c:v>-160.1281557393402</c:v>
                </c:pt>
                <c:pt idx="225">
                  <c:v>-159.87299554951088</c:v>
                </c:pt>
                <c:pt idx="226">
                  <c:v>-159.29001938698553</c:v>
                </c:pt>
                <c:pt idx="227">
                  <c:v>-159.36181022005616</c:v>
                </c:pt>
                <c:pt idx="228">
                  <c:v>-158.76802218508044</c:v>
                </c:pt>
                <c:pt idx="229">
                  <c:v>-158.56778630729909</c:v>
                </c:pt>
                <c:pt idx="230">
                  <c:v>-158.20364244316977</c:v>
                </c:pt>
                <c:pt idx="231">
                  <c:v>-157.8762589453718</c:v>
                </c:pt>
                <c:pt idx="232">
                  <c:v>-157.46540779225674</c:v>
                </c:pt>
                <c:pt idx="233">
                  <c:v>-157.06536851159214</c:v>
                </c:pt>
                <c:pt idx="234">
                  <c:v>-156.86470015891277</c:v>
                </c:pt>
                <c:pt idx="235">
                  <c:v>-156.41622368967037</c:v>
                </c:pt>
                <c:pt idx="236">
                  <c:v>-156.03088855553824</c:v>
                </c:pt>
                <c:pt idx="237">
                  <c:v>-155.73896799937756</c:v>
                </c:pt>
                <c:pt idx="238">
                  <c:v>-155.29741112850343</c:v>
                </c:pt>
                <c:pt idx="239">
                  <c:v>-155.17458825746692</c:v>
                </c:pt>
                <c:pt idx="240">
                  <c:v>-154.70059576924157</c:v>
                </c:pt>
                <c:pt idx="241">
                  <c:v>-154.63745443413126</c:v>
                </c:pt>
                <c:pt idx="242">
                  <c:v>-154.15005522406742</c:v>
                </c:pt>
                <c:pt idx="243">
                  <c:v>-153.80883252953294</c:v>
                </c:pt>
                <c:pt idx="244">
                  <c:v>-153.73920407095238</c:v>
                </c:pt>
                <c:pt idx="245">
                  <c:v>-153.22369399251752</c:v>
                </c:pt>
                <c:pt idx="246">
                  <c:v>-153.33094776722547</c:v>
                </c:pt>
                <c:pt idx="247">
                  <c:v>-152.78256959654138</c:v>
                </c:pt>
                <c:pt idx="248">
                  <c:v>-152.4413469020069</c:v>
                </c:pt>
                <c:pt idx="249">
                  <c:v>-152.49886606344299</c:v>
                </c:pt>
                <c:pt idx="250">
                  <c:v>-151.96086729031128</c:v>
                </c:pt>
                <c:pt idx="251">
                  <c:v>-151.87739963499425</c:v>
                </c:pt>
                <c:pt idx="252">
                  <c:v>-151.53617694045977</c:v>
                </c:pt>
                <c:pt idx="253">
                  <c:v>-151.31085751859354</c:v>
                </c:pt>
                <c:pt idx="254">
                  <c:v>-151.11235154040423</c:v>
                </c:pt>
                <c:pt idx="255">
                  <c:v>-150.65263072381342</c:v>
                </c:pt>
                <c:pt idx="256">
                  <c:v>-150.61933015666622</c:v>
                </c:pt>
                <c:pt idx="257">
                  <c:v>-150.27767498723369</c:v>
                </c:pt>
                <c:pt idx="258">
                  <c:v>-150.14014796966467</c:v>
                </c:pt>
                <c:pt idx="259">
                  <c:v>-149.68950912593218</c:v>
                </c:pt>
                <c:pt idx="260">
                  <c:v>-149.60041929694091</c:v>
                </c:pt>
                <c:pt idx="261">
                  <c:v>-149.35174623058182</c:v>
                </c:pt>
                <c:pt idx="262">
                  <c:v>-149.21119188872669</c:v>
                </c:pt>
                <c:pt idx="263">
                  <c:v>-149.2393027570977</c:v>
                </c:pt>
                <c:pt idx="264">
                  <c:v>-148.90845946011558</c:v>
                </c:pt>
                <c:pt idx="265">
                  <c:v>-149.02955243156003</c:v>
                </c:pt>
                <c:pt idx="266">
                  <c:v>-148.72811742764301</c:v>
                </c:pt>
                <c:pt idx="267">
                  <c:v>-148.09843397613196</c:v>
                </c:pt>
                <c:pt idx="268">
                  <c:v>-148.1101107983784</c:v>
                </c:pt>
                <c:pt idx="269">
                  <c:v>-147.5699496507566</c:v>
                </c:pt>
                <c:pt idx="270">
                  <c:v>-147.50032119217607</c:v>
                </c:pt>
                <c:pt idx="271">
                  <c:v>-147.25986514887927</c:v>
                </c:pt>
                <c:pt idx="272">
                  <c:v>-147.07952311640668</c:v>
                </c:pt>
                <c:pt idx="273">
                  <c:v>-147.17380264417412</c:v>
                </c:pt>
                <c:pt idx="274">
                  <c:v>-146.98264873925112</c:v>
                </c:pt>
                <c:pt idx="275">
                  <c:v>-146.86198824270471</c:v>
                </c:pt>
                <c:pt idx="276">
                  <c:v>-146.51298100000594</c:v>
                </c:pt>
                <c:pt idx="277">
                  <c:v>-146.35469518733214</c:v>
                </c:pt>
                <c:pt idx="278">
                  <c:v>-145.98968637340676</c:v>
                </c:pt>
                <c:pt idx="279">
                  <c:v>-145.64889615377032</c:v>
                </c:pt>
                <c:pt idx="280">
                  <c:v>-145.40844011047352</c:v>
                </c:pt>
                <c:pt idx="281">
                  <c:v>-145.02786220021957</c:v>
                </c:pt>
                <c:pt idx="282">
                  <c:v>-144.95131414327079</c:v>
                </c:pt>
                <c:pt idx="283">
                  <c:v>-144.70307355180969</c:v>
                </c:pt>
                <c:pt idx="284">
                  <c:v>-144.79043348120891</c:v>
                </c:pt>
                <c:pt idx="285">
                  <c:v>-144.56943880832281</c:v>
                </c:pt>
                <c:pt idx="286">
                  <c:v>-144.07382257519666</c:v>
                </c:pt>
                <c:pt idx="287">
                  <c:v>-144.02235806233278</c:v>
                </c:pt>
                <c:pt idx="288">
                  <c:v>-143.70232663780106</c:v>
                </c:pt>
                <c:pt idx="289">
                  <c:v>-143.62231878166816</c:v>
                </c:pt>
                <c:pt idx="290">
                  <c:v>-143.59247801370506</c:v>
                </c:pt>
                <c:pt idx="291">
                  <c:v>-143.15221856752493</c:v>
                </c:pt>
                <c:pt idx="292">
                  <c:v>-142.85381088789404</c:v>
                </c:pt>
                <c:pt idx="293">
                  <c:v>-140.8890774262081</c:v>
                </c:pt>
                <c:pt idx="294">
                  <c:v>-140.00639615935782</c:v>
                </c:pt>
                <c:pt idx="295">
                  <c:v>-139.12371489250751</c:v>
                </c:pt>
                <c:pt idx="296">
                  <c:v>-139.28070328048722</c:v>
                </c:pt>
                <c:pt idx="297">
                  <c:v>-139.63749507135032</c:v>
                </c:pt>
                <c:pt idx="298">
                  <c:v>-140.8341531141601</c:v>
                </c:pt>
                <c:pt idx="299">
                  <c:v>-141.43659064709615</c:v>
                </c:pt>
                <c:pt idx="300">
                  <c:v>-142.46761080396587</c:v>
                </c:pt>
                <c:pt idx="301">
                  <c:v>-142.47020565335399</c:v>
                </c:pt>
                <c:pt idx="302">
                  <c:v>-141.09147567847953</c:v>
                </c:pt>
                <c:pt idx="303">
                  <c:v>-139.40439110131976</c:v>
                </c:pt>
                <c:pt idx="304">
                  <c:v>-138.95591463207737</c:v>
                </c:pt>
                <c:pt idx="305">
                  <c:v>-138.91612694145991</c:v>
                </c:pt>
                <c:pt idx="306">
                  <c:v>-139.24610528864599</c:v>
                </c:pt>
                <c:pt idx="307">
                  <c:v>-140.05267097344552</c:v>
                </c:pt>
                <c:pt idx="308">
                  <c:v>-140.97557240581128</c:v>
                </c:pt>
                <c:pt idx="309">
                  <c:v>-141.17364590910253</c:v>
                </c:pt>
                <c:pt idx="310">
                  <c:v>-139.35898123702813</c:v>
                </c:pt>
                <c:pt idx="311">
                  <c:v>-138.52257478426549</c:v>
                </c:pt>
                <c:pt idx="312">
                  <c:v>-136.80132469016252</c:v>
                </c:pt>
                <c:pt idx="313">
                  <c:v>-136.52064848135024</c:v>
                </c:pt>
                <c:pt idx="314">
                  <c:v>-136.85927632649665</c:v>
                </c:pt>
                <c:pt idx="315">
                  <c:v>-137.56767020944653</c:v>
                </c:pt>
                <c:pt idx="316">
                  <c:v>-138.2496831236175</c:v>
                </c:pt>
                <c:pt idx="317">
                  <c:v>-139.29497495212178</c:v>
                </c:pt>
                <c:pt idx="318">
                  <c:v>-139.42082514744439</c:v>
                </c:pt>
                <c:pt idx="319">
                  <c:v>-138.63112598366746</c:v>
                </c:pt>
                <c:pt idx="320">
                  <c:v>-137.58669910495925</c:v>
                </c:pt>
                <c:pt idx="321">
                  <c:v>-135.92426559698643</c:v>
                </c:pt>
                <c:pt idx="322">
                  <c:v>-135.52292889162771</c:v>
                </c:pt>
                <c:pt idx="323">
                  <c:v>-135.86371911126417</c:v>
                </c:pt>
                <c:pt idx="324">
                  <c:v>-136.71266733606925</c:v>
                </c:pt>
                <c:pt idx="325">
                  <c:v>-137.30256309696287</c:v>
                </c:pt>
                <c:pt idx="326">
                  <c:v>-138.40710398649529</c:v>
                </c:pt>
                <c:pt idx="327">
                  <c:v>-139.26080943517852</c:v>
                </c:pt>
                <c:pt idx="328">
                  <c:v>-139.80097058280029</c:v>
                </c:pt>
                <c:pt idx="329">
                  <c:v>-139.44461126683524</c:v>
                </c:pt>
                <c:pt idx="330">
                  <c:v>-138.5000860895687</c:v>
                </c:pt>
                <c:pt idx="331">
                  <c:v>-135.667375507565</c:v>
                </c:pt>
                <c:pt idx="332">
                  <c:v>-134.43741689760799</c:v>
                </c:pt>
                <c:pt idx="333">
                  <c:v>-133.5733320513724</c:v>
                </c:pt>
                <c:pt idx="334">
                  <c:v>-133.62739141362434</c:v>
                </c:pt>
                <c:pt idx="335">
                  <c:v>-134.24712794248103</c:v>
                </c:pt>
                <c:pt idx="336">
                  <c:v>-135.37242762711824</c:v>
                </c:pt>
                <c:pt idx="337">
                  <c:v>-135.9320501451507</c:v>
                </c:pt>
                <c:pt idx="338">
                  <c:v>-136.87873769690734</c:v>
                </c:pt>
                <c:pt idx="339">
                  <c:v>-135.59515219959636</c:v>
                </c:pt>
                <c:pt idx="340">
                  <c:v>-134.43049729923976</c:v>
                </c:pt>
                <c:pt idx="341">
                  <c:v>-132.42986842101851</c:v>
                </c:pt>
                <c:pt idx="342">
                  <c:v>-131.92690011462614</c:v>
                </c:pt>
                <c:pt idx="343">
                  <c:v>-132.02939666545586</c:v>
                </c:pt>
                <c:pt idx="344">
                  <c:v>-132.37364668427648</c:v>
                </c:pt>
                <c:pt idx="345">
                  <c:v>-133.49851389401564</c:v>
                </c:pt>
                <c:pt idx="346">
                  <c:v>-134.7786395921425</c:v>
                </c:pt>
                <c:pt idx="347">
                  <c:v>-135.46670715488568</c:v>
                </c:pt>
                <c:pt idx="348">
                  <c:v>-135.66651055776896</c:v>
                </c:pt>
                <c:pt idx="349">
                  <c:v>-134.86383714705161</c:v>
                </c:pt>
                <c:pt idx="350">
                  <c:v>-132.4069472514237</c:v>
                </c:pt>
                <c:pt idx="351">
                  <c:v>-130.64807184119331</c:v>
                </c:pt>
                <c:pt idx="352">
                  <c:v>-130.41842767034694</c:v>
                </c:pt>
                <c:pt idx="353">
                  <c:v>-130.53346599321915</c:v>
                </c:pt>
                <c:pt idx="354">
                  <c:v>-130.95512901878456</c:v>
                </c:pt>
                <c:pt idx="355">
                  <c:v>-132.26163568569038</c:v>
                </c:pt>
                <c:pt idx="356">
                  <c:v>-133.30735998909265</c:v>
                </c:pt>
                <c:pt idx="357">
                  <c:v>-134.14722624103939</c:v>
                </c:pt>
                <c:pt idx="358">
                  <c:v>-135.27425582526863</c:v>
                </c:pt>
                <c:pt idx="359">
                  <c:v>-135.83647319268923</c:v>
                </c:pt>
                <c:pt idx="360">
                  <c:v>-136.02978947210227</c:v>
                </c:pt>
                <c:pt idx="361">
                  <c:v>-134.94989965175677</c:v>
                </c:pt>
                <c:pt idx="362">
                  <c:v>-132.21190107241856</c:v>
                </c:pt>
                <c:pt idx="363">
                  <c:v>-129.99935949416957</c:v>
                </c:pt>
                <c:pt idx="364">
                  <c:v>-129.53747630308868</c:v>
                </c:pt>
                <c:pt idx="365">
                  <c:v>-129.68538271821012</c:v>
                </c:pt>
                <c:pt idx="366">
                  <c:v>-130.01319869090608</c:v>
                </c:pt>
                <c:pt idx="367">
                  <c:v>-130.99491670940202</c:v>
                </c:pt>
                <c:pt idx="368">
                  <c:v>-132.15957160975864</c:v>
                </c:pt>
                <c:pt idx="369">
                  <c:v>-132.7520622200403</c:v>
                </c:pt>
                <c:pt idx="370">
                  <c:v>-133.75324160894698</c:v>
                </c:pt>
                <c:pt idx="371">
                  <c:v>-134.3798977361719</c:v>
                </c:pt>
                <c:pt idx="372">
                  <c:v>-135.18257114688927</c:v>
                </c:pt>
                <c:pt idx="373">
                  <c:v>-135.90480422657572</c:v>
                </c:pt>
                <c:pt idx="374">
                  <c:v>-136.33425180030542</c:v>
                </c:pt>
                <c:pt idx="375">
                  <c:v>-135.52984848999597</c:v>
                </c:pt>
                <c:pt idx="376">
                  <c:v>-134.36432863984334</c:v>
                </c:pt>
                <c:pt idx="377">
                  <c:v>-130.64634194160126</c:v>
                </c:pt>
                <c:pt idx="378">
                  <c:v>-128.97655636036214</c:v>
                </c:pt>
                <c:pt idx="379">
                  <c:v>-127.33834144667821</c:v>
                </c:pt>
                <c:pt idx="380">
                  <c:v>-127.2181134250298</c:v>
                </c:pt>
                <c:pt idx="381">
                  <c:v>-127.62809962834882</c:v>
                </c:pt>
                <c:pt idx="382">
                  <c:v>-128.73264051788124</c:v>
                </c:pt>
                <c:pt idx="383">
                  <c:v>-129.1741973887554</c:v>
                </c:pt>
                <c:pt idx="384">
                  <c:v>-130.60741920077984</c:v>
                </c:pt>
                <c:pt idx="385">
                  <c:v>-131.1527700471778</c:v>
                </c:pt>
                <c:pt idx="386">
                  <c:v>-132.24952638854592</c:v>
                </c:pt>
                <c:pt idx="387">
                  <c:v>-133.11274628498549</c:v>
                </c:pt>
                <c:pt idx="388">
                  <c:v>-133.46348342727634</c:v>
                </c:pt>
                <c:pt idx="389">
                  <c:v>-133.85833300916482</c:v>
                </c:pt>
                <c:pt idx="390">
                  <c:v>-134.01705129673664</c:v>
                </c:pt>
                <c:pt idx="391">
                  <c:v>-134.27783366024016</c:v>
                </c:pt>
                <c:pt idx="392">
                  <c:v>-132.82515047780501</c:v>
                </c:pt>
                <c:pt idx="393">
                  <c:v>-131.294189338829</c:v>
                </c:pt>
                <c:pt idx="394">
                  <c:v>-127.61728775589842</c:v>
                </c:pt>
                <c:pt idx="395">
                  <c:v>-126.50236746881359</c:v>
                </c:pt>
                <c:pt idx="396">
                  <c:v>-125.21661959701254</c:v>
                </c:pt>
                <c:pt idx="397">
                  <c:v>-125.23824334191333</c:v>
                </c:pt>
                <c:pt idx="398">
                  <c:v>-125.76499776769661</c:v>
                </c:pt>
                <c:pt idx="399">
                  <c:v>-126.69006157455246</c:v>
                </c:pt>
                <c:pt idx="400">
                  <c:v>-127.3707770640294</c:v>
                </c:pt>
                <c:pt idx="401">
                  <c:v>-128.51510564417924</c:v>
                </c:pt>
                <c:pt idx="402">
                  <c:v>-128.95060786648122</c:v>
                </c:pt>
                <c:pt idx="403">
                  <c:v>-130.05558123091163</c:v>
                </c:pt>
                <c:pt idx="404">
                  <c:v>-130.62688057119055</c:v>
                </c:pt>
                <c:pt idx="405">
                  <c:v>-130.92745062531156</c:v>
                </c:pt>
                <c:pt idx="406">
                  <c:v>-131.55151190314837</c:v>
                </c:pt>
                <c:pt idx="407">
                  <c:v>-131.79067052175114</c:v>
                </c:pt>
                <c:pt idx="408">
                  <c:v>-132.17946545506737</c:v>
                </c:pt>
                <c:pt idx="409">
                  <c:v>-132.55182634225898</c:v>
                </c:pt>
                <c:pt idx="410">
                  <c:v>-132.67248683880541</c:v>
                </c:pt>
                <c:pt idx="411">
                  <c:v>-132.91121298251014</c:v>
                </c:pt>
                <c:pt idx="412">
                  <c:v>-133.02841367987244</c:v>
                </c:pt>
                <c:pt idx="413">
                  <c:v>-133.08723026600259</c:v>
                </c:pt>
                <c:pt idx="414">
                  <c:v>-133.10712411131132</c:v>
                </c:pt>
                <c:pt idx="415">
                  <c:v>-133.07295859436806</c:v>
                </c:pt>
                <c:pt idx="416">
                  <c:v>-132.64913319431255</c:v>
                </c:pt>
                <c:pt idx="417">
                  <c:v>-132.67248683880541</c:v>
                </c:pt>
                <c:pt idx="418">
                  <c:v>-132.39527042917729</c:v>
                </c:pt>
                <c:pt idx="419">
                  <c:v>-132.33515641835308</c:v>
                </c:pt>
                <c:pt idx="420">
                  <c:v>-132.46057413877764</c:v>
                </c:pt>
                <c:pt idx="421">
                  <c:v>-132.39916270325941</c:v>
                </c:pt>
                <c:pt idx="422">
                  <c:v>-132.47873808449432</c:v>
                </c:pt>
                <c:pt idx="423">
                  <c:v>-132.21146859752054</c:v>
                </c:pt>
                <c:pt idx="424">
                  <c:v>-132.13102826648961</c:v>
                </c:pt>
                <c:pt idx="425">
                  <c:v>-132.12540609281538</c:v>
                </c:pt>
                <c:pt idx="426">
                  <c:v>-132.01166519463723</c:v>
                </c:pt>
                <c:pt idx="427">
                  <c:v>-132.11675659485508</c:v>
                </c:pt>
                <c:pt idx="428">
                  <c:v>-132.07696890423762</c:v>
                </c:pt>
                <c:pt idx="429">
                  <c:v>-131.85900155563763</c:v>
                </c:pt>
                <c:pt idx="430">
                  <c:v>-131.72623176194679</c:v>
                </c:pt>
                <c:pt idx="431">
                  <c:v>-131.45247515150277</c:v>
                </c:pt>
                <c:pt idx="432">
                  <c:v>-131.18044844065082</c:v>
                </c:pt>
                <c:pt idx="433">
                  <c:v>-130.91966607714727</c:v>
                </c:pt>
                <c:pt idx="434">
                  <c:v>-130.90323203102267</c:v>
                </c:pt>
                <c:pt idx="435">
                  <c:v>-130.58060575710286</c:v>
                </c:pt>
                <c:pt idx="436">
                  <c:v>-130.38512710319969</c:v>
                </c:pt>
                <c:pt idx="437">
                  <c:v>-130.27527847910366</c:v>
                </c:pt>
                <c:pt idx="438">
                  <c:v>-130.174944302764</c:v>
                </c:pt>
                <c:pt idx="439">
                  <c:v>-130.26662898114333</c:v>
                </c:pt>
                <c:pt idx="440">
                  <c:v>-130.04520183335927</c:v>
                </c:pt>
                <c:pt idx="441">
                  <c:v>-130.12391226479812</c:v>
                </c:pt>
                <c:pt idx="442">
                  <c:v>-129.98335792294299</c:v>
                </c:pt>
                <c:pt idx="443">
                  <c:v>-129.76106582536286</c:v>
                </c:pt>
                <c:pt idx="444">
                  <c:v>-129.80907053904261</c:v>
                </c:pt>
                <c:pt idx="445">
                  <c:v>-129.58504854187044</c:v>
                </c:pt>
                <c:pt idx="446">
                  <c:v>-129.69057241698627</c:v>
                </c:pt>
                <c:pt idx="447">
                  <c:v>-129.50979790961566</c:v>
                </c:pt>
                <c:pt idx="448">
                  <c:v>-129.07299826261968</c:v>
                </c:pt>
                <c:pt idx="449">
                  <c:v>-129.01980385016373</c:v>
                </c:pt>
                <c:pt idx="450">
                  <c:v>-128.79621432788957</c:v>
                </c:pt>
                <c:pt idx="451">
                  <c:v>-128.76810345951853</c:v>
                </c:pt>
                <c:pt idx="452">
                  <c:v>-128.64787543787011</c:v>
                </c:pt>
                <c:pt idx="453">
                  <c:v>-128.46796588029554</c:v>
                </c:pt>
                <c:pt idx="454">
                  <c:v>-128.42169106620784</c:v>
                </c:pt>
                <c:pt idx="455">
                  <c:v>-128.38363327518246</c:v>
                </c:pt>
                <c:pt idx="456">
                  <c:v>-128.3031929441515</c:v>
                </c:pt>
                <c:pt idx="457">
                  <c:v>-128.03332860778963</c:v>
                </c:pt>
                <c:pt idx="458">
                  <c:v>-127.97926924553765</c:v>
                </c:pt>
                <c:pt idx="459">
                  <c:v>-127.78898029041068</c:v>
                </c:pt>
                <c:pt idx="460">
                  <c:v>-127.61858518059246</c:v>
                </c:pt>
                <c:pt idx="461">
                  <c:v>-127.51825100425278</c:v>
                </c:pt>
                <c:pt idx="462">
                  <c:v>-127.16189168828775</c:v>
                </c:pt>
                <c:pt idx="463">
                  <c:v>-127.23887222013455</c:v>
                </c:pt>
                <c:pt idx="464">
                  <c:v>-126.82153394354928</c:v>
                </c:pt>
                <c:pt idx="465">
                  <c:v>-126.81331692048698</c:v>
                </c:pt>
                <c:pt idx="466">
                  <c:v>-126.73244411455804</c:v>
                </c:pt>
                <c:pt idx="467">
                  <c:v>-126.35878580267234</c:v>
                </c:pt>
                <c:pt idx="468">
                  <c:v>-126.46257977819614</c:v>
                </c:pt>
                <c:pt idx="469">
                  <c:v>-126.17844377019973</c:v>
                </c:pt>
                <c:pt idx="470">
                  <c:v>-126.07810959386005</c:v>
                </c:pt>
                <c:pt idx="471">
                  <c:v>-126.00069658711526</c:v>
                </c:pt>
                <c:pt idx="472">
                  <c:v>-125.79224368627163</c:v>
                </c:pt>
                <c:pt idx="473">
                  <c:v>-125.66769091564305</c:v>
                </c:pt>
                <c:pt idx="474">
                  <c:v>-125.50118807990695</c:v>
                </c:pt>
                <c:pt idx="475">
                  <c:v>-125.4008539035673</c:v>
                </c:pt>
                <c:pt idx="476">
                  <c:v>-125.1997530759899</c:v>
                </c:pt>
                <c:pt idx="477">
                  <c:v>-125.12882719271533</c:v>
                </c:pt>
                <c:pt idx="478">
                  <c:v>-125.02027599331336</c:v>
                </c:pt>
                <c:pt idx="479">
                  <c:v>-124.85982780614951</c:v>
                </c:pt>
                <c:pt idx="480">
                  <c:v>-124.77160292695426</c:v>
                </c:pt>
                <c:pt idx="481">
                  <c:v>-124.51428036263484</c:v>
                </c:pt>
                <c:pt idx="482">
                  <c:v>-124.52682213467729</c:v>
                </c:pt>
                <c:pt idx="483">
                  <c:v>-124.17305766810036</c:v>
                </c:pt>
                <c:pt idx="484">
                  <c:v>-124.07272349176068</c:v>
                </c:pt>
                <c:pt idx="485">
                  <c:v>-124.03682807522537</c:v>
                </c:pt>
                <c:pt idx="486">
                  <c:v>-123.69949765477304</c:v>
                </c:pt>
                <c:pt idx="487">
                  <c:v>-123.80934627886906</c:v>
                </c:pt>
                <c:pt idx="488">
                  <c:v>-123.54207679189525</c:v>
                </c:pt>
                <c:pt idx="489">
                  <c:v>-123.48153030617307</c:v>
                </c:pt>
                <c:pt idx="490">
                  <c:v>-123.39417037677386</c:v>
                </c:pt>
                <c:pt idx="491">
                  <c:v>-123.06548945428182</c:v>
                </c:pt>
                <c:pt idx="492">
                  <c:v>-123.05856985591357</c:v>
                </c:pt>
                <c:pt idx="493">
                  <c:v>-122.79735501751202</c:v>
                </c:pt>
                <c:pt idx="494">
                  <c:v>-122.63041970687792</c:v>
                </c:pt>
                <c:pt idx="495">
                  <c:v>-122.39428841256125</c:v>
                </c:pt>
                <c:pt idx="496">
                  <c:v>-122.25113922131803</c:v>
                </c:pt>
                <c:pt idx="497">
                  <c:v>-122.04138889578037</c:v>
                </c:pt>
                <c:pt idx="498">
                  <c:v>-121.88094070861649</c:v>
                </c:pt>
                <c:pt idx="499">
                  <c:v>-121.78363385656291</c:v>
                </c:pt>
                <c:pt idx="500">
                  <c:v>-121.60804904796851</c:v>
                </c:pt>
                <c:pt idx="501">
                  <c:v>-121.61496864633675</c:v>
                </c:pt>
                <c:pt idx="502">
                  <c:v>-121.34726668446496</c:v>
                </c:pt>
                <c:pt idx="503">
                  <c:v>-121.20714481750782</c:v>
                </c:pt>
                <c:pt idx="504">
                  <c:v>-121.25082478220742</c:v>
                </c:pt>
                <c:pt idx="505">
                  <c:v>-120.95457947706657</c:v>
                </c:pt>
                <c:pt idx="506">
                  <c:v>-121.01166616360467</c:v>
                </c:pt>
                <c:pt idx="507">
                  <c:v>-120.83045918133604</c:v>
                </c:pt>
                <c:pt idx="508">
                  <c:v>-120.4719374908809</c:v>
                </c:pt>
                <c:pt idx="509">
                  <c:v>-120.54329584905352</c:v>
                </c:pt>
                <c:pt idx="510">
                  <c:v>-120.24315826983053</c:v>
                </c:pt>
                <c:pt idx="511">
                  <c:v>-120.26607943942535</c:v>
                </c:pt>
                <c:pt idx="512">
                  <c:v>-120.10519877736348</c:v>
                </c:pt>
                <c:pt idx="513">
                  <c:v>-119.92831654407502</c:v>
                </c:pt>
                <c:pt idx="514">
                  <c:v>-119.81111584671272</c:v>
                </c:pt>
                <c:pt idx="515">
                  <c:v>-119.51054579259173</c:v>
                </c:pt>
                <c:pt idx="516">
                  <c:v>-119.41021161625206</c:v>
                </c:pt>
                <c:pt idx="517">
                  <c:v>-119.38599302196316</c:v>
                </c:pt>
                <c:pt idx="518">
                  <c:v>-119.20997573847073</c:v>
                </c:pt>
                <c:pt idx="519">
                  <c:v>-119.04390537763265</c:v>
                </c:pt>
                <c:pt idx="520">
                  <c:v>-119.01752440885367</c:v>
                </c:pt>
                <c:pt idx="521">
                  <c:v>-118.83674990148306</c:v>
                </c:pt>
                <c:pt idx="522">
                  <c:v>-118.71565693003863</c:v>
                </c:pt>
                <c:pt idx="523">
                  <c:v>-118.69662803452594</c:v>
                </c:pt>
                <c:pt idx="524">
                  <c:v>-118.32469962223232</c:v>
                </c:pt>
                <c:pt idx="525">
                  <c:v>-118.36362236305376</c:v>
                </c:pt>
                <c:pt idx="526">
                  <c:v>-118.14262769016764</c:v>
                </c:pt>
                <c:pt idx="527">
                  <c:v>-117.79881014624509</c:v>
                </c:pt>
                <c:pt idx="528">
                  <c:v>-117.82129884094189</c:v>
                </c:pt>
                <c:pt idx="529">
                  <c:v>-117.52116126171892</c:v>
                </c:pt>
                <c:pt idx="530">
                  <c:v>-117.44072093068797</c:v>
                </c:pt>
                <c:pt idx="531">
                  <c:v>-117.4277466837475</c:v>
                </c:pt>
                <c:pt idx="532">
                  <c:v>-117.15528749799752</c:v>
                </c:pt>
                <c:pt idx="533">
                  <c:v>-117.19204786432886</c:v>
                </c:pt>
                <c:pt idx="534">
                  <c:v>-116.93818509919357</c:v>
                </c:pt>
                <c:pt idx="535">
                  <c:v>-116.85817724306067</c:v>
                </c:pt>
                <c:pt idx="536">
                  <c:v>-116.75784306672098</c:v>
                </c:pt>
                <c:pt idx="537">
                  <c:v>-116.58831290669876</c:v>
                </c:pt>
                <c:pt idx="538">
                  <c:v>-116.51306227444401</c:v>
                </c:pt>
                <c:pt idx="539">
                  <c:v>-116.28644542788372</c:v>
                </c:pt>
                <c:pt idx="540">
                  <c:v>-116.20557262195477</c:v>
                </c:pt>
                <c:pt idx="541">
                  <c:v>-116.0455569096889</c:v>
                </c:pt>
                <c:pt idx="542">
                  <c:v>-115.9171118649782</c:v>
                </c:pt>
                <c:pt idx="543">
                  <c:v>-115.7532038786302</c:v>
                </c:pt>
                <c:pt idx="544">
                  <c:v>-115.59232321656833</c:v>
                </c:pt>
                <c:pt idx="545">
                  <c:v>-115.55815769962507</c:v>
                </c:pt>
                <c:pt idx="546">
                  <c:v>-115.29824028591754</c:v>
                </c:pt>
                <c:pt idx="547">
                  <c:v>-115.26493971877035</c:v>
                </c:pt>
                <c:pt idx="548">
                  <c:v>-115.09886935793224</c:v>
                </c:pt>
                <c:pt idx="549">
                  <c:v>-114.95831501607715</c:v>
                </c:pt>
                <c:pt idx="550">
                  <c:v>-114.9981027066946</c:v>
                </c:pt>
                <c:pt idx="551">
                  <c:v>-114.64909546399582</c:v>
                </c:pt>
                <c:pt idx="552">
                  <c:v>-114.77667555891048</c:v>
                </c:pt>
                <c:pt idx="553">
                  <c:v>-114.6157948968486</c:v>
                </c:pt>
                <c:pt idx="554">
                  <c:v>-114.34420066089464</c:v>
                </c:pt>
                <c:pt idx="555">
                  <c:v>-114.31738721721766</c:v>
                </c:pt>
                <c:pt idx="556">
                  <c:v>-114.0561723788161</c:v>
                </c:pt>
                <c:pt idx="557">
                  <c:v>-114.01465478860661</c:v>
                </c:pt>
                <c:pt idx="558">
                  <c:v>-113.85377412654471</c:v>
                </c:pt>
                <c:pt idx="559">
                  <c:v>-113.73960075346852</c:v>
                </c:pt>
                <c:pt idx="560">
                  <c:v>-113.60164126100148</c:v>
                </c:pt>
                <c:pt idx="561">
                  <c:v>-113.4822781891491</c:v>
                </c:pt>
                <c:pt idx="562">
                  <c:v>-113.31145060443284</c:v>
                </c:pt>
                <c:pt idx="563">
                  <c:v>-113.15056994237096</c:v>
                </c:pt>
                <c:pt idx="564">
                  <c:v>-113.02125994786422</c:v>
                </c:pt>
                <c:pt idx="565">
                  <c:v>-112.91660102254441</c:v>
                </c:pt>
                <c:pt idx="566">
                  <c:v>-112.92352062091267</c:v>
                </c:pt>
                <c:pt idx="567">
                  <c:v>-112.7829662790575</c:v>
                </c:pt>
                <c:pt idx="568">
                  <c:v>-112.48931582330476</c:v>
                </c:pt>
                <c:pt idx="569">
                  <c:v>-112.52218391555397</c:v>
                </c:pt>
                <c:pt idx="570">
                  <c:v>-112.31848823858853</c:v>
                </c:pt>
                <c:pt idx="571">
                  <c:v>-112.34184188308139</c:v>
                </c:pt>
                <c:pt idx="572">
                  <c:v>-112.18096122101946</c:v>
                </c:pt>
                <c:pt idx="573">
                  <c:v>-111.85746999730365</c:v>
                </c:pt>
                <c:pt idx="574">
                  <c:v>-111.95910159833736</c:v>
                </c:pt>
                <c:pt idx="575">
                  <c:v>-111.55646746828461</c:v>
                </c:pt>
                <c:pt idx="576">
                  <c:v>-111.68231766360725</c:v>
                </c:pt>
                <c:pt idx="577">
                  <c:v>-111.48121683602987</c:v>
                </c:pt>
                <c:pt idx="578">
                  <c:v>-111.23124634497671</c:v>
                </c:pt>
                <c:pt idx="579">
                  <c:v>-111.19362102884935</c:v>
                </c:pt>
                <c:pt idx="580">
                  <c:v>-110.91510719452717</c:v>
                </c:pt>
                <c:pt idx="581">
                  <c:v>-110.83466686349622</c:v>
                </c:pt>
                <c:pt idx="582">
                  <c:v>-110.79012194900058</c:v>
                </c:pt>
                <c:pt idx="583">
                  <c:v>-110.64264800877719</c:v>
                </c:pt>
                <c:pt idx="584">
                  <c:v>-110.52458236161885</c:v>
                </c:pt>
                <c:pt idx="585">
                  <c:v>-110.48868694508356</c:v>
                </c:pt>
                <c:pt idx="586">
                  <c:v>-110.34813260322841</c:v>
                </c:pt>
                <c:pt idx="587">
                  <c:v>-110.19806381361693</c:v>
                </c:pt>
                <c:pt idx="588">
                  <c:v>-110.0851878652348</c:v>
                </c:pt>
                <c:pt idx="589">
                  <c:v>-109.8970612845979</c:v>
                </c:pt>
                <c:pt idx="590">
                  <c:v>-109.94506599827764</c:v>
                </c:pt>
                <c:pt idx="591">
                  <c:v>-109.78418533621576</c:v>
                </c:pt>
                <c:pt idx="592">
                  <c:v>-109.65833514089316</c:v>
                </c:pt>
                <c:pt idx="593">
                  <c:v>-109.53551226985667</c:v>
                </c:pt>
                <c:pt idx="594">
                  <c:v>-109.24661903798209</c:v>
                </c:pt>
                <c:pt idx="595">
                  <c:v>-109.18650502715789</c:v>
                </c:pt>
                <c:pt idx="596">
                  <c:v>-109.135040514294</c:v>
                </c:pt>
                <c:pt idx="597">
                  <c:v>-109.00702794448132</c:v>
                </c:pt>
                <c:pt idx="598">
                  <c:v>-108.95599590651545</c:v>
                </c:pt>
                <c:pt idx="599">
                  <c:v>-108.69607849280794</c:v>
                </c:pt>
                <c:pt idx="600">
                  <c:v>-108.615638161777</c:v>
                </c:pt>
                <c:pt idx="601">
                  <c:v>-108.56503859870914</c:v>
                </c:pt>
                <c:pt idx="602">
                  <c:v>-108.46124462318537</c:v>
                </c:pt>
                <c:pt idx="603">
                  <c:v>-108.34231402623099</c:v>
                </c:pt>
                <c:pt idx="604">
                  <c:v>-108.26144122030205</c:v>
                </c:pt>
                <c:pt idx="605">
                  <c:v>-108.02703982557746</c:v>
                </c:pt>
                <c:pt idx="606">
                  <c:v>-107.97557531271357</c:v>
                </c:pt>
                <c:pt idx="607">
                  <c:v>-107.80301782840527</c:v>
                </c:pt>
                <c:pt idx="608">
                  <c:v>-107.65986863716202</c:v>
                </c:pt>
                <c:pt idx="609">
                  <c:v>-107.5798607810291</c:v>
                </c:pt>
                <c:pt idx="610">
                  <c:v>-107.49769055040611</c:v>
                </c:pt>
                <c:pt idx="611">
                  <c:v>-107.35540630895888</c:v>
                </c:pt>
                <c:pt idx="612">
                  <c:v>-107.2464226346589</c:v>
                </c:pt>
                <c:pt idx="613">
                  <c:v>-107.0634857527982</c:v>
                </c:pt>
                <c:pt idx="614">
                  <c:v>-107.00337174197401</c:v>
                </c:pt>
                <c:pt idx="615">
                  <c:v>-106.96271910156051</c:v>
                </c:pt>
                <c:pt idx="616">
                  <c:v>-106.81827248562323</c:v>
                </c:pt>
                <c:pt idx="617">
                  <c:v>-106.73566978010219</c:v>
                </c:pt>
                <c:pt idx="618">
                  <c:v>-106.59511543824706</c:v>
                </c:pt>
                <c:pt idx="619">
                  <c:v>-106.40136668393598</c:v>
                </c:pt>
                <c:pt idx="620">
                  <c:v>-106.40655638271215</c:v>
                </c:pt>
                <c:pt idx="621">
                  <c:v>-106.26167729187685</c:v>
                </c:pt>
                <c:pt idx="622">
                  <c:v>-106.19853595676652</c:v>
                </c:pt>
                <c:pt idx="623">
                  <c:v>-106.13798947104434</c:v>
                </c:pt>
                <c:pt idx="624">
                  <c:v>-105.82444516998284</c:v>
                </c:pt>
                <c:pt idx="625">
                  <c:v>-105.83741941692334</c:v>
                </c:pt>
                <c:pt idx="626">
                  <c:v>-105.69254032608802</c:v>
                </c:pt>
                <c:pt idx="627">
                  <c:v>-105.53165966402615</c:v>
                </c:pt>
                <c:pt idx="628">
                  <c:v>-105.46938327871187</c:v>
                </c:pt>
                <c:pt idx="629">
                  <c:v>-105.30461034256781</c:v>
                </c:pt>
                <c:pt idx="630">
                  <c:v>-105.16578590030475</c:v>
                </c:pt>
                <c:pt idx="631">
                  <c:v>-105.13767503193371</c:v>
                </c:pt>
                <c:pt idx="632">
                  <c:v>-104.99712069007857</c:v>
                </c:pt>
                <c:pt idx="633">
                  <c:v>-104.94911597639882</c:v>
                </c:pt>
                <c:pt idx="634">
                  <c:v>-104.84315962638493</c:v>
                </c:pt>
                <c:pt idx="635">
                  <c:v>-104.72812130351272</c:v>
                </c:pt>
                <c:pt idx="636">
                  <c:v>-104.6840088639151</c:v>
                </c:pt>
                <c:pt idx="637">
                  <c:v>-104.52312820185325</c:v>
                </c:pt>
                <c:pt idx="638">
                  <c:v>-104.31035055202943</c:v>
                </c:pt>
                <c:pt idx="639">
                  <c:v>-104.34365111917666</c:v>
                </c:pt>
                <c:pt idx="640">
                  <c:v>-104.12611624547471</c:v>
                </c:pt>
                <c:pt idx="641">
                  <c:v>-104.1235213960866</c:v>
                </c:pt>
                <c:pt idx="642">
                  <c:v>-104.0028608995402</c:v>
                </c:pt>
                <c:pt idx="643">
                  <c:v>-103.7083454939914</c:v>
                </c:pt>
                <c:pt idx="644">
                  <c:v>-103.83030341523187</c:v>
                </c:pt>
                <c:pt idx="645">
                  <c:v>-103.60801131765174</c:v>
                </c:pt>
                <c:pt idx="646">
                  <c:v>-103.46702450089857</c:v>
                </c:pt>
                <c:pt idx="647">
                  <c:v>-103.42723681028112</c:v>
                </c:pt>
                <c:pt idx="648">
                  <c:v>-103.29965671536645</c:v>
                </c:pt>
                <c:pt idx="649">
                  <c:v>-103.20105243861886</c:v>
                </c:pt>
                <c:pt idx="650">
                  <c:v>-103.09293371411489</c:v>
                </c:pt>
                <c:pt idx="651">
                  <c:v>-102.95237937225974</c:v>
                </c:pt>
                <c:pt idx="652">
                  <c:v>-102.9186463302145</c:v>
                </c:pt>
                <c:pt idx="653">
                  <c:v>-102.77679456366532</c:v>
                </c:pt>
                <c:pt idx="654">
                  <c:v>-102.63234794772804</c:v>
                </c:pt>
                <c:pt idx="655">
                  <c:v>-102.55190761669709</c:v>
                </c:pt>
                <c:pt idx="656">
                  <c:v>-102.5056328026094</c:v>
                </c:pt>
                <c:pt idx="657">
                  <c:v>-102.35686143769195</c:v>
                </c:pt>
                <c:pt idx="658">
                  <c:v>-102.26041953543441</c:v>
                </c:pt>
                <c:pt idx="659">
                  <c:v>-102.02904546499596</c:v>
                </c:pt>
                <c:pt idx="660">
                  <c:v>-101.96893145417177</c:v>
                </c:pt>
                <c:pt idx="661">
                  <c:v>-101.975418577642</c:v>
                </c:pt>
                <c:pt idx="662">
                  <c:v>-101.79248169578129</c:v>
                </c:pt>
                <c:pt idx="663">
                  <c:v>-101.74490945699957</c:v>
                </c:pt>
                <c:pt idx="664">
                  <c:v>-101.57321692248726</c:v>
                </c:pt>
                <c:pt idx="665">
                  <c:v>-101.45255642594086</c:v>
                </c:pt>
                <c:pt idx="666">
                  <c:v>-101.39806458879086</c:v>
                </c:pt>
                <c:pt idx="667">
                  <c:v>-101.33016602980237</c:v>
                </c:pt>
                <c:pt idx="668">
                  <c:v>-101.22420967978849</c:v>
                </c:pt>
                <c:pt idx="669">
                  <c:v>-101.14420182365556</c:v>
                </c:pt>
                <c:pt idx="670">
                  <c:v>-100.94742574505837</c:v>
                </c:pt>
                <c:pt idx="671">
                  <c:v>-100.89769113178656</c:v>
                </c:pt>
                <c:pt idx="672">
                  <c:v>-100.77184093646395</c:v>
                </c:pt>
                <c:pt idx="673">
                  <c:v>-100.60706800031993</c:v>
                </c:pt>
                <c:pt idx="674">
                  <c:v>-100.54695398949571</c:v>
                </c:pt>
                <c:pt idx="675">
                  <c:v>-100.50413897459214</c:v>
                </c:pt>
                <c:pt idx="676">
                  <c:v>-100.4349429909096</c:v>
                </c:pt>
                <c:pt idx="677">
                  <c:v>-100.32120209273147</c:v>
                </c:pt>
                <c:pt idx="678">
                  <c:v>-100.20010912128703</c:v>
                </c:pt>
                <c:pt idx="679">
                  <c:v>-100.0111175908541</c:v>
                </c:pt>
                <c:pt idx="680">
                  <c:v>-99.98862889615728</c:v>
                </c:pt>
                <c:pt idx="681">
                  <c:v>-99.841587430831893</c:v>
                </c:pt>
                <c:pt idx="682">
                  <c:v>-99.79142034266205</c:v>
                </c:pt>
                <c:pt idx="683">
                  <c:v>-99.731306331837857</c:v>
                </c:pt>
                <c:pt idx="684">
                  <c:v>-99.510311658951764</c:v>
                </c:pt>
                <c:pt idx="685">
                  <c:v>-99.511176608747803</c:v>
                </c:pt>
                <c:pt idx="686">
                  <c:v>-99.37321711628077</c:v>
                </c:pt>
                <c:pt idx="687">
                  <c:v>-99.344241298113687</c:v>
                </c:pt>
                <c:pt idx="688">
                  <c:v>-99.284127287289493</c:v>
                </c:pt>
                <c:pt idx="689">
                  <c:v>-99.059240340321281</c:v>
                </c:pt>
                <c:pt idx="690">
                  <c:v>-99.037616595420488</c:v>
                </c:pt>
                <c:pt idx="691">
                  <c:v>-98.866789010704224</c:v>
                </c:pt>
                <c:pt idx="692">
                  <c:v>-98.726234668849074</c:v>
                </c:pt>
                <c:pt idx="693">
                  <c:v>-98.770347108446714</c:v>
                </c:pt>
                <c:pt idx="694">
                  <c:v>-98.5359457137221</c:v>
                </c:pt>
                <c:pt idx="695">
                  <c:v>-98.529458590251878</c:v>
                </c:pt>
                <c:pt idx="696">
                  <c:v>-98.397986221255081</c:v>
                </c:pt>
                <c:pt idx="697">
                  <c:v>-98.277758199606666</c:v>
                </c:pt>
                <c:pt idx="698">
                  <c:v>-98.260459203686025</c:v>
                </c:pt>
                <c:pt idx="699">
                  <c:v>-98.167477100612643</c:v>
                </c:pt>
                <c:pt idx="700">
                  <c:v>-98.025192859165415</c:v>
                </c:pt>
                <c:pt idx="701">
                  <c:v>-97.951672126502729</c:v>
                </c:pt>
                <c:pt idx="702">
                  <c:v>-97.891125640780515</c:v>
                </c:pt>
                <c:pt idx="703">
                  <c:v>-97.725487754840458</c:v>
                </c:pt>
                <c:pt idx="704">
                  <c:v>-97.700404210755551</c:v>
                </c:pt>
                <c:pt idx="705">
                  <c:v>-97.547308096857932</c:v>
                </c:pt>
                <c:pt idx="706">
                  <c:v>-97.426647600311526</c:v>
                </c:pt>
                <c:pt idx="707">
                  <c:v>-97.480274487665469</c:v>
                </c:pt>
                <c:pt idx="708">
                  <c:v>-97.163270387419885</c:v>
                </c:pt>
                <c:pt idx="709">
                  <c:v>-97.198733329057177</c:v>
                </c:pt>
                <c:pt idx="710">
                  <c:v>-97.082397581490923</c:v>
                </c:pt>
                <c:pt idx="711">
                  <c:v>-96.962169559842522</c:v>
                </c:pt>
                <c:pt idx="712">
                  <c:v>-96.945735513717921</c:v>
                </c:pt>
                <c:pt idx="713">
                  <c:v>-96.783557426961991</c:v>
                </c:pt>
                <c:pt idx="714">
                  <c:v>-96.7597713075711</c:v>
                </c:pt>
                <c:pt idx="715">
                  <c:v>-96.564725128565982</c:v>
                </c:pt>
                <c:pt idx="716">
                  <c:v>-96.444064632019561</c:v>
                </c:pt>
                <c:pt idx="717">
                  <c:v>-96.479095098758847</c:v>
                </c:pt>
                <c:pt idx="718">
                  <c:v>-96.318646911594968</c:v>
                </c:pt>
                <c:pt idx="719">
                  <c:v>-96.300050490980297</c:v>
                </c:pt>
                <c:pt idx="720">
                  <c:v>-96.178957519535857</c:v>
                </c:pt>
                <c:pt idx="721">
                  <c:v>-96.032348529108489</c:v>
                </c:pt>
                <c:pt idx="722">
                  <c:v>-95.982181440938646</c:v>
                </c:pt>
                <c:pt idx="723">
                  <c:v>-95.90822823337794</c:v>
                </c:pt>
                <c:pt idx="724">
                  <c:v>-95.708857305392655</c:v>
                </c:pt>
                <c:pt idx="725">
                  <c:v>-95.608523129052983</c:v>
                </c:pt>
                <c:pt idx="726">
                  <c:v>-95.685503660899798</c:v>
                </c:pt>
                <c:pt idx="727">
                  <c:v>-95.419099123722035</c:v>
                </c:pt>
                <c:pt idx="728">
                  <c:v>-95.429910996172453</c:v>
                </c:pt>
                <c:pt idx="729">
                  <c:v>-95.369364510450225</c:v>
                </c:pt>
                <c:pt idx="730">
                  <c:v>-95.173020906751063</c:v>
                </c:pt>
                <c:pt idx="731">
                  <c:v>-95.179075555323251</c:v>
                </c:pt>
                <c:pt idx="732">
                  <c:v>-94.967595330193532</c:v>
                </c:pt>
                <c:pt idx="733">
                  <c:v>-95.06792950653319</c:v>
                </c:pt>
                <c:pt idx="734">
                  <c:v>-94.967162855295513</c:v>
                </c:pt>
                <c:pt idx="735">
                  <c:v>-94.728869186488794</c:v>
                </c:pt>
                <c:pt idx="736">
                  <c:v>-94.710272765874123</c:v>
                </c:pt>
                <c:pt idx="737">
                  <c:v>-94.495765216458267</c:v>
                </c:pt>
                <c:pt idx="738">
                  <c:v>-94.551554478302307</c:v>
                </c:pt>
                <c:pt idx="739">
                  <c:v>-94.450787827064616</c:v>
                </c:pt>
                <c:pt idx="740">
                  <c:v>-94.273473118878144</c:v>
                </c:pt>
                <c:pt idx="741">
                  <c:v>-94.212494158257897</c:v>
                </c:pt>
                <c:pt idx="742">
                  <c:v>-94.129891452736857</c:v>
                </c:pt>
                <c:pt idx="743">
                  <c:v>-94.069344967014658</c:v>
                </c:pt>
                <c:pt idx="744">
                  <c:v>-93.950414370060287</c:v>
                </c:pt>
                <c:pt idx="745">
                  <c:v>-93.914951428422995</c:v>
                </c:pt>
                <c:pt idx="746">
                  <c:v>-93.738069195134528</c:v>
                </c:pt>
                <c:pt idx="747">
                  <c:v>-93.773099661873815</c:v>
                </c:pt>
                <c:pt idx="748">
                  <c:v>-93.712985651049607</c:v>
                </c:pt>
                <c:pt idx="749">
                  <c:v>-93.498478101633765</c:v>
                </c:pt>
                <c:pt idx="750">
                  <c:v>-93.522264221024628</c:v>
                </c:pt>
                <c:pt idx="751">
                  <c:v>-93.314243795079008</c:v>
                </c:pt>
                <c:pt idx="752">
                  <c:v>-93.354463960594487</c:v>
                </c:pt>
                <c:pt idx="753">
                  <c:v>-93.2541297842548</c:v>
                </c:pt>
                <c:pt idx="754">
                  <c:v>-93.019295914632224</c:v>
                </c:pt>
                <c:pt idx="755">
                  <c:v>-93.104060994643319</c:v>
                </c:pt>
                <c:pt idx="756">
                  <c:v>-92.867929700326698</c:v>
                </c:pt>
                <c:pt idx="757">
                  <c:v>-92.80781568950249</c:v>
                </c:pt>
                <c:pt idx="758">
                  <c:v>-92.786624419499702</c:v>
                </c:pt>
                <c:pt idx="759">
                  <c:v>-92.600227738454876</c:v>
                </c:pt>
                <c:pt idx="760">
                  <c:v>-92.606714861925113</c:v>
                </c:pt>
                <c:pt idx="761">
                  <c:v>-92.520219882321953</c:v>
                </c:pt>
                <c:pt idx="762">
                  <c:v>-92.45967339659974</c:v>
                </c:pt>
                <c:pt idx="763">
                  <c:v>-92.332093301685077</c:v>
                </c:pt>
                <c:pt idx="764">
                  <c:v>-92.256842669430327</c:v>
                </c:pt>
                <c:pt idx="765">
                  <c:v>-92.141804346558118</c:v>
                </c:pt>
                <c:pt idx="766">
                  <c:v>-92.021143850011697</c:v>
                </c:pt>
                <c:pt idx="767">
                  <c:v>-92.076068162059698</c:v>
                </c:pt>
                <c:pt idx="768">
                  <c:v>-91.877562183870438</c:v>
                </c:pt>
                <c:pt idx="769">
                  <c:v>-91.855938438969645</c:v>
                </c:pt>
                <c:pt idx="770">
                  <c:v>-91.670406707720858</c:v>
                </c:pt>
                <c:pt idx="771">
                  <c:v>-91.570072531381186</c:v>
                </c:pt>
                <c:pt idx="772">
                  <c:v>-91.589966376689915</c:v>
                </c:pt>
                <c:pt idx="773">
                  <c:v>-91.383243375438354</c:v>
                </c:pt>
                <c:pt idx="774">
                  <c:v>-91.47536052871574</c:v>
                </c:pt>
                <c:pt idx="775">
                  <c:v>-91.219767863988366</c:v>
                </c:pt>
                <c:pt idx="776">
                  <c:v>-91.119433687648709</c:v>
                </c:pt>
                <c:pt idx="777">
                  <c:v>-91.210685891130041</c:v>
                </c:pt>
                <c:pt idx="778">
                  <c:v>-91.080510946827275</c:v>
                </c:pt>
                <c:pt idx="779">
                  <c:v>-91.058022252130442</c:v>
                </c:pt>
                <c:pt idx="780">
                  <c:v>-90.957255600892751</c:v>
                </c:pt>
                <c:pt idx="781">
                  <c:v>-90.763074371683658</c:v>
                </c:pt>
                <c:pt idx="782">
                  <c:v>-90.779075942910239</c:v>
                </c:pt>
                <c:pt idx="783">
                  <c:v>-90.648468523709454</c:v>
                </c:pt>
                <c:pt idx="784">
                  <c:v>-90.57970501492494</c:v>
                </c:pt>
                <c:pt idx="785">
                  <c:v>-90.478938363687263</c:v>
                </c:pt>
                <c:pt idx="786">
                  <c:v>-90.413634654086863</c:v>
                </c:pt>
                <c:pt idx="787">
                  <c:v>-90.271782887537682</c:v>
                </c:pt>
                <c:pt idx="788">
                  <c:v>-90.300326230806732</c:v>
                </c:pt>
                <c:pt idx="789">
                  <c:v>-90.151987340787286</c:v>
                </c:pt>
                <c:pt idx="790">
                  <c:v>-90.051653164447615</c:v>
                </c:pt>
                <c:pt idx="791">
                  <c:v>-90.012730423626195</c:v>
                </c:pt>
                <c:pt idx="792">
                  <c:v>-89.856606985442482</c:v>
                </c:pt>
                <c:pt idx="793">
                  <c:v>-89.924938019328991</c:v>
                </c:pt>
                <c:pt idx="794">
                  <c:v>-89.824603842989305</c:v>
                </c:pt>
                <c:pt idx="795">
                  <c:v>-89.587175123978625</c:v>
                </c:pt>
                <c:pt idx="796">
                  <c:v>-89.624367965207995</c:v>
                </c:pt>
                <c:pt idx="797">
                  <c:v>-89.414185164772277</c:v>
                </c:pt>
                <c:pt idx="798">
                  <c:v>-89.538305460502826</c:v>
                </c:pt>
                <c:pt idx="799">
                  <c:v>-89.41764496395642</c:v>
                </c:pt>
                <c:pt idx="800">
                  <c:v>-89.23773540638183</c:v>
                </c:pt>
                <c:pt idx="801">
                  <c:v>-89.20054256515246</c:v>
                </c:pt>
                <c:pt idx="802">
                  <c:v>-89.059123273501285</c:v>
                </c:pt>
                <c:pt idx="803">
                  <c:v>-89.031012405130255</c:v>
                </c:pt>
                <c:pt idx="804">
                  <c:v>-88.930245753892578</c:v>
                </c:pt>
                <c:pt idx="805">
                  <c:v>-88.827316728164803</c:v>
                </c:pt>
                <c:pt idx="806">
                  <c:v>-88.772392416116801</c:v>
                </c:pt>
                <c:pt idx="807">
                  <c:v>-88.713143355088633</c:v>
                </c:pt>
                <c:pt idx="808">
                  <c:v>-88.652596869366434</c:v>
                </c:pt>
                <c:pt idx="809">
                  <c:v>-88.55010031853665</c:v>
                </c:pt>
                <c:pt idx="810">
                  <c:v>-88.486958983426362</c:v>
                </c:pt>
                <c:pt idx="811">
                  <c:v>-88.379272733820429</c:v>
                </c:pt>
                <c:pt idx="812">
                  <c:v>-88.347702066265256</c:v>
                </c:pt>
                <c:pt idx="813">
                  <c:v>-88.307481900749792</c:v>
                </c:pt>
                <c:pt idx="814">
                  <c:v>-88.092974351333936</c:v>
                </c:pt>
                <c:pt idx="815">
                  <c:v>-88.178604381141071</c:v>
                </c:pt>
                <c:pt idx="816">
                  <c:v>-87.953717434172844</c:v>
                </c:pt>
                <c:pt idx="817">
                  <c:v>-87.984855626829983</c:v>
                </c:pt>
                <c:pt idx="818">
                  <c:v>-87.884088975592292</c:v>
                </c:pt>
                <c:pt idx="819">
                  <c:v>-87.661364403114135</c:v>
                </c:pt>
                <c:pt idx="820">
                  <c:v>-87.784619749048659</c:v>
                </c:pt>
                <c:pt idx="821">
                  <c:v>-87.549353404528048</c:v>
                </c:pt>
                <c:pt idx="822">
                  <c:v>-87.50913323901257</c:v>
                </c:pt>
                <c:pt idx="823">
                  <c:v>-87.513025513094718</c:v>
                </c:pt>
                <c:pt idx="824">
                  <c:v>-87.343062878174493</c:v>
                </c:pt>
                <c:pt idx="825">
                  <c:v>-87.40533926348877</c:v>
                </c:pt>
                <c:pt idx="826">
                  <c:v>-87.224132281220136</c:v>
                </c:pt>
                <c:pt idx="827">
                  <c:v>-87.183912115704672</c:v>
                </c:pt>
                <c:pt idx="828">
                  <c:v>-87.135042452228873</c:v>
                </c:pt>
                <c:pt idx="829">
                  <c:v>-87.040762924461418</c:v>
                </c:pt>
                <c:pt idx="830">
                  <c:v>-87.003570083232077</c:v>
                </c:pt>
                <c:pt idx="831">
                  <c:v>-86.903235906892405</c:v>
                </c:pt>
                <c:pt idx="832">
                  <c:v>-86.838364672190025</c:v>
                </c:pt>
                <c:pt idx="833">
                  <c:v>-86.703000029111067</c:v>
                </c:pt>
                <c:pt idx="834">
                  <c:v>-86.662347388697569</c:v>
                </c:pt>
                <c:pt idx="835">
                  <c:v>-86.481572881326969</c:v>
                </c:pt>
                <c:pt idx="836">
                  <c:v>-86.401565025194031</c:v>
                </c:pt>
                <c:pt idx="837">
                  <c:v>-86.486762580103132</c:v>
                </c:pt>
                <c:pt idx="838">
                  <c:v>-86.267065331911127</c:v>
                </c:pt>
                <c:pt idx="839">
                  <c:v>-86.254523559868659</c:v>
                </c:pt>
                <c:pt idx="840">
                  <c:v>-86.129970789240105</c:v>
                </c:pt>
                <c:pt idx="841">
                  <c:v>-86.029204138002399</c:v>
                </c:pt>
                <c:pt idx="842">
                  <c:v>-86.078073801478197</c:v>
                </c:pt>
                <c:pt idx="843">
                  <c:v>-85.877837923696859</c:v>
                </c:pt>
                <c:pt idx="844">
                  <c:v>-85.863998726960361</c:v>
                </c:pt>
                <c:pt idx="845">
                  <c:v>-85.844104881651631</c:v>
                </c:pt>
                <c:pt idx="846">
                  <c:v>-85.655978301014741</c:v>
                </c:pt>
                <c:pt idx="847">
                  <c:v>-85.706145389184584</c:v>
                </c:pt>
                <c:pt idx="848">
                  <c:v>-85.521046132833831</c:v>
                </c:pt>
                <c:pt idx="849">
                  <c:v>-85.498989913035004</c:v>
                </c:pt>
                <c:pt idx="850">
                  <c:v>-85.398655736695332</c:v>
                </c:pt>
                <c:pt idx="851">
                  <c:v>-85.346326274035405</c:v>
                </c:pt>
                <c:pt idx="852">
                  <c:v>-85.222205978304885</c:v>
                </c:pt>
                <c:pt idx="853">
                  <c:v>-85.200149758506072</c:v>
                </c:pt>
                <c:pt idx="854">
                  <c:v>-85.140900697477889</c:v>
                </c:pt>
                <c:pt idx="855">
                  <c:v>-85.040134046240212</c:v>
                </c:pt>
                <c:pt idx="856">
                  <c:v>-84.938934920104501</c:v>
                </c:pt>
                <c:pt idx="857">
                  <c:v>-84.846817766827144</c:v>
                </c:pt>
                <c:pt idx="858">
                  <c:v>-84.812219774985863</c:v>
                </c:pt>
                <c:pt idx="859">
                  <c:v>-84.792325929677119</c:v>
                </c:pt>
                <c:pt idx="860">
                  <c:v>-84.648744263535875</c:v>
                </c:pt>
                <c:pt idx="861">
                  <c:v>-84.698911351705704</c:v>
                </c:pt>
                <c:pt idx="862">
                  <c:v>-84.504297647598591</c:v>
                </c:pt>
                <c:pt idx="863">
                  <c:v>-84.541922963725966</c:v>
                </c:pt>
                <c:pt idx="864">
                  <c:v>-84.481808952901773</c:v>
                </c:pt>
                <c:pt idx="865">
                  <c:v>-84.243515284095054</c:v>
                </c:pt>
                <c:pt idx="866">
                  <c:v>-84.275950901446237</c:v>
                </c:pt>
                <c:pt idx="867">
                  <c:v>-84.123719737344672</c:v>
                </c:pt>
                <c:pt idx="868">
                  <c:v>-84.063173251622445</c:v>
                </c:pt>
                <c:pt idx="869">
                  <c:v>-84.123287262446652</c:v>
                </c:pt>
                <c:pt idx="870">
                  <c:v>-83.930835932829609</c:v>
                </c:pt>
                <c:pt idx="871">
                  <c:v>-83.89191319200819</c:v>
                </c:pt>
                <c:pt idx="872">
                  <c:v>-83.794606339954626</c:v>
                </c:pt>
                <c:pt idx="873">
                  <c:v>-83.754818649337182</c:v>
                </c:pt>
                <c:pt idx="874">
                  <c:v>-83.691244839328846</c:v>
                </c:pt>
                <c:pt idx="875">
                  <c:v>-83.647997349527273</c:v>
                </c:pt>
                <c:pt idx="876">
                  <c:v>-83.519119829918552</c:v>
                </c:pt>
                <c:pt idx="877">
                  <c:v>-83.553717821759818</c:v>
                </c:pt>
                <c:pt idx="878">
                  <c:v>-83.51349765624434</c:v>
                </c:pt>
                <c:pt idx="879">
                  <c:v>-83.313694253361021</c:v>
                </c:pt>
                <c:pt idx="880">
                  <c:v>-83.341372646834046</c:v>
                </c:pt>
                <c:pt idx="881">
                  <c:v>-83.180059509874127</c:v>
                </c:pt>
                <c:pt idx="882">
                  <c:v>-83.079725333534469</c:v>
                </c:pt>
                <c:pt idx="883">
                  <c:v>-83.106538777211441</c:v>
                </c:pt>
                <c:pt idx="884">
                  <c:v>-82.931386443515038</c:v>
                </c:pt>
                <c:pt idx="885">
                  <c:v>-82.98371590617495</c:v>
                </c:pt>
                <c:pt idx="886">
                  <c:v>-82.855703336362268</c:v>
                </c:pt>
                <c:pt idx="887">
                  <c:v>-82.775263005331325</c:v>
                </c:pt>
                <c:pt idx="888">
                  <c:v>-82.633843713680136</c:v>
                </c:pt>
                <c:pt idx="889">
                  <c:v>-82.585406525102371</c:v>
                </c:pt>
                <c:pt idx="890">
                  <c:v>-82.644223111232535</c:v>
                </c:pt>
                <c:pt idx="891">
                  <c:v>-82.405064492629762</c:v>
                </c:pt>
                <c:pt idx="892">
                  <c:v>-82.364844327114312</c:v>
                </c:pt>
                <c:pt idx="893">
                  <c:v>-82.362249477726209</c:v>
                </c:pt>
                <c:pt idx="894">
                  <c:v>-82.355762354255972</c:v>
                </c:pt>
                <c:pt idx="895">
                  <c:v>-82.259752926896454</c:v>
                </c:pt>
                <c:pt idx="896">
                  <c:v>-82.178880120967506</c:v>
                </c:pt>
                <c:pt idx="897">
                  <c:v>-82.121360959531387</c:v>
                </c:pt>
                <c:pt idx="898">
                  <c:v>-81.888689464398865</c:v>
                </c:pt>
                <c:pt idx="899">
                  <c:v>-81.900798761543314</c:v>
                </c:pt>
                <c:pt idx="900">
                  <c:v>-81.824250704594519</c:v>
                </c:pt>
                <c:pt idx="901">
                  <c:v>-81.743810373563562</c:v>
                </c:pt>
                <c:pt idx="902">
                  <c:v>-81.803491909489765</c:v>
                </c:pt>
                <c:pt idx="903">
                  <c:v>-81.611040579872721</c:v>
                </c:pt>
                <c:pt idx="904">
                  <c:v>-81.645206096815983</c:v>
                </c:pt>
                <c:pt idx="905">
                  <c:v>-81.544439445578291</c:v>
                </c:pt>
                <c:pt idx="906">
                  <c:v>-81.375341760454077</c:v>
                </c:pt>
                <c:pt idx="907">
                  <c:v>-81.452322292300906</c:v>
                </c:pt>
                <c:pt idx="908">
                  <c:v>-81.252951364315606</c:v>
                </c:pt>
                <c:pt idx="909">
                  <c:v>-81.291441630239007</c:v>
                </c:pt>
                <c:pt idx="910">
                  <c:v>-81.211001299208093</c:v>
                </c:pt>
                <c:pt idx="911">
                  <c:v>-81.115856821644599</c:v>
                </c:pt>
                <c:pt idx="912">
                  <c:v>-81.086016053681504</c:v>
                </c:pt>
                <c:pt idx="913">
                  <c:v>-80.900484322432717</c:v>
                </c:pt>
                <c:pt idx="914">
                  <c:v>-80.940272013050162</c:v>
                </c:pt>
                <c:pt idx="915">
                  <c:v>-80.859831682019234</c:v>
                </c:pt>
                <c:pt idx="916">
                  <c:v>-80.777228976498208</c:v>
                </c:pt>
                <c:pt idx="917">
                  <c:v>-80.714952591183931</c:v>
                </c:pt>
                <c:pt idx="918">
                  <c:v>-80.57439824932878</c:v>
                </c:pt>
                <c:pt idx="919">
                  <c:v>-80.474064072989094</c:v>
                </c:pt>
                <c:pt idx="920">
                  <c:v>-80.458494976660546</c:v>
                </c:pt>
                <c:pt idx="921">
                  <c:v>-80.417409861349029</c:v>
                </c:pt>
                <c:pt idx="922">
                  <c:v>-80.271665820717686</c:v>
                </c:pt>
                <c:pt idx="923">
                  <c:v>-80.372864946853412</c:v>
                </c:pt>
                <c:pt idx="924">
                  <c:v>-80.292857090720474</c:v>
                </c:pt>
                <c:pt idx="925">
                  <c:v>-80.114244957839944</c:v>
                </c:pt>
                <c:pt idx="926">
                  <c:v>-80.155330073151447</c:v>
                </c:pt>
                <c:pt idx="927">
                  <c:v>-79.96979834190266</c:v>
                </c:pt>
                <c:pt idx="928">
                  <c:v>-80.07488974212049</c:v>
                </c:pt>
                <c:pt idx="929">
                  <c:v>-79.974123090882813</c:v>
                </c:pt>
                <c:pt idx="930">
                  <c:v>-79.773454738203469</c:v>
                </c:pt>
                <c:pt idx="931">
                  <c:v>-79.838758447803855</c:v>
                </c:pt>
                <c:pt idx="932">
                  <c:v>-79.595707555118963</c:v>
                </c:pt>
                <c:pt idx="933">
                  <c:v>-79.555487389603499</c:v>
                </c:pt>
                <c:pt idx="934">
                  <c:v>-79.603924578181264</c:v>
                </c:pt>
                <c:pt idx="935">
                  <c:v>-79.479804282450715</c:v>
                </c:pt>
                <c:pt idx="936">
                  <c:v>-79.435691842853117</c:v>
                </c:pt>
                <c:pt idx="937">
                  <c:v>-79.397634051827708</c:v>
                </c:pt>
                <c:pt idx="938">
                  <c:v>-79.337520041003515</c:v>
                </c:pt>
                <c:pt idx="939">
                  <c:v>-79.245835362624163</c:v>
                </c:pt>
                <c:pt idx="940">
                  <c:v>-79.213832220170985</c:v>
                </c:pt>
                <c:pt idx="941">
                  <c:v>-79.110903194443225</c:v>
                </c:pt>
                <c:pt idx="942">
                  <c:v>-79.149825935264658</c:v>
                </c:pt>
                <c:pt idx="943">
                  <c:v>-79.049491758924972</c:v>
                </c:pt>
                <c:pt idx="944">
                  <c:v>-78.914127115846014</c:v>
                </c:pt>
                <c:pt idx="945">
                  <c:v>-78.911532266457925</c:v>
                </c:pt>
                <c:pt idx="946">
                  <c:v>-78.762328426642455</c:v>
                </c:pt>
                <c:pt idx="947">
                  <c:v>-78.722108261126991</c:v>
                </c:pt>
                <c:pt idx="948">
                  <c:v>-78.716486087452793</c:v>
                </c:pt>
                <c:pt idx="949">
                  <c:v>-78.521872383345666</c:v>
                </c:pt>
                <c:pt idx="950">
                  <c:v>-78.579824019679776</c:v>
                </c:pt>
                <c:pt idx="951">
                  <c:v>-78.460028472929395</c:v>
                </c:pt>
                <c:pt idx="952">
                  <c:v>-78.41980830741393</c:v>
                </c:pt>
                <c:pt idx="953">
                  <c:v>-78.44964907537701</c:v>
                </c:pt>
                <c:pt idx="954">
                  <c:v>-78.244655973717528</c:v>
                </c:pt>
                <c:pt idx="955">
                  <c:v>-78.319474131074259</c:v>
                </c:pt>
                <c:pt idx="956">
                  <c:v>-78.219139954734572</c:v>
                </c:pt>
                <c:pt idx="957">
                  <c:v>-78.095884608800077</c:v>
                </c:pt>
                <c:pt idx="958">
                  <c:v>-78.074260863899283</c:v>
                </c:pt>
                <c:pt idx="959">
                  <c:v>-77.990360733684213</c:v>
                </c:pt>
                <c:pt idx="960">
                  <c:v>-77.937598796126295</c:v>
                </c:pt>
                <c:pt idx="961">
                  <c:v>-77.877052310404068</c:v>
                </c:pt>
                <c:pt idx="962">
                  <c:v>-77.851968766319146</c:v>
                </c:pt>
                <c:pt idx="963">
                  <c:v>-77.673789108336635</c:v>
                </c:pt>
                <c:pt idx="964">
                  <c:v>-77.835534720194545</c:v>
                </c:pt>
                <c:pt idx="965">
                  <c:v>-77.678978807112813</c:v>
                </c:pt>
                <c:pt idx="966">
                  <c:v>-77.59853847608187</c:v>
                </c:pt>
                <c:pt idx="967">
                  <c:v>-77.556155936076323</c:v>
                </c:pt>
                <c:pt idx="968">
                  <c:v>-77.432035640345788</c:v>
                </c:pt>
                <c:pt idx="969">
                  <c:v>-77.476148079943385</c:v>
                </c:pt>
                <c:pt idx="970">
                  <c:v>-77.415601594221172</c:v>
                </c:pt>
                <c:pt idx="971">
                  <c:v>-77.326079290331904</c:v>
                </c:pt>
                <c:pt idx="972">
                  <c:v>-77.291481298490638</c:v>
                </c:pt>
                <c:pt idx="973">
                  <c:v>-77.126708362346605</c:v>
                </c:pt>
                <c:pt idx="974">
                  <c:v>-77.178605350108498</c:v>
                </c:pt>
                <c:pt idx="975">
                  <c:v>-77.118058864386285</c:v>
                </c:pt>
                <c:pt idx="976">
                  <c:v>-76.9956684682478</c:v>
                </c:pt>
                <c:pt idx="977">
                  <c:v>-77.006912815596223</c:v>
                </c:pt>
                <c:pt idx="978">
                  <c:v>-76.81446148597918</c:v>
                </c:pt>
                <c:pt idx="979">
                  <c:v>-76.8616012498629</c:v>
                </c:pt>
                <c:pt idx="980">
                  <c:v>-76.781160918831958</c:v>
                </c:pt>
                <c:pt idx="981">
                  <c:v>-76.675204568818089</c:v>
                </c:pt>
                <c:pt idx="982">
                  <c:v>-76.644498851058955</c:v>
                </c:pt>
                <c:pt idx="983">
                  <c:v>-76.572275543090313</c:v>
                </c:pt>
                <c:pt idx="984">
                  <c:v>-76.5117290573681</c:v>
                </c:pt>
                <c:pt idx="985">
                  <c:v>-76.461129494300252</c:v>
                </c:pt>
                <c:pt idx="986">
                  <c:v>-76.479293440016917</c:v>
                </c:pt>
                <c:pt idx="987">
                  <c:v>-76.313655554076846</c:v>
                </c:pt>
                <c:pt idx="988">
                  <c:v>-76.325332376323274</c:v>
                </c:pt>
                <c:pt idx="989">
                  <c:v>-76.244459570394312</c:v>
                </c:pt>
                <c:pt idx="990">
                  <c:v>-76.132448571808226</c:v>
                </c:pt>
                <c:pt idx="991">
                  <c:v>-76.183048134876074</c:v>
                </c:pt>
                <c:pt idx="992">
                  <c:v>-75.987569480972923</c:v>
                </c:pt>
                <c:pt idx="993">
                  <c:v>-76.051143290981244</c:v>
                </c:pt>
                <c:pt idx="994">
                  <c:v>-75.990596805259017</c:v>
                </c:pt>
                <c:pt idx="995">
                  <c:v>-75.854367212384048</c:v>
                </c:pt>
                <c:pt idx="996">
                  <c:v>-75.925293095658631</c:v>
                </c:pt>
                <c:pt idx="997">
                  <c:v>-75.693054075424129</c:v>
                </c:pt>
                <c:pt idx="998">
                  <c:v>-75.652833909908665</c:v>
                </c:pt>
                <c:pt idx="999">
                  <c:v>-75.697378824404282</c:v>
                </c:pt>
                <c:pt idx="1000">
                  <c:v>-75.603531771534847</c:v>
                </c:pt>
                <c:pt idx="1001">
                  <c:v>-75.585367825818196</c:v>
                </c:pt>
                <c:pt idx="1002">
                  <c:v>-75.478114051110268</c:v>
                </c:pt>
                <c:pt idx="1003">
                  <c:v>-75.437893885594804</c:v>
                </c:pt>
                <c:pt idx="1004">
                  <c:v>-75.369130376810276</c:v>
                </c:pt>
                <c:pt idx="1005">
                  <c:v>-75.312908640068216</c:v>
                </c:pt>
                <c:pt idx="1006">
                  <c:v>-75.221223961688864</c:v>
                </c:pt>
                <c:pt idx="1007">
                  <c:v>-75.181003796173385</c:v>
                </c:pt>
                <c:pt idx="1008">
                  <c:v>-75.115267611674994</c:v>
                </c:pt>
                <c:pt idx="1009">
                  <c:v>-75.088454167998009</c:v>
                </c:pt>
                <c:pt idx="1010">
                  <c:v>-75.05904587493292</c:v>
                </c:pt>
                <c:pt idx="1011">
                  <c:v>-74.844538325517078</c:v>
                </c:pt>
                <c:pt idx="1012">
                  <c:v>-74.804750634899634</c:v>
                </c:pt>
                <c:pt idx="1013">
                  <c:v>-74.870054344500019</c:v>
                </c:pt>
                <c:pt idx="1014">
                  <c:v>-74.751556222443682</c:v>
                </c:pt>
                <c:pt idx="1015">
                  <c:v>-74.807777959185742</c:v>
                </c:pt>
                <c:pt idx="1016">
                  <c:v>-74.567754390786959</c:v>
                </c:pt>
                <c:pt idx="1017">
                  <c:v>-74.507207905064732</c:v>
                </c:pt>
                <c:pt idx="1018">
                  <c:v>-74.552617769356402</c:v>
                </c:pt>
                <c:pt idx="1019">
                  <c:v>-74.440174295872282</c:v>
                </c:pt>
                <c:pt idx="1020">
                  <c:v>-74.504180580778637</c:v>
                </c:pt>
                <c:pt idx="1021">
                  <c:v>-74.443634095056424</c:v>
                </c:pt>
                <c:pt idx="1022">
                  <c:v>-74.30134985360921</c:v>
                </c:pt>
                <c:pt idx="1023">
                  <c:v>-74.27323898523818</c:v>
                </c:pt>
                <c:pt idx="1024">
                  <c:v>-74.194961028697307</c:v>
                </c:pt>
                <c:pt idx="1025">
                  <c:v>-74.162525411346124</c:v>
                </c:pt>
                <c:pt idx="1026">
                  <c:v>-74.082085080315181</c:v>
                </c:pt>
                <c:pt idx="1027">
                  <c:v>-73.973101406015203</c:v>
                </c:pt>
                <c:pt idx="1028">
                  <c:v>-73.902175522740592</c:v>
                </c:pt>
                <c:pt idx="1029">
                  <c:v>-73.924664217437424</c:v>
                </c:pt>
                <c:pt idx="1030">
                  <c:v>-73.816113018035438</c:v>
                </c:pt>
                <c:pt idx="1031">
                  <c:v>-73.775892852519974</c:v>
                </c:pt>
                <c:pt idx="1032">
                  <c:v>-73.763783555375525</c:v>
                </c:pt>
                <c:pt idx="1033">
                  <c:v>-73.656097305769592</c:v>
                </c:pt>
                <c:pt idx="1034">
                  <c:v>-73.682045799650538</c:v>
                </c:pt>
                <c:pt idx="1035">
                  <c:v>-73.62193178882633</c:v>
                </c:pt>
                <c:pt idx="1036">
                  <c:v>-73.506028516158096</c:v>
                </c:pt>
                <c:pt idx="1037">
                  <c:v>-73.503001191871988</c:v>
                </c:pt>
                <c:pt idx="1038">
                  <c:v>-73.338660730625975</c:v>
                </c:pt>
                <c:pt idx="1039">
                  <c:v>-73.419101061656917</c:v>
                </c:pt>
                <c:pt idx="1040">
                  <c:v>-73.358554575934704</c:v>
                </c:pt>
                <c:pt idx="1041">
                  <c:v>-73.232271905714086</c:v>
                </c:pt>
                <c:pt idx="1042">
                  <c:v>-73.159616122847424</c:v>
                </c:pt>
                <c:pt idx="1043">
                  <c:v>-73.111178934269645</c:v>
                </c:pt>
                <c:pt idx="1044">
                  <c:v>-73.030738603238689</c:v>
                </c:pt>
                <c:pt idx="1045">
                  <c:v>-73.051497398343471</c:v>
                </c:pt>
                <c:pt idx="1046">
                  <c:v>-72.872020315666902</c:v>
                </c:pt>
                <c:pt idx="1047">
                  <c:v>-72.944243623635543</c:v>
                </c:pt>
                <c:pt idx="1048">
                  <c:v>-72.872020315666902</c:v>
                </c:pt>
                <c:pt idx="1049">
                  <c:v>-72.791147509737925</c:v>
                </c:pt>
                <c:pt idx="1050">
                  <c:v>-72.726276275035559</c:v>
                </c:pt>
                <c:pt idx="1051">
                  <c:v>-72.719356676667303</c:v>
                </c:pt>
                <c:pt idx="1052">
                  <c:v>-72.601723504406991</c:v>
                </c:pt>
                <c:pt idx="1053">
                  <c:v>-72.631996747268118</c:v>
                </c:pt>
                <c:pt idx="1054">
                  <c:v>-72.551556416237162</c:v>
                </c:pt>
                <c:pt idx="1055">
                  <c:v>-72.475008359288367</c:v>
                </c:pt>
                <c:pt idx="1056">
                  <c:v>-72.428301070302666</c:v>
                </c:pt>
                <c:pt idx="1057">
                  <c:v>-72.285151879059413</c:v>
                </c:pt>
                <c:pt idx="1058">
                  <c:v>-72.244931713543949</c:v>
                </c:pt>
                <c:pt idx="1059">
                  <c:v>-72.316290071716551</c:v>
                </c:pt>
                <c:pt idx="1060">
                  <c:v>-72.177465629453479</c:v>
                </c:pt>
                <c:pt idx="1061">
                  <c:v>-72.183952752923702</c:v>
                </c:pt>
                <c:pt idx="1062">
                  <c:v>-71.991501423306673</c:v>
                </c:pt>
                <c:pt idx="1063">
                  <c:v>-71.950848782893175</c:v>
                </c:pt>
                <c:pt idx="1064">
                  <c:v>-72.020044766575722</c:v>
                </c:pt>
                <c:pt idx="1065">
                  <c:v>-71.906303868397558</c:v>
                </c:pt>
                <c:pt idx="1066">
                  <c:v>-71.916250791051922</c:v>
                </c:pt>
                <c:pt idx="1067">
                  <c:v>-71.847054807369389</c:v>
                </c:pt>
                <c:pt idx="1068">
                  <c:v>-71.786508321647176</c:v>
                </c:pt>
                <c:pt idx="1069">
                  <c:v>-71.764452101848363</c:v>
                </c:pt>
                <c:pt idx="1070">
                  <c:v>-71.719907187352732</c:v>
                </c:pt>
                <c:pt idx="1071">
                  <c:v>-71.63860190652575</c:v>
                </c:pt>
                <c:pt idx="1072">
                  <c:v>-71.597949266112266</c:v>
                </c:pt>
                <c:pt idx="1073">
                  <c:v>-71.502804788548787</c:v>
                </c:pt>
                <c:pt idx="1074">
                  <c:v>-71.465179472421411</c:v>
                </c:pt>
                <c:pt idx="1075">
                  <c:v>-71.434041279764259</c:v>
                </c:pt>
                <c:pt idx="1076">
                  <c:v>-71.310353458931743</c:v>
                </c:pt>
                <c:pt idx="1077">
                  <c:v>-71.290027138724994</c:v>
                </c:pt>
                <c:pt idx="1078">
                  <c:v>-71.252834297495653</c:v>
                </c:pt>
                <c:pt idx="1079">
                  <c:v>-71.15552744544209</c:v>
                </c:pt>
                <c:pt idx="1080">
                  <c:v>-71.19185533687542</c:v>
                </c:pt>
                <c:pt idx="1081">
                  <c:v>-71.02362260154726</c:v>
                </c:pt>
                <c:pt idx="1082">
                  <c:v>-70.983402436031781</c:v>
                </c:pt>
                <c:pt idx="1083">
                  <c:v>-71.016703003178989</c:v>
                </c:pt>
                <c:pt idx="1084">
                  <c:v>-70.875283711527828</c:v>
                </c:pt>
                <c:pt idx="1085">
                  <c:v>-70.953561668068687</c:v>
                </c:pt>
                <c:pt idx="1086">
                  <c:v>-70.872688862139725</c:v>
                </c:pt>
                <c:pt idx="1087">
                  <c:v>-70.73991906844887</c:v>
                </c:pt>
                <c:pt idx="1088">
                  <c:v>-70.732134520284575</c:v>
                </c:pt>
                <c:pt idx="1089">
                  <c:v>-70.689319505381008</c:v>
                </c:pt>
                <c:pt idx="1090">
                  <c:v>-70.565199209650487</c:v>
                </c:pt>
                <c:pt idx="1091">
                  <c:v>-70.524979044134994</c:v>
                </c:pt>
                <c:pt idx="1092">
                  <c:v>-70.477406805353255</c:v>
                </c:pt>
                <c:pt idx="1093">
                  <c:v>-70.447566037390175</c:v>
                </c:pt>
                <c:pt idx="1094">
                  <c:v>-70.436754164939785</c:v>
                </c:pt>
                <c:pt idx="1095">
                  <c:v>-70.376640154115577</c:v>
                </c:pt>
                <c:pt idx="1096">
                  <c:v>-70.286685375328275</c:v>
                </c:pt>
                <c:pt idx="1097">
                  <c:v>-70.237383236954471</c:v>
                </c:pt>
                <c:pt idx="1098">
                  <c:v>-70.170349627762022</c:v>
                </c:pt>
                <c:pt idx="1099">
                  <c:v>-70.218354341441781</c:v>
                </c:pt>
                <c:pt idx="1100">
                  <c:v>-70.157807855719568</c:v>
                </c:pt>
                <c:pt idx="1101">
                  <c:v>-70.039309733663231</c:v>
                </c:pt>
                <c:pt idx="1102">
                  <c:v>-70.03282261019298</c:v>
                </c:pt>
                <c:pt idx="1103">
                  <c:v>-69.898322916910061</c:v>
                </c:pt>
                <c:pt idx="1104">
                  <c:v>-69.935948233037436</c:v>
                </c:pt>
                <c:pt idx="1105">
                  <c:v>-69.855507902006508</c:v>
                </c:pt>
                <c:pt idx="1106">
                  <c:v>-69.708898911579126</c:v>
                </c:pt>
                <c:pt idx="1107">
                  <c:v>-69.757336100156905</c:v>
                </c:pt>
                <c:pt idx="1108">
                  <c:v>-69.628458580548198</c:v>
                </c:pt>
                <c:pt idx="1109">
                  <c:v>-69.608132260341449</c:v>
                </c:pt>
                <c:pt idx="1110">
                  <c:v>-69.636675603610499</c:v>
                </c:pt>
                <c:pt idx="1111">
                  <c:v>-69.496986211551388</c:v>
                </c:pt>
                <c:pt idx="1112">
                  <c:v>-69.487904238693062</c:v>
                </c:pt>
                <c:pt idx="1113">
                  <c:v>-69.431250027052968</c:v>
                </c:pt>
                <c:pt idx="1114">
                  <c:v>-69.391029861537504</c:v>
                </c:pt>
                <c:pt idx="1115">
                  <c:v>-69.377190664801006</c:v>
                </c:pt>
                <c:pt idx="1116">
                  <c:v>-69.343457622755764</c:v>
                </c:pt>
                <c:pt idx="1117">
                  <c:v>-69.237501272741881</c:v>
                </c:pt>
                <c:pt idx="1118">
                  <c:v>-69.219337327025229</c:v>
                </c:pt>
                <c:pt idx="1119">
                  <c:v>-69.179117161509751</c:v>
                </c:pt>
                <c:pt idx="1120">
                  <c:v>-69.078350510272074</c:v>
                </c:pt>
                <c:pt idx="1121">
                  <c:v>-69.090459807416508</c:v>
                </c:pt>
                <c:pt idx="1122">
                  <c:v>-68.944715766785166</c:v>
                </c:pt>
                <c:pt idx="1123">
                  <c:v>-68.924389446578431</c:v>
                </c:pt>
                <c:pt idx="1124">
                  <c:v>-68.936498743722865</c:v>
                </c:pt>
                <c:pt idx="1125">
                  <c:v>-68.801134100643921</c:v>
                </c:pt>
                <c:pt idx="1126">
                  <c:v>-68.799836675949862</c:v>
                </c:pt>
                <c:pt idx="1127">
                  <c:v>-68.653227685522495</c:v>
                </c:pt>
                <c:pt idx="1128">
                  <c:v>-68.613007520007031</c:v>
                </c:pt>
                <c:pt idx="1129">
                  <c:v>-68.678743704505436</c:v>
                </c:pt>
                <c:pt idx="1130">
                  <c:v>-68.565435281225277</c:v>
                </c:pt>
                <c:pt idx="1131">
                  <c:v>-68.538189362650286</c:v>
                </c:pt>
                <c:pt idx="1132">
                  <c:v>-68.497536722236802</c:v>
                </c:pt>
                <c:pt idx="1133">
                  <c:v>-68.437855186310614</c:v>
                </c:pt>
                <c:pt idx="1134">
                  <c:v>-68.434827862024505</c:v>
                </c:pt>
                <c:pt idx="1135">
                  <c:v>-68.29340857037333</c:v>
                </c:pt>
                <c:pt idx="1136">
                  <c:v>-68.252755929959832</c:v>
                </c:pt>
                <c:pt idx="1137">
                  <c:v>-68.13166295851542</c:v>
                </c:pt>
                <c:pt idx="1138">
                  <c:v>-68.046032928708286</c:v>
                </c:pt>
                <c:pt idx="1139">
                  <c:v>-67.928399756447959</c:v>
                </c:pt>
                <c:pt idx="1140">
                  <c:v>-67.912830660119397</c:v>
                </c:pt>
                <c:pt idx="1141">
                  <c:v>-67.816821232759892</c:v>
                </c:pt>
                <c:pt idx="1142">
                  <c:v>-67.736813376626955</c:v>
                </c:pt>
                <c:pt idx="1143">
                  <c:v>-67.72773140376863</c:v>
                </c:pt>
                <c:pt idx="1144">
                  <c:v>-67.607503382120228</c:v>
                </c:pt>
                <c:pt idx="1145">
                  <c:v>-67.71648705642022</c:v>
                </c:pt>
                <c:pt idx="1146">
                  <c:v>-67.675834416006737</c:v>
                </c:pt>
                <c:pt idx="1147">
                  <c:v>-67.548686795990079</c:v>
                </c:pt>
                <c:pt idx="1148">
                  <c:v>-67.554741444562296</c:v>
                </c:pt>
                <c:pt idx="1149">
                  <c:v>-67.483383086389694</c:v>
                </c:pt>
                <c:pt idx="1150">
                  <c:v>-67.551714120276202</c:v>
                </c:pt>
                <c:pt idx="1151">
                  <c:v>-67.51106147986269</c:v>
                </c:pt>
                <c:pt idx="1152">
                  <c:v>-67.362722589843273</c:v>
                </c:pt>
                <c:pt idx="1153">
                  <c:v>-67.05523293735402</c:v>
                </c:pt>
                <c:pt idx="1154">
                  <c:v>-66.214934210509256</c:v>
                </c:pt>
                <c:pt idx="1155">
                  <c:v>-65.679962761663688</c:v>
                </c:pt>
                <c:pt idx="1156">
                  <c:v>-64.068561291656721</c:v>
                </c:pt>
                <c:pt idx="1157">
                  <c:v>-62.998185919067531</c:v>
                </c:pt>
                <c:pt idx="1158">
                  <c:v>-60.731584978566602</c:v>
                </c:pt>
                <c:pt idx="1159">
                  <c:v>-59.484759847586965</c:v>
                </c:pt>
                <c:pt idx="1160">
                  <c:v>-56.827634074177716</c:v>
                </c:pt>
                <c:pt idx="1161">
                  <c:v>-54.068011749938726</c:v>
                </c:pt>
                <c:pt idx="1162">
                  <c:v>-52.643439435874591</c:v>
                </c:pt>
                <c:pt idx="1163">
                  <c:v>-49.694825581202679</c:v>
                </c:pt>
                <c:pt idx="1164">
                  <c:v>-48.302688884489733</c:v>
                </c:pt>
                <c:pt idx="1165">
                  <c:v>-45.442732383911064</c:v>
                </c:pt>
                <c:pt idx="1166">
                  <c:v>-42.514098869527487</c:v>
                </c:pt>
                <c:pt idx="1167">
                  <c:v>-41.153186860451278</c:v>
                </c:pt>
                <c:pt idx="1168">
                  <c:v>-38.304734192159835</c:v>
                </c:pt>
                <c:pt idx="1169">
                  <c:v>-36.963672780902556</c:v>
                </c:pt>
                <c:pt idx="1170">
                  <c:v>-34.203920714194162</c:v>
                </c:pt>
                <c:pt idx="1171">
                  <c:v>-32.799717967826574</c:v>
                </c:pt>
                <c:pt idx="1172">
                  <c:v>-30.09458748073757</c:v>
                </c:pt>
                <c:pt idx="1173">
                  <c:v>-27.379596565973809</c:v>
                </c:pt>
                <c:pt idx="1174">
                  <c:v>-26.051898629065217</c:v>
                </c:pt>
                <c:pt idx="1175">
                  <c:v>-23.464704046665137</c:v>
                </c:pt>
                <c:pt idx="1176">
                  <c:v>-22.157289182473491</c:v>
                </c:pt>
                <c:pt idx="1177">
                  <c:v>-19.61554771185487</c:v>
                </c:pt>
                <c:pt idx="1178">
                  <c:v>-18.315657910888699</c:v>
                </c:pt>
                <c:pt idx="1179">
                  <c:v>-15.819931769418961</c:v>
                </c:pt>
                <c:pt idx="1180">
                  <c:v>-13.350716339197593</c:v>
                </c:pt>
                <c:pt idx="1181">
                  <c:v>-12.100907131421657</c:v>
                </c:pt>
                <c:pt idx="1182">
                  <c:v>-9.6350217579150126</c:v>
                </c:pt>
                <c:pt idx="1183">
                  <c:v>-8.4281573075120448</c:v>
                </c:pt>
                <c:pt idx="1184">
                  <c:v>-6.018017948359641</c:v>
                </c:pt>
                <c:pt idx="1185">
                  <c:v>-4.8131428824875471</c:v>
                </c:pt>
                <c:pt idx="1186">
                  <c:v>-2.5178602067501861</c:v>
                </c:pt>
                <c:pt idx="1187">
                  <c:v>-0.14078614840048034</c:v>
                </c:pt>
                <c:pt idx="1188">
                  <c:v>1.0458410716247346</c:v>
                </c:pt>
                <c:pt idx="1189">
                  <c:v>3.4023319196782755</c:v>
                </c:pt>
                <c:pt idx="1190">
                  <c:v>4.5853151062128088</c:v>
                </c:pt>
                <c:pt idx="1191">
                  <c:v>6.9077918035374033</c:v>
                </c:pt>
                <c:pt idx="1192">
                  <c:v>8.0438601131351817</c:v>
                </c:pt>
                <c:pt idx="1193">
                  <c:v>10.316256217269544</c:v>
                </c:pt>
                <c:pt idx="1194">
                  <c:v>11.437404142885773</c:v>
                </c:pt>
                <c:pt idx="1195">
                  <c:v>13.634722604724587</c:v>
                </c:pt>
                <c:pt idx="1196">
                  <c:v>15.835630608216936</c:v>
                </c:pt>
                <c:pt idx="1197">
                  <c:v>16.903411131418014</c:v>
                </c:pt>
                <c:pt idx="1198">
                  <c:v>18.991832413936443</c:v>
                </c:pt>
                <c:pt idx="1199">
                  <c:v>20.057018087749427</c:v>
                </c:pt>
                <c:pt idx="1200">
                  <c:v>22.088093198790954</c:v>
                </c:pt>
                <c:pt idx="1201">
                  <c:v>23.12875754588644</c:v>
                </c:pt>
                <c:pt idx="1202">
                  <c:v>25.12155862845357</c:v>
                </c:pt>
                <c:pt idx="1203">
                  <c:v>26.085501928641051</c:v>
                </c:pt>
                <c:pt idx="1204">
                  <c:v>28.024330143935803</c:v>
                </c:pt>
                <c:pt idx="1205">
                  <c:v>28.990176333674555</c:v>
                </c:pt>
                <c:pt idx="1206">
                  <c:v>30.882556744922407</c:v>
                </c:pt>
                <c:pt idx="1207">
                  <c:v>31.780201643244055</c:v>
                </c:pt>
                <c:pt idx="1208">
                  <c:v>33.613332993463743</c:v>
                </c:pt>
                <c:pt idx="1209">
                  <c:v>35.380944396634035</c:v>
                </c:pt>
                <c:pt idx="1210">
                  <c:v>36.266566492790844</c:v>
                </c:pt>
                <c:pt idx="1211">
                  <c:v>37.938211716091423</c:v>
                </c:pt>
                <c:pt idx="1212">
                  <c:v>38.700794703762732</c:v>
                </c:pt>
                <c:pt idx="1213">
                  <c:v>40.388787478208314</c:v>
                </c:pt>
                <c:pt idx="1214">
                  <c:v>41.078065970665932</c:v>
                </c:pt>
                <c:pt idx="1215">
                  <c:v>42.657550793199341</c:v>
                </c:pt>
                <c:pt idx="1216">
                  <c:v>43.382421969763662</c:v>
                </c:pt>
                <c:pt idx="1217">
                  <c:v>44.778883415456768</c:v>
                </c:pt>
                <c:pt idx="1218">
                  <c:v>46.160640714617337</c:v>
                </c:pt>
                <c:pt idx="1219">
                  <c:v>46.788161791638302</c:v>
                </c:pt>
                <c:pt idx="1220">
                  <c:v>48.035419397515945</c:v>
                </c:pt>
                <c:pt idx="1221">
                  <c:v>48.648668802902392</c:v>
                </c:pt>
                <c:pt idx="1222">
                  <c:v>49.811593803666945</c:v>
                </c:pt>
                <c:pt idx="1223">
                  <c:v>50.427870533339508</c:v>
                </c:pt>
                <c:pt idx="1224">
                  <c:v>51.449808717350905</c:v>
                </c:pt>
                <c:pt idx="1225">
                  <c:v>51.972670869052052</c:v>
                </c:pt>
                <c:pt idx="1226">
                  <c:v>52.973417783060668</c:v>
                </c:pt>
                <c:pt idx="1227">
                  <c:v>53.950378577678414</c:v>
                </c:pt>
                <c:pt idx="1228">
                  <c:v>54.332686387524397</c:v>
                </c:pt>
                <c:pt idx="1229">
                  <c:v>55.258182669278277</c:v>
                </c:pt>
                <c:pt idx="1230">
                  <c:v>55.660816799331016</c:v>
                </c:pt>
                <c:pt idx="1231">
                  <c:v>56.393861751467831</c:v>
                </c:pt>
                <c:pt idx="1232">
                  <c:v>56.809470128461051</c:v>
                </c:pt>
                <c:pt idx="1233">
                  <c:v>57.480238695283603</c:v>
                </c:pt>
                <c:pt idx="1234">
                  <c:v>57.822326339614108</c:v>
                </c:pt>
                <c:pt idx="1235">
                  <c:v>58.576562561753718</c:v>
                </c:pt>
                <c:pt idx="1236">
                  <c:v>59.09207264018859</c:v>
                </c:pt>
                <c:pt idx="1237">
                  <c:v>59.481300048402829</c:v>
                </c:pt>
                <c:pt idx="1238">
                  <c:v>59.958752335812306</c:v>
                </c:pt>
                <c:pt idx="1239">
                  <c:v>60.239861019522593</c:v>
                </c:pt>
                <c:pt idx="1240">
                  <c:v>60.874734169809827</c:v>
                </c:pt>
                <c:pt idx="1241">
                  <c:v>61.069347873916954</c:v>
                </c:pt>
                <c:pt idx="1242">
                  <c:v>61.56669400663516</c:v>
                </c:pt>
                <c:pt idx="1243">
                  <c:v>61.80801499972798</c:v>
                </c:pt>
                <c:pt idx="1244">
                  <c:v>62.214973878760887</c:v>
                </c:pt>
                <c:pt idx="1245">
                  <c:v>62.711455061683054</c:v>
                </c:pt>
                <c:pt idx="1246">
                  <c:v>62.841630005985813</c:v>
                </c:pt>
                <c:pt idx="1247">
                  <c:v>63.224802765627828</c:v>
                </c:pt>
                <c:pt idx="1248">
                  <c:v>63.425903593205199</c:v>
                </c:pt>
                <c:pt idx="1249">
                  <c:v>63.786587658150395</c:v>
                </c:pt>
                <c:pt idx="1250">
                  <c:v>63.94746832021228</c:v>
                </c:pt>
                <c:pt idx="1251">
                  <c:v>64.315936933321765</c:v>
                </c:pt>
                <c:pt idx="1252">
                  <c:v>64.41064893598724</c:v>
                </c:pt>
                <c:pt idx="1253">
                  <c:v>64.73197778521299</c:v>
                </c:pt>
                <c:pt idx="1254">
                  <c:v>65.07190305505344</c:v>
                </c:pt>
                <c:pt idx="1255">
                  <c:v>65.173534656087156</c:v>
                </c:pt>
                <c:pt idx="1256">
                  <c:v>65.475402134902211</c:v>
                </c:pt>
                <c:pt idx="1257">
                  <c:v>65.543300693890686</c:v>
                </c:pt>
                <c:pt idx="1258">
                  <c:v>65.804948007190248</c:v>
                </c:pt>
                <c:pt idx="1259">
                  <c:v>66.001291610889453</c:v>
                </c:pt>
                <c:pt idx="1260">
                  <c:v>66.118059833353726</c:v>
                </c:pt>
                <c:pt idx="1261">
                  <c:v>66.445010856253688</c:v>
                </c:pt>
                <c:pt idx="1262">
                  <c:v>66.56523887790209</c:v>
                </c:pt>
                <c:pt idx="1263">
                  <c:v>66.710982918533418</c:v>
                </c:pt>
                <c:pt idx="1264">
                  <c:v>66.901704348558397</c:v>
                </c:pt>
                <c:pt idx="1265">
                  <c:v>67.019337520818695</c:v>
                </c:pt>
                <c:pt idx="1266">
                  <c:v>67.172433634716313</c:v>
                </c:pt>
                <c:pt idx="1267">
                  <c:v>67.353640616984933</c:v>
                </c:pt>
                <c:pt idx="1268">
                  <c:v>67.402510280460731</c:v>
                </c:pt>
                <c:pt idx="1269">
                  <c:v>67.593664185383716</c:v>
                </c:pt>
                <c:pt idx="1270">
                  <c:v>67.74546287458729</c:v>
                </c:pt>
                <c:pt idx="1271">
                  <c:v>67.825903205618218</c:v>
                </c:pt>
                <c:pt idx="1272">
                  <c:v>67.984621493190033</c:v>
                </c:pt>
                <c:pt idx="1273">
                  <c:v>68.020949384623364</c:v>
                </c:pt>
                <c:pt idx="1274">
                  <c:v>68.187452220359461</c:v>
                </c:pt>
                <c:pt idx="1275">
                  <c:v>68.332331311194764</c:v>
                </c:pt>
                <c:pt idx="1276">
                  <c:v>68.4728856530499</c:v>
                </c:pt>
                <c:pt idx="1277">
                  <c:v>68.407581943449514</c:v>
                </c:pt>
                <c:pt idx="1278">
                  <c:v>68.609547720822917</c:v>
                </c:pt>
                <c:pt idx="1279">
                  <c:v>68.681338553893539</c:v>
                </c:pt>
                <c:pt idx="1280">
                  <c:v>68.807188749216124</c:v>
                </c:pt>
                <c:pt idx="1281">
                  <c:v>68.947743091071288</c:v>
                </c:pt>
                <c:pt idx="1282">
                  <c:v>68.948608040867313</c:v>
                </c:pt>
                <c:pt idx="1283">
                  <c:v>69.125922749053814</c:v>
                </c:pt>
                <c:pt idx="1284">
                  <c:v>69.135869671708164</c:v>
                </c:pt>
                <c:pt idx="1285">
                  <c:v>69.256097693356566</c:v>
                </c:pt>
                <c:pt idx="1286">
                  <c:v>69.369406116636696</c:v>
                </c:pt>
                <c:pt idx="1287">
                  <c:v>69.403571633579972</c:v>
                </c:pt>
                <c:pt idx="1288">
                  <c:v>69.535044002576782</c:v>
                </c:pt>
                <c:pt idx="1289">
                  <c:v>69.55796517217162</c:v>
                </c:pt>
                <c:pt idx="1290">
                  <c:v>69.678625668718027</c:v>
                </c:pt>
                <c:pt idx="1291">
                  <c:v>69.752578876278733</c:v>
                </c:pt>
                <c:pt idx="1292">
                  <c:v>69.861130075680691</c:v>
                </c:pt>
                <c:pt idx="1293">
                  <c:v>69.865454824660858</c:v>
                </c:pt>
                <c:pt idx="1294">
                  <c:v>69.965789001000545</c:v>
                </c:pt>
                <c:pt idx="1295">
                  <c:v>70.049256656317596</c:v>
                </c:pt>
                <c:pt idx="1296">
                  <c:v>70.096828895099335</c:v>
                </c:pt>
                <c:pt idx="1297">
                  <c:v>70.246032734914792</c:v>
                </c:pt>
                <c:pt idx="1298">
                  <c:v>70.229166213892185</c:v>
                </c:pt>
                <c:pt idx="1299">
                  <c:v>70.309606544923113</c:v>
                </c:pt>
                <c:pt idx="1300">
                  <c:v>70.412968045548894</c:v>
                </c:pt>
                <c:pt idx="1301">
                  <c:v>70.40950824636478</c:v>
                </c:pt>
                <c:pt idx="1302">
                  <c:v>70.506815098418343</c:v>
                </c:pt>
                <c:pt idx="1303">
                  <c:v>70.529303793115162</c:v>
                </c:pt>
                <c:pt idx="1304">
                  <c:v>70.609311649248085</c:v>
                </c:pt>
                <c:pt idx="1305">
                  <c:v>70.771922210902048</c:v>
                </c:pt>
                <c:pt idx="1306">
                  <c:v>70.717862848650057</c:v>
                </c:pt>
                <c:pt idx="1307">
                  <c:v>70.854957391321079</c:v>
                </c:pt>
                <c:pt idx="1308">
                  <c:v>70.868364113159572</c:v>
                </c:pt>
                <c:pt idx="1309">
                  <c:v>70.90858427867505</c:v>
                </c:pt>
                <c:pt idx="1310">
                  <c:v>71.059518018082571</c:v>
                </c:pt>
                <c:pt idx="1311">
                  <c:v>71.110117581150405</c:v>
                </c:pt>
                <c:pt idx="1312">
                  <c:v>71.196180085855559</c:v>
                </c:pt>
                <c:pt idx="1313">
                  <c:v>71.236400251371037</c:v>
                </c:pt>
                <c:pt idx="1314">
                  <c:v>71.25023944810755</c:v>
                </c:pt>
                <c:pt idx="1315">
                  <c:v>71.309056034237699</c:v>
                </c:pt>
                <c:pt idx="1316">
                  <c:v>71.373494794042045</c:v>
                </c:pt>
                <c:pt idx="1317">
                  <c:v>71.49588519018053</c:v>
                </c:pt>
                <c:pt idx="1318">
                  <c:v>71.536105355695994</c:v>
                </c:pt>
                <c:pt idx="1319">
                  <c:v>71.624330234891247</c:v>
                </c:pt>
                <c:pt idx="1320">
                  <c:v>71.617410636522976</c:v>
                </c:pt>
                <c:pt idx="1321">
                  <c:v>71.75104538000987</c:v>
                </c:pt>
                <c:pt idx="1322">
                  <c:v>71.831918185938832</c:v>
                </c:pt>
                <c:pt idx="1323">
                  <c:v>71.778723773482881</c:v>
                </c:pt>
                <c:pt idx="1324">
                  <c:v>71.985879249632461</c:v>
                </c:pt>
                <c:pt idx="1325">
                  <c:v>71.93095493758446</c:v>
                </c:pt>
                <c:pt idx="1326">
                  <c:v>72.063292256377295</c:v>
                </c:pt>
                <c:pt idx="1327">
                  <c:v>72.123406267201503</c:v>
                </c:pt>
                <c:pt idx="1328">
                  <c:v>72.087078375768172</c:v>
                </c:pt>
                <c:pt idx="1329">
                  <c:v>72.202981648436406</c:v>
                </c:pt>
                <c:pt idx="1330">
                  <c:v>72.259203385178466</c:v>
                </c:pt>
                <c:pt idx="1331">
                  <c:v>72.298991075795925</c:v>
                </c:pt>
                <c:pt idx="1332">
                  <c:v>72.475873309084406</c:v>
                </c:pt>
                <c:pt idx="1333">
                  <c:v>72.462034112347894</c:v>
                </c:pt>
                <c:pt idx="1334">
                  <c:v>72.511768725619717</c:v>
                </c:pt>
                <c:pt idx="1335">
                  <c:v>72.552421366033201</c:v>
                </c:pt>
                <c:pt idx="1336">
                  <c:v>72.612535376857394</c:v>
                </c:pt>
                <c:pt idx="1337">
                  <c:v>72.722816475851431</c:v>
                </c:pt>
                <c:pt idx="1338">
                  <c:v>72.78855266034985</c:v>
                </c:pt>
                <c:pt idx="1339">
                  <c:v>72.848234196276024</c:v>
                </c:pt>
                <c:pt idx="1340">
                  <c:v>72.999600410581564</c:v>
                </c:pt>
                <c:pt idx="1341">
                  <c:v>73.039388101199023</c:v>
                </c:pt>
                <c:pt idx="1342">
                  <c:v>73.035928302014895</c:v>
                </c:pt>
                <c:pt idx="1343">
                  <c:v>73.126315555700202</c:v>
                </c:pt>
                <c:pt idx="1344">
                  <c:v>73.119395957331946</c:v>
                </c:pt>
                <c:pt idx="1345">
                  <c:v>73.238759029184322</c:v>
                </c:pt>
                <c:pt idx="1346">
                  <c:v>73.319199360215251</c:v>
                </c:pt>
                <c:pt idx="1347">
                  <c:v>73.303197788988683</c:v>
                </c:pt>
                <c:pt idx="1348">
                  <c:v>73.473160423908894</c:v>
                </c:pt>
                <c:pt idx="1349">
                  <c:v>73.420830961248981</c:v>
                </c:pt>
                <c:pt idx="1350">
                  <c:v>73.500838817381904</c:v>
                </c:pt>
                <c:pt idx="1351">
                  <c:v>73.652637506585464</c:v>
                </c:pt>
                <c:pt idx="1352">
                  <c:v>73.612417341069985</c:v>
                </c:pt>
                <c:pt idx="1353">
                  <c:v>73.738700011290604</c:v>
                </c:pt>
                <c:pt idx="1354">
                  <c:v>73.759891281293392</c:v>
                </c:pt>
                <c:pt idx="1355">
                  <c:v>73.840331612324334</c:v>
                </c:pt>
                <c:pt idx="1356">
                  <c:v>73.945855487440198</c:v>
                </c:pt>
                <c:pt idx="1357">
                  <c:v>73.99904989989615</c:v>
                </c:pt>
                <c:pt idx="1358">
                  <c:v>74.079922705825098</c:v>
                </c:pt>
                <c:pt idx="1359">
                  <c:v>74.119710396442557</c:v>
                </c:pt>
                <c:pt idx="1360">
                  <c:v>74.188906380125104</c:v>
                </c:pt>
                <c:pt idx="1361">
                  <c:v>74.210097650127864</c:v>
                </c:pt>
                <c:pt idx="1362">
                  <c:v>74.353246841371103</c:v>
                </c:pt>
                <c:pt idx="1363">
                  <c:v>74.326433397694117</c:v>
                </c:pt>
                <c:pt idx="1364">
                  <c:v>74.407306203623094</c:v>
                </c:pt>
                <c:pt idx="1365">
                  <c:v>74.513262553636963</c:v>
                </c:pt>
                <c:pt idx="1366">
                  <c:v>74.488611484450061</c:v>
                </c:pt>
                <c:pt idx="1367">
                  <c:v>74.676738065086937</c:v>
                </c:pt>
                <c:pt idx="1368">
                  <c:v>74.652086995900049</c:v>
                </c:pt>
                <c:pt idx="1369">
                  <c:v>74.732527326930992</c:v>
                </c:pt>
                <c:pt idx="1370">
                  <c:v>74.818589831636118</c:v>
                </c:pt>
                <c:pt idx="1371">
                  <c:v>74.832429028372644</c:v>
                </c:pt>
                <c:pt idx="1372">
                  <c:v>74.956116849205159</c:v>
                </c:pt>
                <c:pt idx="1373">
                  <c:v>75.056451025544845</c:v>
                </c:pt>
                <c:pt idx="1374">
                  <c:v>75.008446311865086</c:v>
                </c:pt>
                <c:pt idx="1375">
                  <c:v>75.222088911484903</c:v>
                </c:pt>
                <c:pt idx="1376">
                  <c:v>75.174949147601183</c:v>
                </c:pt>
                <c:pt idx="1377">
                  <c:v>75.262309077000367</c:v>
                </c:pt>
                <c:pt idx="1378">
                  <c:v>75.343181882929343</c:v>
                </c:pt>
                <c:pt idx="1379">
                  <c:v>75.334964859867029</c:v>
                </c:pt>
                <c:pt idx="1380">
                  <c:v>75.461680004985666</c:v>
                </c:pt>
                <c:pt idx="1381">
                  <c:v>75.556392007651141</c:v>
                </c:pt>
                <c:pt idx="1382">
                  <c:v>75.554229633161057</c:v>
                </c:pt>
                <c:pt idx="1383">
                  <c:v>75.63423748929398</c:v>
                </c:pt>
                <c:pt idx="1384">
                  <c:v>75.729381966857474</c:v>
                </c:pt>
                <c:pt idx="1385">
                  <c:v>75.777819155435253</c:v>
                </c:pt>
                <c:pt idx="1386">
                  <c:v>75.834473367075304</c:v>
                </c:pt>
                <c:pt idx="1387">
                  <c:v>75.934807543414976</c:v>
                </c:pt>
                <c:pt idx="1388">
                  <c:v>75.922265771372523</c:v>
                </c:pt>
                <c:pt idx="1389">
                  <c:v>76.090930981598689</c:v>
                </c:pt>
                <c:pt idx="1390">
                  <c:v>76.080551584046319</c:v>
                </c:pt>
                <c:pt idx="1391">
                  <c:v>76.215483752227257</c:v>
                </c:pt>
                <c:pt idx="1392">
                  <c:v>76.296356558156219</c:v>
                </c:pt>
                <c:pt idx="1393">
                  <c:v>76.278625087337559</c:v>
                </c:pt>
                <c:pt idx="1394">
                  <c:v>76.393663410209768</c:v>
                </c:pt>
                <c:pt idx="1395">
                  <c:v>76.383284012657398</c:v>
                </c:pt>
                <c:pt idx="1396">
                  <c:v>76.463291868790321</c:v>
                </c:pt>
                <c:pt idx="1397">
                  <c:v>76.634551928404591</c:v>
                </c:pt>
                <c:pt idx="1398">
                  <c:v>76.529028053288727</c:v>
                </c:pt>
                <c:pt idx="1399">
                  <c:v>76.733588680050218</c:v>
                </c:pt>
                <c:pt idx="1400">
                  <c:v>76.750022726174834</c:v>
                </c:pt>
                <c:pt idx="1401">
                  <c:v>76.830463057205762</c:v>
                </c:pt>
                <c:pt idx="1402">
                  <c:v>76.852519277004575</c:v>
                </c:pt>
                <c:pt idx="1403">
                  <c:v>77.016859738250574</c:v>
                </c:pt>
                <c:pt idx="1404">
                  <c:v>77.076108799278757</c:v>
                </c:pt>
                <c:pt idx="1405">
                  <c:v>77.11676143969224</c:v>
                </c:pt>
                <c:pt idx="1406">
                  <c:v>77.236556986442636</c:v>
                </c:pt>
                <c:pt idx="1407">
                  <c:v>77.202391469499375</c:v>
                </c:pt>
                <c:pt idx="1408">
                  <c:v>77.333431363598166</c:v>
                </c:pt>
                <c:pt idx="1409">
                  <c:v>77.320024641759673</c:v>
                </c:pt>
                <c:pt idx="1410">
                  <c:v>77.40046497279063</c:v>
                </c:pt>
                <c:pt idx="1411">
                  <c:v>77.597673526285845</c:v>
                </c:pt>
                <c:pt idx="1412">
                  <c:v>77.557453360770367</c:v>
                </c:pt>
                <c:pt idx="1413">
                  <c:v>77.739092817937006</c:v>
                </c:pt>
                <c:pt idx="1414">
                  <c:v>77.662544760988212</c:v>
                </c:pt>
                <c:pt idx="1415">
                  <c:v>77.722658771812405</c:v>
                </c:pt>
                <c:pt idx="1416">
                  <c:v>77.849806391829077</c:v>
                </c:pt>
                <c:pt idx="1417">
                  <c:v>77.885269333466368</c:v>
                </c:pt>
                <c:pt idx="1418">
                  <c:v>78.021931401239385</c:v>
                </c:pt>
                <c:pt idx="1419">
                  <c:v>78.008524679400878</c:v>
                </c:pt>
                <c:pt idx="1420">
                  <c:v>78.109291330638555</c:v>
                </c:pt>
                <c:pt idx="1421">
                  <c:v>78.181514638607197</c:v>
                </c:pt>
                <c:pt idx="1422">
                  <c:v>78.214815205754419</c:v>
                </c:pt>
                <c:pt idx="1423">
                  <c:v>78.329421053728623</c:v>
                </c:pt>
                <c:pt idx="1424">
                  <c:v>78.409861384759566</c:v>
                </c:pt>
                <c:pt idx="1425">
                  <c:v>78.43278255435439</c:v>
                </c:pt>
                <c:pt idx="1426">
                  <c:v>78.536144054980184</c:v>
                </c:pt>
                <c:pt idx="1427">
                  <c:v>78.611827162132954</c:v>
                </c:pt>
                <c:pt idx="1428">
                  <c:v>78.623503984379383</c:v>
                </c:pt>
                <c:pt idx="1429">
                  <c:v>78.703944315410325</c:v>
                </c:pt>
                <c:pt idx="1430">
                  <c:v>78.810333140322214</c:v>
                </c:pt>
                <c:pt idx="1431">
                  <c:v>78.825469761752785</c:v>
                </c:pt>
                <c:pt idx="1432">
                  <c:v>78.954347281361493</c:v>
                </c:pt>
                <c:pt idx="1433">
                  <c:v>79.034355137494416</c:v>
                </c:pt>
                <c:pt idx="1434">
                  <c:v>78.957374605647601</c:v>
                </c:pt>
                <c:pt idx="1435">
                  <c:v>79.164097606899162</c:v>
                </c:pt>
                <c:pt idx="1436">
                  <c:v>79.138581587916235</c:v>
                </c:pt>
                <c:pt idx="1437">
                  <c:v>79.362171110190417</c:v>
                </c:pt>
                <c:pt idx="1438">
                  <c:v>79.462505286530103</c:v>
                </c:pt>
                <c:pt idx="1439">
                  <c:v>79.392444353051516</c:v>
                </c:pt>
                <c:pt idx="1440">
                  <c:v>79.56327193776778</c:v>
                </c:pt>
                <c:pt idx="1441">
                  <c:v>79.493211004289222</c:v>
                </c:pt>
                <c:pt idx="1442">
                  <c:v>79.653659191453102</c:v>
                </c:pt>
                <c:pt idx="1443">
                  <c:v>79.7142056771753</c:v>
                </c:pt>
                <c:pt idx="1444">
                  <c:v>79.765237715141154</c:v>
                </c:pt>
                <c:pt idx="1445">
                  <c:v>79.901034833118132</c:v>
                </c:pt>
                <c:pt idx="1446">
                  <c:v>79.934335400265354</c:v>
                </c:pt>
                <c:pt idx="1447">
                  <c:v>80.014775731296297</c:v>
                </c:pt>
                <c:pt idx="1448">
                  <c:v>80.038561850687174</c:v>
                </c:pt>
                <c:pt idx="1449">
                  <c:v>80.115542382533974</c:v>
                </c:pt>
                <c:pt idx="1450">
                  <c:v>80.15057284927326</c:v>
                </c:pt>
                <c:pt idx="1451">
                  <c:v>80.344321603584362</c:v>
                </c:pt>
                <c:pt idx="1452">
                  <c:v>80.384974243997846</c:v>
                </c:pt>
                <c:pt idx="1453">
                  <c:v>80.413950062164915</c:v>
                </c:pt>
                <c:pt idx="1454">
                  <c:v>80.530718284629174</c:v>
                </c:pt>
                <c:pt idx="1455">
                  <c:v>80.51644661299467</c:v>
                </c:pt>
                <c:pt idx="1456">
                  <c:v>80.737008810982715</c:v>
                </c:pt>
                <c:pt idx="1457">
                  <c:v>80.776796501600188</c:v>
                </c:pt>
                <c:pt idx="1458">
                  <c:v>80.726629413430359</c:v>
                </c:pt>
                <c:pt idx="1459">
                  <c:v>80.89486214875852</c:v>
                </c:pt>
                <c:pt idx="1460">
                  <c:v>80.857669307529136</c:v>
                </c:pt>
                <c:pt idx="1461">
                  <c:v>80.897889473044614</c:v>
                </c:pt>
                <c:pt idx="1462">
                  <c:v>81.122343945114835</c:v>
                </c:pt>
                <c:pt idx="1463">
                  <c:v>81.115856821644599</c:v>
                </c:pt>
                <c:pt idx="1464">
                  <c:v>81.222678121454507</c:v>
                </c:pt>
                <c:pt idx="1465">
                  <c:v>81.274142634318409</c:v>
                </c:pt>
                <c:pt idx="1466">
                  <c:v>81.314362799833859</c:v>
                </c:pt>
                <c:pt idx="1467">
                  <c:v>81.500759480878685</c:v>
                </c:pt>
                <c:pt idx="1468">
                  <c:v>81.484325434754084</c:v>
                </c:pt>
                <c:pt idx="1469">
                  <c:v>81.556981217620731</c:v>
                </c:pt>
                <c:pt idx="1470">
                  <c:v>81.652125695184225</c:v>
                </c:pt>
                <c:pt idx="1471">
                  <c:v>81.752459871523882</c:v>
                </c:pt>
                <c:pt idx="1472">
                  <c:v>81.815601206634199</c:v>
                </c:pt>
                <c:pt idx="1473">
                  <c:v>81.846306924393332</c:v>
                </c:pt>
                <c:pt idx="1474">
                  <c:v>81.952695749305221</c:v>
                </c:pt>
                <c:pt idx="1475">
                  <c:v>81.992915914820699</c:v>
                </c:pt>
                <c:pt idx="1476">
                  <c:v>82.155526476474648</c:v>
                </c:pt>
                <c:pt idx="1477">
                  <c:v>82.047407751970681</c:v>
                </c:pt>
                <c:pt idx="1478">
                  <c:v>82.264942625672646</c:v>
                </c:pt>
                <c:pt idx="1479">
                  <c:v>82.189259518519876</c:v>
                </c:pt>
                <c:pt idx="1480">
                  <c:v>82.309055065270258</c:v>
                </c:pt>
                <c:pt idx="1481">
                  <c:v>82.530914687952375</c:v>
                </c:pt>
                <c:pt idx="1482">
                  <c:v>82.507561043459518</c:v>
                </c:pt>
                <c:pt idx="1483">
                  <c:v>82.696552573892447</c:v>
                </c:pt>
                <c:pt idx="1484">
                  <c:v>82.736340264509906</c:v>
                </c:pt>
                <c:pt idx="1485">
                  <c:v>82.734610364917842</c:v>
                </c:pt>
                <c:pt idx="1486">
                  <c:v>82.827159993093218</c:v>
                </c:pt>
                <c:pt idx="1487">
                  <c:v>82.86262293473051</c:v>
                </c:pt>
                <c:pt idx="1488">
                  <c:v>82.961659686376152</c:v>
                </c:pt>
                <c:pt idx="1489">
                  <c:v>83.061993862715838</c:v>
                </c:pt>
                <c:pt idx="1490">
                  <c:v>83.106106302313435</c:v>
                </c:pt>
                <c:pt idx="1491">
                  <c:v>83.177464660486038</c:v>
                </c:pt>
                <c:pt idx="1492">
                  <c:v>83.278231311723729</c:v>
                </c:pt>
                <c:pt idx="1493">
                  <c:v>83.338345322547937</c:v>
                </c:pt>
                <c:pt idx="1494">
                  <c:v>83.381160337451504</c:v>
                </c:pt>
                <c:pt idx="1495">
                  <c:v>83.498361034813783</c:v>
                </c:pt>
                <c:pt idx="1496">
                  <c:v>83.529066752572916</c:v>
                </c:pt>
                <c:pt idx="1497">
                  <c:v>83.663566445855849</c:v>
                </c:pt>
                <c:pt idx="1498">
                  <c:v>83.763900622195507</c:v>
                </c:pt>
                <c:pt idx="1499">
                  <c:v>83.727572730762176</c:v>
                </c:pt>
                <c:pt idx="1500">
                  <c:v>83.895372991192303</c:v>
                </c:pt>
                <c:pt idx="1501">
                  <c:v>83.932998307319679</c:v>
                </c:pt>
                <c:pt idx="1502">
                  <c:v>84.135396559591101</c:v>
                </c:pt>
                <c:pt idx="1503">
                  <c:v>84.235730735930773</c:v>
                </c:pt>
                <c:pt idx="1504">
                  <c:v>84.158317729185953</c:v>
                </c:pt>
                <c:pt idx="1505">
                  <c:v>84.301034445531158</c:v>
                </c:pt>
                <c:pt idx="1506">
                  <c:v>84.238758060216881</c:v>
                </c:pt>
                <c:pt idx="1507">
                  <c:v>84.471429555349388</c:v>
                </c:pt>
                <c:pt idx="1508">
                  <c:v>84.571763731689074</c:v>
                </c:pt>
                <c:pt idx="1509">
                  <c:v>84.476186779227575</c:v>
                </c:pt>
                <c:pt idx="1510">
                  <c:v>84.698046401909693</c:v>
                </c:pt>
                <c:pt idx="1511">
                  <c:v>84.632310217411288</c:v>
                </c:pt>
                <c:pt idx="1512">
                  <c:v>84.732211918852926</c:v>
                </c:pt>
                <c:pt idx="1513">
                  <c:v>84.938069970308476</c:v>
                </c:pt>
                <c:pt idx="1514">
                  <c:v>84.922068399081894</c:v>
                </c:pt>
                <c:pt idx="1515">
                  <c:v>84.999913880724748</c:v>
                </c:pt>
                <c:pt idx="1516">
                  <c:v>85.190202835851707</c:v>
                </c:pt>
                <c:pt idx="1517">
                  <c:v>85.290537012191393</c:v>
                </c:pt>
                <c:pt idx="1518">
                  <c:v>85.283617413823123</c:v>
                </c:pt>
                <c:pt idx="1519">
                  <c:v>85.440173326904826</c:v>
                </c:pt>
                <c:pt idx="1520">
                  <c:v>85.437146002618732</c:v>
                </c:pt>
                <c:pt idx="1521">
                  <c:v>85.561698773247286</c:v>
                </c:pt>
                <c:pt idx="1522">
                  <c:v>85.601918938762765</c:v>
                </c:pt>
                <c:pt idx="1523">
                  <c:v>85.614028235907213</c:v>
                </c:pt>
                <c:pt idx="1524">
                  <c:v>85.822481136750838</c:v>
                </c:pt>
                <c:pt idx="1525">
                  <c:v>85.756312477354427</c:v>
                </c:pt>
                <c:pt idx="1526">
                  <c:v>85.856646653694099</c:v>
                </c:pt>
                <c:pt idx="1527">
                  <c:v>86.033528886982566</c:v>
                </c:pt>
                <c:pt idx="1528">
                  <c:v>86.018392265552009</c:v>
                </c:pt>
                <c:pt idx="1529">
                  <c:v>86.148999684752795</c:v>
                </c:pt>
                <c:pt idx="1530">
                  <c:v>86.238521988642077</c:v>
                </c:pt>
                <c:pt idx="1531">
                  <c:v>86.278742154157555</c:v>
                </c:pt>
                <c:pt idx="1532">
                  <c:v>86.504926525819826</c:v>
                </c:pt>
                <c:pt idx="1533">
                  <c:v>86.463841410508323</c:v>
                </c:pt>
                <c:pt idx="1534">
                  <c:v>86.615207624813863</c:v>
                </c:pt>
                <c:pt idx="1535">
                  <c:v>86.675321635638056</c:v>
                </c:pt>
                <c:pt idx="1536">
                  <c:v>86.717704175643604</c:v>
                </c:pt>
                <c:pt idx="1537">
                  <c:v>86.907993130770578</c:v>
                </c:pt>
                <c:pt idx="1538">
                  <c:v>86.892856509340007</c:v>
                </c:pt>
                <c:pt idx="1539">
                  <c:v>86.957295269144367</c:v>
                </c:pt>
                <c:pt idx="1540">
                  <c:v>87.017841754866581</c:v>
                </c:pt>
                <c:pt idx="1541">
                  <c:v>87.164450745293962</c:v>
                </c:pt>
                <c:pt idx="1542">
                  <c:v>87.128555328758651</c:v>
                </c:pt>
                <c:pt idx="1543">
                  <c:v>87.369443846953459</c:v>
                </c:pt>
                <c:pt idx="1544">
                  <c:v>87.355604650216961</c:v>
                </c:pt>
                <c:pt idx="1545">
                  <c:v>87.395824815732439</c:v>
                </c:pt>
                <c:pt idx="1546">
                  <c:v>87.648822631071681</c:v>
                </c:pt>
                <c:pt idx="1547">
                  <c:v>87.609899890250261</c:v>
                </c:pt>
                <c:pt idx="1548">
                  <c:v>87.766455803331993</c:v>
                </c:pt>
                <c:pt idx="1549">
                  <c:v>87.827002289054207</c:v>
                </c:pt>
                <c:pt idx="1550">
                  <c:v>87.821812590278014</c:v>
                </c:pt>
                <c:pt idx="1551">
                  <c:v>87.967989105807362</c:v>
                </c:pt>
                <c:pt idx="1552">
                  <c:v>87.970583955195451</c:v>
                </c:pt>
                <c:pt idx="1553">
                  <c:v>88.221851870942658</c:v>
                </c:pt>
                <c:pt idx="1554">
                  <c:v>88.261639561560116</c:v>
                </c:pt>
                <c:pt idx="1555">
                  <c:v>88.287155580543043</c:v>
                </c:pt>
                <c:pt idx="1556">
                  <c:v>88.332997919732705</c:v>
                </c:pt>
                <c:pt idx="1557">
                  <c:v>88.458848115055332</c:v>
                </c:pt>
                <c:pt idx="1558">
                  <c:v>88.505555404041033</c:v>
                </c:pt>
                <c:pt idx="1559">
                  <c:v>88.605889580380719</c:v>
                </c:pt>
                <c:pt idx="1560">
                  <c:v>88.663841216714829</c:v>
                </c:pt>
                <c:pt idx="1561">
                  <c:v>88.70016910814816</c:v>
                </c:pt>
                <c:pt idx="1562">
                  <c:v>88.951869498793371</c:v>
                </c:pt>
                <c:pt idx="1563">
                  <c:v>88.99208966430885</c:v>
                </c:pt>
                <c:pt idx="1564">
                  <c:v>89.033607254518358</c:v>
                </c:pt>
                <c:pt idx="1565">
                  <c:v>89.192325542090174</c:v>
                </c:pt>
                <c:pt idx="1566">
                  <c:v>89.182378619435809</c:v>
                </c:pt>
                <c:pt idx="1567">
                  <c:v>89.367477875786577</c:v>
                </c:pt>
                <c:pt idx="1568">
                  <c:v>89.488138372332983</c:v>
                </c:pt>
                <c:pt idx="1569">
                  <c:v>89.431484160692918</c:v>
                </c:pt>
                <c:pt idx="1570">
                  <c:v>89.591932347856797</c:v>
                </c:pt>
                <c:pt idx="1571">
                  <c:v>89.575930776630202</c:v>
                </c:pt>
                <c:pt idx="1572">
                  <c:v>89.781356353187732</c:v>
                </c:pt>
                <c:pt idx="1573">
                  <c:v>89.901584374836133</c:v>
                </c:pt>
                <c:pt idx="1574">
                  <c:v>89.849254912176207</c:v>
                </c:pt>
                <c:pt idx="1575">
                  <c:v>90.023542296076599</c:v>
                </c:pt>
                <c:pt idx="1576">
                  <c:v>90.058140287917865</c:v>
                </c:pt>
                <c:pt idx="1577">
                  <c:v>90.178800784464286</c:v>
                </c:pt>
                <c:pt idx="1578">
                  <c:v>90.22983282243014</c:v>
                </c:pt>
                <c:pt idx="1579">
                  <c:v>90.385523785715833</c:v>
                </c:pt>
                <c:pt idx="1580">
                  <c:v>90.472018765319007</c:v>
                </c:pt>
                <c:pt idx="1581">
                  <c:v>90.544674548185654</c:v>
                </c:pt>
                <c:pt idx="1582">
                  <c:v>90.664902569834055</c:v>
                </c:pt>
                <c:pt idx="1583">
                  <c:v>90.657550496567794</c:v>
                </c:pt>
                <c:pt idx="1584">
                  <c:v>90.876815269861822</c:v>
                </c:pt>
                <c:pt idx="1585">
                  <c:v>90.850434301082856</c:v>
                </c:pt>
                <c:pt idx="1586">
                  <c:v>90.970662322731258</c:v>
                </c:pt>
                <c:pt idx="1587">
                  <c:v>91.099539842339965</c:v>
                </c:pt>
                <c:pt idx="1588">
                  <c:v>91.123325961730842</c:v>
                </c:pt>
                <c:pt idx="1589">
                  <c:v>91.348212908699068</c:v>
                </c:pt>
                <c:pt idx="1590">
                  <c:v>91.240959133991126</c:v>
                </c:pt>
                <c:pt idx="1591">
                  <c:v>91.361187155639541</c:v>
                </c:pt>
                <c:pt idx="1592">
                  <c:v>91.586074102607768</c:v>
                </c:pt>
                <c:pt idx="1593">
                  <c:v>91.584344203015718</c:v>
                </c:pt>
                <c:pt idx="1594">
                  <c:v>91.680786105273242</c:v>
                </c:pt>
                <c:pt idx="1595">
                  <c:v>91.709329448542277</c:v>
                </c:pt>
                <c:pt idx="1596">
                  <c:v>91.769875934264505</c:v>
                </c:pt>
                <c:pt idx="1597">
                  <c:v>92.024603649195839</c:v>
                </c:pt>
                <c:pt idx="1598">
                  <c:v>92.090772308592236</c:v>
                </c:pt>
                <c:pt idx="1599">
                  <c:v>92.156508493090655</c:v>
                </c:pt>
                <c:pt idx="1600">
                  <c:v>92.277168989637062</c:v>
                </c:pt>
                <c:pt idx="1601">
                  <c:v>92.265924642288653</c:v>
                </c:pt>
                <c:pt idx="1602">
                  <c:v>92.422480555370385</c:v>
                </c:pt>
                <c:pt idx="1603">
                  <c:v>92.483891990888637</c:v>
                </c:pt>
                <c:pt idx="1604">
                  <c:v>92.544870951508869</c:v>
                </c:pt>
                <c:pt idx="1605">
                  <c:v>92.664666498259251</c:v>
                </c:pt>
                <c:pt idx="1606">
                  <c:v>92.787921844193747</c:v>
                </c:pt>
                <c:pt idx="1607">
                  <c:v>92.842846156241777</c:v>
                </c:pt>
                <c:pt idx="1608">
                  <c:v>93.01583611544811</c:v>
                </c:pt>
                <c:pt idx="1609">
                  <c:v>93.136496611994517</c:v>
                </c:pt>
                <c:pt idx="1610">
                  <c:v>93.030107787082613</c:v>
                </c:pt>
                <c:pt idx="1611">
                  <c:v>93.30213449793456</c:v>
                </c:pt>
                <c:pt idx="1612">
                  <c:v>93.248075135682612</c:v>
                </c:pt>
                <c:pt idx="1613">
                  <c:v>93.511019873676219</c:v>
                </c:pt>
                <c:pt idx="1614">
                  <c:v>93.61135405001589</c:v>
                </c:pt>
                <c:pt idx="1615">
                  <c:v>93.553834888579786</c:v>
                </c:pt>
                <c:pt idx="1616">
                  <c:v>93.75234086676906</c:v>
                </c:pt>
                <c:pt idx="1617">
                  <c:v>93.693956755536917</c:v>
                </c:pt>
                <c:pt idx="1618">
                  <c:v>93.869541564131339</c:v>
                </c:pt>
                <c:pt idx="1619">
                  <c:v>93.929655574955547</c:v>
                </c:pt>
                <c:pt idx="1620">
                  <c:v>94.038206774357519</c:v>
                </c:pt>
                <c:pt idx="1621">
                  <c:v>94.172706467640424</c:v>
                </c:pt>
                <c:pt idx="1622">
                  <c:v>94.222008606014242</c:v>
                </c:pt>
                <c:pt idx="1623">
                  <c:v>94.342236627662643</c:v>
                </c:pt>
                <c:pt idx="1624">
                  <c:v>94.421379533999527</c:v>
                </c:pt>
                <c:pt idx="1625">
                  <c:v>94.481493544823721</c:v>
                </c:pt>
                <c:pt idx="1626">
                  <c:v>94.543769930138026</c:v>
                </c:pt>
                <c:pt idx="1627">
                  <c:v>94.826176038542343</c:v>
                </c:pt>
                <c:pt idx="1628">
                  <c:v>94.865963729159816</c:v>
                </c:pt>
                <c:pt idx="1629">
                  <c:v>94.904886469981236</c:v>
                </c:pt>
                <c:pt idx="1630">
                  <c:v>95.133665691031595</c:v>
                </c:pt>
                <c:pt idx="1631">
                  <c:v>95.000463422442721</c:v>
                </c:pt>
                <c:pt idx="1632">
                  <c:v>95.312710298810146</c:v>
                </c:pt>
                <c:pt idx="1633">
                  <c:v>95.372824309634353</c:v>
                </c:pt>
                <c:pt idx="1634">
                  <c:v>95.322224746566505</c:v>
                </c:pt>
                <c:pt idx="1635">
                  <c:v>95.536732295982347</c:v>
                </c:pt>
                <c:pt idx="1636">
                  <c:v>95.522028149449824</c:v>
                </c:pt>
                <c:pt idx="1637">
                  <c:v>95.642256171098211</c:v>
                </c:pt>
                <c:pt idx="1638">
                  <c:v>95.845951848063677</c:v>
                </c:pt>
                <c:pt idx="1639">
                  <c:v>95.825625527856928</c:v>
                </c:pt>
                <c:pt idx="1640">
                  <c:v>96.019374282168016</c:v>
                </c:pt>
                <c:pt idx="1641">
                  <c:v>96.100679562994983</c:v>
                </c:pt>
                <c:pt idx="1642">
                  <c:v>96.160793573819191</c:v>
                </c:pt>
                <c:pt idx="1643">
                  <c:v>96.291400993019977</c:v>
                </c:pt>
                <c:pt idx="1644">
                  <c:v>96.403844466504097</c:v>
                </c:pt>
                <c:pt idx="1645">
                  <c:v>96.435847608957246</c:v>
                </c:pt>
                <c:pt idx="1646">
                  <c:v>96.556075630605648</c:v>
                </c:pt>
                <c:pt idx="1647">
                  <c:v>96.660734555925501</c:v>
                </c:pt>
                <c:pt idx="1648">
                  <c:v>96.742039836752468</c:v>
                </c:pt>
                <c:pt idx="1649">
                  <c:v>96.933193741675453</c:v>
                </c:pt>
                <c:pt idx="1650">
                  <c:v>96.956979861066316</c:v>
                </c:pt>
                <c:pt idx="1651">
                  <c:v>96.997200026581808</c:v>
                </c:pt>
                <c:pt idx="1652">
                  <c:v>97.227709147224246</c:v>
                </c:pt>
                <c:pt idx="1653">
                  <c:v>97.203490552935349</c:v>
                </c:pt>
                <c:pt idx="1654">
                  <c:v>97.403293955818668</c:v>
                </c:pt>
                <c:pt idx="1655">
                  <c:v>97.457353318070645</c:v>
                </c:pt>
                <c:pt idx="1656">
                  <c:v>97.517467328894838</c:v>
                </c:pt>
                <c:pt idx="1657">
                  <c:v>97.825821931180144</c:v>
                </c:pt>
                <c:pt idx="1658">
                  <c:v>97.772627518724178</c:v>
                </c:pt>
                <c:pt idx="1659">
                  <c:v>97.980215469771778</c:v>
                </c:pt>
                <c:pt idx="1660">
                  <c:v>97.917939084457501</c:v>
                </c:pt>
                <c:pt idx="1661">
                  <c:v>98.058060951414618</c:v>
                </c:pt>
                <c:pt idx="1662">
                  <c:v>98.260459203686025</c:v>
                </c:pt>
                <c:pt idx="1663">
                  <c:v>98.314951040836036</c:v>
                </c:pt>
                <c:pt idx="1664">
                  <c:v>98.423502240238008</c:v>
                </c:pt>
                <c:pt idx="1665">
                  <c:v>98.483616251062202</c:v>
                </c:pt>
                <c:pt idx="1666">
                  <c:v>98.588707651280046</c:v>
                </c:pt>
                <c:pt idx="1667">
                  <c:v>98.62071079373321</c:v>
                </c:pt>
                <c:pt idx="1668">
                  <c:v>98.85424723866177</c:v>
                </c:pt>
                <c:pt idx="1669">
                  <c:v>98.778996606407006</c:v>
                </c:pt>
                <c:pt idx="1670">
                  <c:v>98.898792153157402</c:v>
                </c:pt>
                <c:pt idx="1671">
                  <c:v>99.13059869849387</c:v>
                </c:pt>
                <c:pt idx="1672">
                  <c:v>99.100325455632756</c:v>
                </c:pt>
                <c:pt idx="1673">
                  <c:v>99.400895509753767</c:v>
                </c:pt>
                <c:pt idx="1674">
                  <c:v>99.481335840784709</c:v>
                </c:pt>
                <c:pt idx="1675">
                  <c:v>99.456252296699802</c:v>
                </c:pt>
                <c:pt idx="1676">
                  <c:v>99.626214931620012</c:v>
                </c:pt>
                <c:pt idx="1677">
                  <c:v>99.666002622237457</c:v>
                </c:pt>
                <c:pt idx="1678">
                  <c:v>99.858453951854514</c:v>
                </c:pt>
                <c:pt idx="1679">
                  <c:v>99.918567962678722</c:v>
                </c:pt>
                <c:pt idx="1680">
                  <c:v>100.03836350942909</c:v>
                </c:pt>
                <c:pt idx="1681">
                  <c:v>100.17070082822194</c:v>
                </c:pt>
                <c:pt idx="1682">
                  <c:v>100.22821998965804</c:v>
                </c:pt>
                <c:pt idx="1683">
                  <c:v>100.38693827722986</c:v>
                </c:pt>
                <c:pt idx="1684">
                  <c:v>100.52749261908498</c:v>
                </c:pt>
                <c:pt idx="1685">
                  <c:v>100.52057302071674</c:v>
                </c:pt>
                <c:pt idx="1686">
                  <c:v>100.7134568252318</c:v>
                </c:pt>
                <c:pt idx="1687">
                  <c:v>100.74762234217505</c:v>
                </c:pt>
                <c:pt idx="1688">
                  <c:v>100.88817668403019</c:v>
                </c:pt>
                <c:pt idx="1689">
                  <c:v>101.05554446956234</c:v>
                </c:pt>
                <c:pt idx="1690">
                  <c:v>101.15544617100397</c:v>
                </c:pt>
                <c:pt idx="1691">
                  <c:v>101.19307148713135</c:v>
                </c:pt>
                <c:pt idx="1692">
                  <c:v>101.37125114511389</c:v>
                </c:pt>
                <c:pt idx="1693">
                  <c:v>101.511373012071</c:v>
                </c:pt>
                <c:pt idx="1694">
                  <c:v>101.50142608941664</c:v>
                </c:pt>
                <c:pt idx="1695">
                  <c:v>101.75918112863407</c:v>
                </c:pt>
                <c:pt idx="1696">
                  <c:v>101.65062992923211</c:v>
                </c:pt>
                <c:pt idx="1697">
                  <c:v>101.81107811639599</c:v>
                </c:pt>
                <c:pt idx="1698">
                  <c:v>102.084402251942</c:v>
                </c:pt>
                <c:pt idx="1699">
                  <c:v>102.03683001316024</c:v>
                </c:pt>
                <c:pt idx="1700">
                  <c:v>102.30885672401219</c:v>
                </c:pt>
                <c:pt idx="1701">
                  <c:v>102.21284729665268</c:v>
                </c:pt>
                <c:pt idx="1702">
                  <c:v>102.37286300891854</c:v>
                </c:pt>
                <c:pt idx="1703">
                  <c:v>102.57266641180183</c:v>
                </c:pt>
                <c:pt idx="1704">
                  <c:v>102.66781088936531</c:v>
                </c:pt>
                <c:pt idx="1705">
                  <c:v>102.82220442795696</c:v>
                </c:pt>
                <c:pt idx="1706">
                  <c:v>102.88664318776132</c:v>
                </c:pt>
                <c:pt idx="1707">
                  <c:v>103.02676505471845</c:v>
                </c:pt>
                <c:pt idx="1708">
                  <c:v>103.10936776023948</c:v>
                </c:pt>
                <c:pt idx="1709">
                  <c:v>103.25424685107478</c:v>
                </c:pt>
                <c:pt idx="1710">
                  <c:v>103.34333668006606</c:v>
                </c:pt>
                <c:pt idx="1711">
                  <c:v>103.48345854702319</c:v>
                </c:pt>
                <c:pt idx="1712">
                  <c:v>103.58422519826087</c:v>
                </c:pt>
                <c:pt idx="1713">
                  <c:v>103.69883104623506</c:v>
                </c:pt>
                <c:pt idx="1714">
                  <c:v>103.82338381686363</c:v>
                </c:pt>
                <c:pt idx="1715">
                  <c:v>103.83722301360014</c:v>
                </c:pt>
                <c:pt idx="1716">
                  <c:v>103.97734488055725</c:v>
                </c:pt>
                <c:pt idx="1717">
                  <c:v>104.12525129567867</c:v>
                </c:pt>
                <c:pt idx="1718">
                  <c:v>104.18579778140088</c:v>
                </c:pt>
                <c:pt idx="1719">
                  <c:v>104.3773841612219</c:v>
                </c:pt>
                <c:pt idx="1720">
                  <c:v>104.40419760489887</c:v>
                </c:pt>
                <c:pt idx="1721">
                  <c:v>104.48463793592983</c:v>
                </c:pt>
                <c:pt idx="1722">
                  <c:v>104.81158895882977</c:v>
                </c:pt>
                <c:pt idx="1723">
                  <c:v>104.80293946086945</c:v>
                </c:pt>
                <c:pt idx="1724">
                  <c:v>104.93527677966232</c:v>
                </c:pt>
                <c:pt idx="1725">
                  <c:v>105.0957249668262</c:v>
                </c:pt>
                <c:pt idx="1726">
                  <c:v>105.07064142274128</c:v>
                </c:pt>
                <c:pt idx="1727">
                  <c:v>105.34569545787934</c:v>
                </c:pt>
                <c:pt idx="1728">
                  <c:v>105.32969388665275</c:v>
                </c:pt>
                <c:pt idx="1729">
                  <c:v>105.4624636803436</c:v>
                </c:pt>
                <c:pt idx="1730">
                  <c:v>105.54247153647654</c:v>
                </c:pt>
                <c:pt idx="1731">
                  <c:v>105.72584089323523</c:v>
                </c:pt>
                <c:pt idx="1732">
                  <c:v>105.86466533549833</c:v>
                </c:pt>
                <c:pt idx="1733">
                  <c:v>105.97667633408442</c:v>
                </c:pt>
                <c:pt idx="1734">
                  <c:v>106.13669204635028</c:v>
                </c:pt>
                <c:pt idx="1735">
                  <c:v>106.1423142200245</c:v>
                </c:pt>
                <c:pt idx="1736">
                  <c:v>106.39358213577168</c:v>
                </c:pt>
                <c:pt idx="1737">
                  <c:v>106.36114651842048</c:v>
                </c:pt>
                <c:pt idx="1738">
                  <c:v>106.66085162274547</c:v>
                </c:pt>
                <c:pt idx="1739">
                  <c:v>106.74085947887839</c:v>
                </c:pt>
                <c:pt idx="1740">
                  <c:v>106.73048008132601</c:v>
                </c:pt>
                <c:pt idx="1741">
                  <c:v>107.02759033626289</c:v>
                </c:pt>
                <c:pt idx="1742">
                  <c:v>106.88919836889779</c:v>
                </c:pt>
                <c:pt idx="1743">
                  <c:v>107.24296283547477</c:v>
                </c:pt>
                <c:pt idx="1744">
                  <c:v>107.32297069160768</c:v>
                </c:pt>
                <c:pt idx="1745">
                  <c:v>107.40038369835253</c:v>
                </c:pt>
                <c:pt idx="1746">
                  <c:v>107.56602158429259</c:v>
                </c:pt>
                <c:pt idx="1747">
                  <c:v>107.61316134817632</c:v>
                </c:pt>
                <c:pt idx="1748">
                  <c:v>107.79307090575091</c:v>
                </c:pt>
                <c:pt idx="1749">
                  <c:v>107.88043083515009</c:v>
                </c:pt>
                <c:pt idx="1750">
                  <c:v>107.96043869128302</c:v>
                </c:pt>
                <c:pt idx="1751">
                  <c:v>108.151160121308</c:v>
                </c:pt>
                <c:pt idx="1752">
                  <c:v>108.2843623898969</c:v>
                </c:pt>
                <c:pt idx="1753">
                  <c:v>108.36437024602982</c:v>
                </c:pt>
                <c:pt idx="1754">
                  <c:v>108.53217050645995</c:v>
                </c:pt>
                <c:pt idx="1755">
                  <c:v>108.71424243852461</c:v>
                </c:pt>
                <c:pt idx="1756">
                  <c:v>108.69651096770596</c:v>
                </c:pt>
                <c:pt idx="1757">
                  <c:v>108.95513095671942</c:v>
                </c:pt>
                <c:pt idx="1758">
                  <c:v>109.0554651330591</c:v>
                </c:pt>
                <c:pt idx="1759">
                  <c:v>109.2120210461408</c:v>
                </c:pt>
                <c:pt idx="1760">
                  <c:v>109.32013977064477</c:v>
                </c:pt>
                <c:pt idx="1761">
                  <c:v>109.28943405288568</c:v>
                </c:pt>
                <c:pt idx="1762">
                  <c:v>109.4295559198428</c:v>
                </c:pt>
                <c:pt idx="1763">
                  <c:v>109.72753112457568</c:v>
                </c:pt>
                <c:pt idx="1764">
                  <c:v>109.7305584488618</c:v>
                </c:pt>
                <c:pt idx="1765">
                  <c:v>109.93987629950146</c:v>
                </c:pt>
                <c:pt idx="1766">
                  <c:v>109.98225883950701</c:v>
                </c:pt>
                <c:pt idx="1767">
                  <c:v>110.06269917053798</c:v>
                </c:pt>
                <c:pt idx="1768">
                  <c:v>110.35072745261651</c:v>
                </c:pt>
                <c:pt idx="1769">
                  <c:v>110.33559083118594</c:v>
                </c:pt>
                <c:pt idx="1770">
                  <c:v>110.58296647285098</c:v>
                </c:pt>
                <c:pt idx="1771">
                  <c:v>110.66297432898394</c:v>
                </c:pt>
                <c:pt idx="1772">
                  <c:v>110.74341466001486</c:v>
                </c:pt>
                <c:pt idx="1773">
                  <c:v>110.98862792718982</c:v>
                </c:pt>
                <c:pt idx="1774">
                  <c:v>111.01327899637674</c:v>
                </c:pt>
                <c:pt idx="1775">
                  <c:v>111.18583648068505</c:v>
                </c:pt>
                <c:pt idx="1776">
                  <c:v>111.266276811716</c:v>
                </c:pt>
                <c:pt idx="1777">
                  <c:v>111.50846275460486</c:v>
                </c:pt>
                <c:pt idx="1778">
                  <c:v>111.47040496357948</c:v>
                </c:pt>
                <c:pt idx="1779">
                  <c:v>111.74026929994135</c:v>
                </c:pt>
                <c:pt idx="1780">
                  <c:v>111.79086886300921</c:v>
                </c:pt>
                <c:pt idx="1781">
                  <c:v>111.87087671914215</c:v>
                </c:pt>
                <c:pt idx="1782">
                  <c:v>112.12430700937939</c:v>
                </c:pt>
                <c:pt idx="1783">
                  <c:v>112.12387453448142</c:v>
                </c:pt>
                <c:pt idx="1784">
                  <c:v>112.41925488982621</c:v>
                </c:pt>
                <c:pt idx="1785">
                  <c:v>112.36908780165638</c:v>
                </c:pt>
                <c:pt idx="1786">
                  <c:v>112.54899735923095</c:v>
                </c:pt>
                <c:pt idx="1787">
                  <c:v>112.796373000896</c:v>
                </c:pt>
                <c:pt idx="1788">
                  <c:v>112.83443079192139</c:v>
                </c:pt>
                <c:pt idx="1789">
                  <c:v>113.14538024359479</c:v>
                </c:pt>
                <c:pt idx="1790">
                  <c:v>113.2253880997277</c:v>
                </c:pt>
                <c:pt idx="1791">
                  <c:v>113.1951148568666</c:v>
                </c:pt>
                <c:pt idx="1792">
                  <c:v>113.43038120138722</c:v>
                </c:pt>
                <c:pt idx="1793">
                  <c:v>113.58001751610068</c:v>
                </c:pt>
                <c:pt idx="1794">
                  <c:v>113.61937273182011</c:v>
                </c:pt>
                <c:pt idx="1795">
                  <c:v>113.75949459877725</c:v>
                </c:pt>
                <c:pt idx="1796">
                  <c:v>113.93248455798357</c:v>
                </c:pt>
                <c:pt idx="1797">
                  <c:v>113.99259856880779</c:v>
                </c:pt>
                <c:pt idx="1798">
                  <c:v>114.21359324169389</c:v>
                </c:pt>
                <c:pt idx="1799">
                  <c:v>114.23997421047284</c:v>
                </c:pt>
                <c:pt idx="1800">
                  <c:v>114.44021008825416</c:v>
                </c:pt>
                <c:pt idx="1801">
                  <c:v>114.59114382766167</c:v>
                </c:pt>
                <c:pt idx="1802">
                  <c:v>114.78186525768666</c:v>
                </c:pt>
                <c:pt idx="1803">
                  <c:v>114.9085804028053</c:v>
                </c:pt>
                <c:pt idx="1804">
                  <c:v>115.10924875548466</c:v>
                </c:pt>
                <c:pt idx="1805">
                  <c:v>115.10578895630051</c:v>
                </c:pt>
                <c:pt idx="1806">
                  <c:v>115.43533482858857</c:v>
                </c:pt>
                <c:pt idx="1807">
                  <c:v>115.46431064675564</c:v>
                </c:pt>
                <c:pt idx="1808">
                  <c:v>115.63124595738977</c:v>
                </c:pt>
                <c:pt idx="1809">
                  <c:v>115.81158798986236</c:v>
                </c:pt>
                <c:pt idx="1810">
                  <c:v>115.82196738741472</c:v>
                </c:pt>
                <c:pt idx="1811">
                  <c:v>116.08750697479644</c:v>
                </c:pt>
                <c:pt idx="1812">
                  <c:v>116.1108606192893</c:v>
                </c:pt>
                <c:pt idx="1813">
                  <c:v>116.29120265176191</c:v>
                </c:pt>
                <c:pt idx="1814">
                  <c:v>116.44213639116941</c:v>
                </c:pt>
                <c:pt idx="1815">
                  <c:v>116.47630190811265</c:v>
                </c:pt>
                <c:pt idx="1816">
                  <c:v>116.67783521058806</c:v>
                </c:pt>
                <c:pt idx="1817">
                  <c:v>116.85731229326463</c:v>
                </c:pt>
                <c:pt idx="1818">
                  <c:v>117.03722185083922</c:v>
                </c:pt>
                <c:pt idx="1819">
                  <c:v>117.10944515880786</c:v>
                </c:pt>
                <c:pt idx="1820">
                  <c:v>117.45369517762846</c:v>
                </c:pt>
                <c:pt idx="1821">
                  <c:v>117.39314869190625</c:v>
                </c:pt>
                <c:pt idx="1822">
                  <c:v>117.66128312867605</c:v>
                </c:pt>
                <c:pt idx="1823">
                  <c:v>117.76161730501572</c:v>
                </c:pt>
                <c:pt idx="1824">
                  <c:v>117.88357522625617</c:v>
                </c:pt>
                <c:pt idx="1825">
                  <c:v>118.21312109854425</c:v>
                </c:pt>
                <c:pt idx="1826">
                  <c:v>118.17852310670295</c:v>
                </c:pt>
                <c:pt idx="1827">
                  <c:v>118.33897129386682</c:v>
                </c:pt>
                <c:pt idx="1828">
                  <c:v>118.54699171981245</c:v>
                </c:pt>
                <c:pt idx="1829">
                  <c:v>118.50979887858311</c:v>
                </c:pt>
                <c:pt idx="1830">
                  <c:v>118.74376779840965</c:v>
                </c:pt>
                <c:pt idx="1831">
                  <c:v>118.87437521761045</c:v>
                </c:pt>
                <c:pt idx="1832">
                  <c:v>118.97470939395014</c:v>
                </c:pt>
                <c:pt idx="1833">
                  <c:v>119.29474081848181</c:v>
                </c:pt>
                <c:pt idx="1834">
                  <c:v>119.31636456338261</c:v>
                </c:pt>
                <c:pt idx="1835">
                  <c:v>119.54471130953497</c:v>
                </c:pt>
                <c:pt idx="1836">
                  <c:v>119.68483317649209</c:v>
                </c:pt>
                <c:pt idx="1837">
                  <c:v>119.58839127423458</c:v>
                </c:pt>
                <c:pt idx="1838">
                  <c:v>119.86128293488255</c:v>
                </c:pt>
                <c:pt idx="1839">
                  <c:v>119.97632125775476</c:v>
                </c:pt>
                <c:pt idx="1840">
                  <c:v>120.12898489675433</c:v>
                </c:pt>
                <c:pt idx="1841">
                  <c:v>120.22888659819601</c:v>
                </c:pt>
                <c:pt idx="1842">
                  <c:v>120.37290073923526</c:v>
                </c:pt>
                <c:pt idx="1843">
                  <c:v>120.48966896169955</c:v>
                </c:pt>
                <c:pt idx="1844">
                  <c:v>120.73012500499635</c:v>
                </c:pt>
                <c:pt idx="1845">
                  <c:v>120.80018593847493</c:v>
                </c:pt>
                <c:pt idx="1846">
                  <c:v>120.90008763991658</c:v>
                </c:pt>
                <c:pt idx="1847">
                  <c:v>121.31439859221575</c:v>
                </c:pt>
                <c:pt idx="1848">
                  <c:v>121.30877641854153</c:v>
                </c:pt>
                <c:pt idx="1849">
                  <c:v>121.73649409267921</c:v>
                </c:pt>
                <c:pt idx="1850">
                  <c:v>121.72827706961689</c:v>
                </c:pt>
                <c:pt idx="1851">
                  <c:v>121.80828492574983</c:v>
                </c:pt>
                <c:pt idx="1852">
                  <c:v>122.19016026069777</c:v>
                </c:pt>
                <c:pt idx="1853">
                  <c:v>122.08982608435811</c:v>
                </c:pt>
                <c:pt idx="1854">
                  <c:v>122.45310499869142</c:v>
                </c:pt>
                <c:pt idx="1855">
                  <c:v>122.55343917503109</c:v>
                </c:pt>
                <c:pt idx="1856">
                  <c:v>122.67799194565964</c:v>
                </c:pt>
                <c:pt idx="1857">
                  <c:v>122.8764979238489</c:v>
                </c:pt>
                <c:pt idx="1858">
                  <c:v>122.92536758732469</c:v>
                </c:pt>
                <c:pt idx="1859">
                  <c:v>123.18096025205206</c:v>
                </c:pt>
                <c:pt idx="1860">
                  <c:v>123.26096810818497</c:v>
                </c:pt>
                <c:pt idx="1861">
                  <c:v>123.35827496023853</c:v>
                </c:pt>
                <c:pt idx="1862">
                  <c:v>123.48109783127502</c:v>
                </c:pt>
                <c:pt idx="1863">
                  <c:v>123.68479350824049</c:v>
                </c:pt>
                <c:pt idx="1864">
                  <c:v>123.76480136437341</c:v>
                </c:pt>
                <c:pt idx="1865">
                  <c:v>123.88459691112381</c:v>
                </c:pt>
                <c:pt idx="1866">
                  <c:v>124.06147914441227</c:v>
                </c:pt>
                <c:pt idx="1867">
                  <c:v>124.2046283356555</c:v>
                </c:pt>
                <c:pt idx="1868">
                  <c:v>124.57742169774517</c:v>
                </c:pt>
                <c:pt idx="1869">
                  <c:v>124.65742955387809</c:v>
                </c:pt>
                <c:pt idx="1870">
                  <c:v>124.55969022692651</c:v>
                </c:pt>
                <c:pt idx="1871">
                  <c:v>124.70197446837373</c:v>
                </c:pt>
                <c:pt idx="1872">
                  <c:v>124.60682999081025</c:v>
                </c:pt>
                <c:pt idx="1873">
                  <c:v>124.68640537204514</c:v>
                </c:pt>
                <c:pt idx="1874">
                  <c:v>125.07520030536138</c:v>
                </c:pt>
                <c:pt idx="1875">
                  <c:v>125.09898642475225</c:v>
                </c:pt>
                <c:pt idx="1876">
                  <c:v>125.40604360234347</c:v>
                </c:pt>
                <c:pt idx="1877">
                  <c:v>125.48475403378237</c:v>
                </c:pt>
                <c:pt idx="1878">
                  <c:v>125.58465573522402</c:v>
                </c:pt>
                <c:pt idx="1879">
                  <c:v>125.89560518689741</c:v>
                </c:pt>
                <c:pt idx="1880">
                  <c:v>125.8631695695462</c:v>
                </c:pt>
                <c:pt idx="1881">
                  <c:v>126.17584892081166</c:v>
                </c:pt>
                <c:pt idx="1882">
                  <c:v>126.45349780533782</c:v>
                </c:pt>
                <c:pt idx="1883">
                  <c:v>126.57329335208819</c:v>
                </c:pt>
                <c:pt idx="1884">
                  <c:v>126.80812722171079</c:v>
                </c:pt>
                <c:pt idx="1885">
                  <c:v>127.03214921888299</c:v>
                </c:pt>
                <c:pt idx="1886">
                  <c:v>127.25660369095323</c:v>
                </c:pt>
                <c:pt idx="1887">
                  <c:v>127.35131569361866</c:v>
                </c:pt>
                <c:pt idx="1888">
                  <c:v>127.59177173691546</c:v>
                </c:pt>
                <c:pt idx="1889">
                  <c:v>127.70594510999167</c:v>
                </c:pt>
                <c:pt idx="1890">
                  <c:v>127.94553620349244</c:v>
                </c:pt>
                <c:pt idx="1891">
                  <c:v>128.01170486288882</c:v>
                </c:pt>
                <c:pt idx="1892">
                  <c:v>128.11160656433051</c:v>
                </c:pt>
                <c:pt idx="1893">
                  <c:v>128.37455130232414</c:v>
                </c:pt>
                <c:pt idx="1894">
                  <c:v>128.21713043944635</c:v>
                </c:pt>
                <c:pt idx="1895">
                  <c:v>128.50688862111696</c:v>
                </c:pt>
                <c:pt idx="1896">
                  <c:v>128.4229884909019</c:v>
                </c:pt>
                <c:pt idx="1897">
                  <c:v>128.6033305233745</c:v>
                </c:pt>
                <c:pt idx="1898">
                  <c:v>128.82908242013875</c:v>
                </c:pt>
                <c:pt idx="1899">
                  <c:v>129.05483431690303</c:v>
                </c:pt>
                <c:pt idx="1900">
                  <c:v>129.48384941573471</c:v>
                </c:pt>
                <c:pt idx="1901">
                  <c:v>129.62397128269183</c:v>
                </c:pt>
                <c:pt idx="1902">
                  <c:v>129.79825866659223</c:v>
                </c:pt>
                <c:pt idx="1903">
                  <c:v>130.05601370580968</c:v>
                </c:pt>
                <c:pt idx="1904">
                  <c:v>129.96865377641046</c:v>
                </c:pt>
                <c:pt idx="1905">
                  <c:v>130.00195434355766</c:v>
                </c:pt>
                <c:pt idx="1906">
                  <c:v>130.06206835438189</c:v>
                </c:pt>
                <c:pt idx="1907">
                  <c:v>130.10488336928543</c:v>
                </c:pt>
                <c:pt idx="1908">
                  <c:v>130.22035416705569</c:v>
                </c:pt>
                <c:pt idx="1909">
                  <c:v>130.55422478832389</c:v>
                </c:pt>
                <c:pt idx="1910">
                  <c:v>130.57065883444849</c:v>
                </c:pt>
                <c:pt idx="1911">
                  <c:v>130.91058410428892</c:v>
                </c:pt>
                <c:pt idx="1912">
                  <c:v>131.27083569433614</c:v>
                </c:pt>
                <c:pt idx="1913">
                  <c:v>131.45809732517696</c:v>
                </c:pt>
                <c:pt idx="1914">
                  <c:v>131.72752918664082</c:v>
                </c:pt>
                <c:pt idx="1915">
                  <c:v>132.02766676586381</c:v>
                </c:pt>
                <c:pt idx="1916">
                  <c:v>132.05188536015271</c:v>
                </c:pt>
                <c:pt idx="1917">
                  <c:v>132.29320635324552</c:v>
                </c:pt>
                <c:pt idx="1918">
                  <c:v>131.98614917565428</c:v>
                </c:pt>
                <c:pt idx="1919">
                  <c:v>132.13059579159159</c:v>
                </c:pt>
                <c:pt idx="1920">
                  <c:v>132.27071765854873</c:v>
                </c:pt>
                <c:pt idx="1921">
                  <c:v>132.32391207100466</c:v>
                </c:pt>
                <c:pt idx="1922">
                  <c:v>132.7101121549328</c:v>
                </c:pt>
                <c:pt idx="1923">
                  <c:v>132.82515047780501</c:v>
                </c:pt>
                <c:pt idx="1924">
                  <c:v>133.10539421171927</c:v>
                </c:pt>
                <c:pt idx="1925">
                  <c:v>133.426290586047</c:v>
                </c:pt>
                <c:pt idx="1926">
                  <c:v>133.41158643951445</c:v>
                </c:pt>
                <c:pt idx="1927">
                  <c:v>133.84060153834616</c:v>
                </c:pt>
                <c:pt idx="1928">
                  <c:v>133.99196775265168</c:v>
                </c:pt>
                <c:pt idx="1929">
                  <c:v>134.33189302249215</c:v>
                </c:pt>
                <c:pt idx="1930">
                  <c:v>134.53169642537546</c:v>
                </c:pt>
                <c:pt idx="1931">
                  <c:v>134.79723601275717</c:v>
                </c:pt>
                <c:pt idx="1932">
                  <c:v>134.72501270478853</c:v>
                </c:pt>
                <c:pt idx="1933">
                  <c:v>135.18127372219524</c:v>
                </c:pt>
                <c:pt idx="1934">
                  <c:v>135.48184377631625</c:v>
                </c:pt>
                <c:pt idx="1935">
                  <c:v>135.51730671795352</c:v>
                </c:pt>
                <c:pt idx="1936">
                  <c:v>135.88058563228682</c:v>
                </c:pt>
                <c:pt idx="1937">
                  <c:v>135.38453692426268</c:v>
                </c:pt>
                <c:pt idx="1938">
                  <c:v>131.94333416075074</c:v>
                </c:pt>
                <c:pt idx="1939">
                  <c:v>129.68192291902596</c:v>
                </c:pt>
                <c:pt idx="1940">
                  <c:v>125.4172879496919</c:v>
                </c:pt>
                <c:pt idx="1941">
                  <c:v>123.72933842273613</c:v>
                </c:pt>
                <c:pt idx="1942">
                  <c:v>123.37946623024132</c:v>
                </c:pt>
                <c:pt idx="1943">
                  <c:v>124.03899044971546</c:v>
                </c:pt>
                <c:pt idx="1944">
                  <c:v>124.87799175186616</c:v>
                </c:pt>
                <c:pt idx="1945">
                  <c:v>126.36959767512275</c:v>
                </c:pt>
                <c:pt idx="1946">
                  <c:v>127.19865205461909</c:v>
                </c:pt>
                <c:pt idx="1947">
                  <c:v>128.82519014605663</c:v>
                </c:pt>
                <c:pt idx="1948">
                  <c:v>129.60580733697518</c:v>
                </c:pt>
                <c:pt idx="1949">
                  <c:v>131.11038750717228</c:v>
                </c:pt>
                <c:pt idx="1950">
                  <c:v>132.41386684979196</c:v>
                </c:pt>
                <c:pt idx="1951">
                  <c:v>132.86277579393237</c:v>
                </c:pt>
                <c:pt idx="1952">
                  <c:v>133.97942598060925</c:v>
                </c:pt>
                <c:pt idx="1953">
                  <c:v>134.43957927209809</c:v>
                </c:pt>
                <c:pt idx="1954">
                  <c:v>135.25522692975593</c:v>
                </c:pt>
                <c:pt idx="1955">
                  <c:v>135.76122256043445</c:v>
                </c:pt>
                <c:pt idx="1956">
                  <c:v>136.24645939600822</c:v>
                </c:pt>
                <c:pt idx="1957">
                  <c:v>136.62660483136409</c:v>
                </c:pt>
                <c:pt idx="1958">
                  <c:v>137.55210111311797</c:v>
                </c:pt>
                <c:pt idx="1959">
                  <c:v>138.04685239644809</c:v>
                </c:pt>
                <c:pt idx="1960">
                  <c:v>138.03647299889573</c:v>
                </c:pt>
                <c:pt idx="1961">
                  <c:v>134.49450358414609</c:v>
                </c:pt>
                <c:pt idx="1962">
                  <c:v>132.07480652974755</c:v>
                </c:pt>
                <c:pt idx="1963">
                  <c:v>128.06446680044675</c:v>
                </c:pt>
                <c:pt idx="1964">
                  <c:v>126.75363538456079</c:v>
                </c:pt>
                <c:pt idx="1965">
                  <c:v>126.08286681773826</c:v>
                </c:pt>
                <c:pt idx="1966">
                  <c:v>126.32289038613705</c:v>
                </c:pt>
                <c:pt idx="1967">
                  <c:v>127.40796990525872</c:v>
                </c:pt>
                <c:pt idx="1968">
                  <c:v>129.06002401567923</c:v>
                </c:pt>
                <c:pt idx="1969">
                  <c:v>129.83242418353547</c:v>
                </c:pt>
                <c:pt idx="1970">
                  <c:v>131.46674682313727</c:v>
                </c:pt>
                <c:pt idx="1971">
                  <c:v>132.26682538446659</c:v>
                </c:pt>
                <c:pt idx="1972">
                  <c:v>133.81768036875133</c:v>
                </c:pt>
                <c:pt idx="1973">
                  <c:v>134.43049729923976</c:v>
                </c:pt>
                <c:pt idx="1974">
                  <c:v>135.72619209369518</c:v>
                </c:pt>
                <c:pt idx="1975">
                  <c:v>136.22613307580147</c:v>
                </c:pt>
                <c:pt idx="1976">
                  <c:v>136.08687615864039</c:v>
                </c:pt>
                <c:pt idx="1977">
                  <c:v>133.20486343826289</c:v>
                </c:pt>
                <c:pt idx="1978">
                  <c:v>131.25007689923135</c:v>
                </c:pt>
                <c:pt idx="1979">
                  <c:v>128.62149446909115</c:v>
                </c:pt>
                <c:pt idx="1980">
                  <c:v>128.02121931064519</c:v>
                </c:pt>
                <c:pt idx="1981">
                  <c:v>127.87677269470791</c:v>
                </c:pt>
                <c:pt idx="1982">
                  <c:v>128.60722279745661</c:v>
                </c:pt>
                <c:pt idx="1983">
                  <c:v>129.84972317945611</c:v>
                </c:pt>
                <c:pt idx="1984">
                  <c:v>131.78115607399479</c:v>
                </c:pt>
                <c:pt idx="1985">
                  <c:v>132.66167496635504</c:v>
                </c:pt>
                <c:pt idx="1986">
                  <c:v>134.24842536717512</c:v>
                </c:pt>
                <c:pt idx="1987">
                  <c:v>135.17478659872498</c:v>
                </c:pt>
                <c:pt idx="1988">
                  <c:v>136.58033001727642</c:v>
                </c:pt>
                <c:pt idx="1989">
                  <c:v>137.279641927368</c:v>
                </c:pt>
                <c:pt idx="1990">
                  <c:v>137.94565327031239</c:v>
                </c:pt>
                <c:pt idx="1991">
                  <c:v>136.86057375119066</c:v>
                </c:pt>
                <c:pt idx="1992">
                  <c:v>133.6801533511823</c:v>
                </c:pt>
                <c:pt idx="1993">
                  <c:v>131.09352098614963</c:v>
                </c:pt>
                <c:pt idx="1994">
                  <c:v>130.45345813708622</c:v>
                </c:pt>
                <c:pt idx="1995">
                  <c:v>130.47724425647706</c:v>
                </c:pt>
                <c:pt idx="1996">
                  <c:v>130.95642644347862</c:v>
                </c:pt>
                <c:pt idx="1997">
                  <c:v>132.23179491772729</c:v>
                </c:pt>
                <c:pt idx="1998">
                  <c:v>133.0111146839518</c:v>
                </c:pt>
                <c:pt idx="1999">
                  <c:v>134.72544517968655</c:v>
                </c:pt>
                <c:pt idx="2000">
                  <c:v>135.41135036793963</c:v>
                </c:pt>
                <c:pt idx="2001">
                  <c:v>137.01885956386448</c:v>
                </c:pt>
                <c:pt idx="2002">
                  <c:v>137.93008417398383</c:v>
                </c:pt>
                <c:pt idx="2003">
                  <c:v>138.3694786703679</c:v>
                </c:pt>
                <c:pt idx="2004">
                  <c:v>139.15615050985869</c:v>
                </c:pt>
                <c:pt idx="2005">
                  <c:v>139.18772117741386</c:v>
                </c:pt>
                <c:pt idx="2006">
                  <c:v>139.24567281374794</c:v>
                </c:pt>
                <c:pt idx="2007">
                  <c:v>138.37164104485799</c:v>
                </c:pt>
                <c:pt idx="2008">
                  <c:v>135.31231361629403</c:v>
                </c:pt>
                <c:pt idx="2009">
                  <c:v>133.96818163326083</c:v>
                </c:pt>
                <c:pt idx="2010">
                  <c:v>131.99306877402253</c:v>
                </c:pt>
                <c:pt idx="2011">
                  <c:v>132.02420696667969</c:v>
                </c:pt>
                <c:pt idx="2012">
                  <c:v>132.50425410347725</c:v>
                </c:pt>
                <c:pt idx="2013">
                  <c:v>133.94482798876797</c:v>
                </c:pt>
                <c:pt idx="2014">
                  <c:v>134.84740310092701</c:v>
                </c:pt>
                <c:pt idx="2015">
                  <c:v>136.53621757767883</c:v>
                </c:pt>
                <c:pt idx="2016">
                  <c:v>137.44052258942992</c:v>
                </c:pt>
                <c:pt idx="2017">
                  <c:v>138.96110433085357</c:v>
                </c:pt>
                <c:pt idx="2018">
                  <c:v>139.58040838481222</c:v>
                </c:pt>
                <c:pt idx="2019">
                  <c:v>140.30350641429467</c:v>
                </c:pt>
                <c:pt idx="2020">
                  <c:v>141.03871374092159</c:v>
                </c:pt>
                <c:pt idx="2021">
                  <c:v>141.12520872052477</c:v>
                </c:pt>
                <c:pt idx="2022">
                  <c:v>139.92595582832686</c:v>
                </c:pt>
                <c:pt idx="2023">
                  <c:v>138.62723370958534</c:v>
                </c:pt>
                <c:pt idx="2024">
                  <c:v>135.73830139083958</c:v>
                </c:pt>
                <c:pt idx="2025">
                  <c:v>135.0740199474873</c:v>
                </c:pt>
                <c:pt idx="2026">
                  <c:v>134.6938745121314</c:v>
                </c:pt>
                <c:pt idx="2027">
                  <c:v>134.82361698153613</c:v>
                </c:pt>
                <c:pt idx="2028">
                  <c:v>136.34982089663399</c:v>
                </c:pt>
                <c:pt idx="2029">
                  <c:v>137.84185929478861</c:v>
                </c:pt>
                <c:pt idx="2030">
                  <c:v>138.8231448383865</c:v>
                </c:pt>
                <c:pt idx="2031">
                  <c:v>140.26458367347325</c:v>
                </c:pt>
                <c:pt idx="2032">
                  <c:v>140.65164870719741</c:v>
                </c:pt>
                <c:pt idx="2033">
                  <c:v>141.69910291019178</c:v>
                </c:pt>
                <c:pt idx="2034">
                  <c:v>142.08443804432386</c:v>
                </c:pt>
                <c:pt idx="2035">
                  <c:v>142.4598262558016</c:v>
                </c:pt>
                <c:pt idx="2036">
                  <c:v>142.579621802552</c:v>
                </c:pt>
                <c:pt idx="2037">
                  <c:v>142.48058505090637</c:v>
                </c:pt>
                <c:pt idx="2038">
                  <c:v>142.24921098046789</c:v>
                </c:pt>
                <c:pt idx="2039">
                  <c:v>142.31018994108814</c:v>
                </c:pt>
                <c:pt idx="2040">
                  <c:v>142.29029609577938</c:v>
                </c:pt>
                <c:pt idx="2041">
                  <c:v>142.15536392759844</c:v>
                </c:pt>
                <c:pt idx="2042">
                  <c:v>142.22283001168893</c:v>
                </c:pt>
                <c:pt idx="2043">
                  <c:v>142.16877064943694</c:v>
                </c:pt>
                <c:pt idx="2044">
                  <c:v>142.33008378639687</c:v>
                </c:pt>
                <c:pt idx="2045">
                  <c:v>142.42998548783851</c:v>
                </c:pt>
                <c:pt idx="2046">
                  <c:v>142.33830080945916</c:v>
                </c:pt>
                <c:pt idx="2047">
                  <c:v>142.69898487440435</c:v>
                </c:pt>
                <c:pt idx="2048">
                  <c:v>142.51994026662578</c:v>
                </c:pt>
                <c:pt idx="2049">
                  <c:v>142.74223236420593</c:v>
                </c:pt>
                <c:pt idx="2050">
                  <c:v>142.80234637503014</c:v>
                </c:pt>
                <c:pt idx="2051">
                  <c:v>142.83132219319717</c:v>
                </c:pt>
                <c:pt idx="2052">
                  <c:v>143.23049652406579</c:v>
                </c:pt>
                <c:pt idx="2053">
                  <c:v>143.28066361223563</c:v>
                </c:pt>
                <c:pt idx="2054">
                  <c:v>143.62015640717806</c:v>
                </c:pt>
                <c:pt idx="2055">
                  <c:v>143.92332131068716</c:v>
                </c:pt>
                <c:pt idx="2056">
                  <c:v>143.92678110987126</c:v>
                </c:pt>
                <c:pt idx="2057">
                  <c:v>144.10712314234388</c:v>
                </c:pt>
                <c:pt idx="2058">
                  <c:v>144.27405845297801</c:v>
                </c:pt>
                <c:pt idx="2059">
                  <c:v>144.35406630911092</c:v>
                </c:pt>
                <c:pt idx="2060">
                  <c:v>144.61095639853232</c:v>
                </c:pt>
                <c:pt idx="2061">
                  <c:v>144.73421174446685</c:v>
                </c:pt>
                <c:pt idx="2062">
                  <c:v>144.90201200489696</c:v>
                </c:pt>
                <c:pt idx="2063">
                  <c:v>145.26702081882235</c:v>
                </c:pt>
                <c:pt idx="2064">
                  <c:v>145.42746900598621</c:v>
                </c:pt>
                <c:pt idx="2065">
                  <c:v>145.59656669111038</c:v>
                </c:pt>
                <c:pt idx="2066">
                  <c:v>145.92827493788852</c:v>
                </c:pt>
                <c:pt idx="2067">
                  <c:v>146.11596904362739</c:v>
                </c:pt>
                <c:pt idx="2068">
                  <c:v>146.25609091058453</c:v>
                </c:pt>
                <c:pt idx="2069">
                  <c:v>146.78500771085788</c:v>
                </c:pt>
                <c:pt idx="2070">
                  <c:v>146.81528095371897</c:v>
                </c:pt>
                <c:pt idx="2071">
                  <c:v>147.32992608235782</c:v>
                </c:pt>
                <c:pt idx="2072">
                  <c:v>147.64520028301135</c:v>
                </c:pt>
                <c:pt idx="2073">
                  <c:v>147.82554231548397</c:v>
                </c:pt>
                <c:pt idx="2074">
                  <c:v>148.34580961779702</c:v>
                </c:pt>
                <c:pt idx="2075">
                  <c:v>148.26753166125616</c:v>
                </c:pt>
                <c:pt idx="2076">
                  <c:v>148.81028765826602</c:v>
                </c:pt>
                <c:pt idx="2077">
                  <c:v>148.99019721584057</c:v>
                </c:pt>
                <c:pt idx="2078">
                  <c:v>149.38720917221912</c:v>
                </c:pt>
                <c:pt idx="2079">
                  <c:v>149.60474404592108</c:v>
                </c:pt>
                <c:pt idx="2080">
                  <c:v>149.8733109575889</c:v>
                </c:pt>
                <c:pt idx="2081">
                  <c:v>150.32524722601545</c:v>
                </c:pt>
                <c:pt idx="2082">
                  <c:v>150.52505062889875</c:v>
                </c:pt>
                <c:pt idx="2083">
                  <c:v>150.87708519588364</c:v>
                </c:pt>
                <c:pt idx="2084">
                  <c:v>150.98390649569356</c:v>
                </c:pt>
                <c:pt idx="2085">
                  <c:v>151.5396367396439</c:v>
                </c:pt>
                <c:pt idx="2086">
                  <c:v>151.66721683455856</c:v>
                </c:pt>
                <c:pt idx="2087">
                  <c:v>152.14639902156011</c:v>
                </c:pt>
                <c:pt idx="2088">
                  <c:v>152.59271311631244</c:v>
                </c:pt>
                <c:pt idx="2089">
                  <c:v>152.99534724636518</c:v>
                </c:pt>
                <c:pt idx="2090">
                  <c:v>153.43344431805519</c:v>
                </c:pt>
                <c:pt idx="2091">
                  <c:v>153.65357404114528</c:v>
                </c:pt>
                <c:pt idx="2092">
                  <c:v>154.07826439099679</c:v>
                </c:pt>
                <c:pt idx="2093">
                  <c:v>154.46403200002692</c:v>
                </c:pt>
                <c:pt idx="2094">
                  <c:v>154.79660519660106</c:v>
                </c:pt>
                <c:pt idx="2095">
                  <c:v>155.29438380421729</c:v>
                </c:pt>
                <c:pt idx="2096">
                  <c:v>155.85487127204581</c:v>
                </c:pt>
                <c:pt idx="2097">
                  <c:v>156.04343032758072</c:v>
                </c:pt>
                <c:pt idx="2098">
                  <c:v>156.61948689173781</c:v>
                </c:pt>
                <c:pt idx="2099">
                  <c:v>156.96503433525245</c:v>
                </c:pt>
                <c:pt idx="2100">
                  <c:v>157.27944358610995</c:v>
                </c:pt>
                <c:pt idx="2101">
                  <c:v>157.77938456821624</c:v>
                </c:pt>
                <c:pt idx="2102">
                  <c:v>158.04751900498607</c:v>
                </c:pt>
                <c:pt idx="2103">
                  <c:v>158.7779691077348</c:v>
                </c:pt>
                <c:pt idx="2104">
                  <c:v>159.15595216860061</c:v>
                </c:pt>
                <c:pt idx="2105">
                  <c:v>159.83580270828151</c:v>
                </c:pt>
                <c:pt idx="2106">
                  <c:v>160.48581247999928</c:v>
                </c:pt>
                <c:pt idx="2107">
                  <c:v>160.96023744312265</c:v>
                </c:pt>
                <c:pt idx="2108">
                  <c:v>161.40784896256903</c:v>
                </c:pt>
                <c:pt idx="2109">
                  <c:v>161.87621927712019</c:v>
                </c:pt>
                <c:pt idx="2110">
                  <c:v>162.55606981680106</c:v>
                </c:pt>
                <c:pt idx="2111">
                  <c:v>162.72776235131334</c:v>
                </c:pt>
                <c:pt idx="2112">
                  <c:v>163.65109625857716</c:v>
                </c:pt>
                <c:pt idx="2113">
                  <c:v>163.82711354206958</c:v>
                </c:pt>
                <c:pt idx="2114">
                  <c:v>164.60643330829407</c:v>
                </c:pt>
                <c:pt idx="2115">
                  <c:v>165.54749868637654</c:v>
                </c:pt>
                <c:pt idx="2116">
                  <c:v>165.67378135659717</c:v>
                </c:pt>
                <c:pt idx="2117">
                  <c:v>166.66241897346134</c:v>
                </c:pt>
                <c:pt idx="2118">
                  <c:v>166.80773053919467</c:v>
                </c:pt>
                <c:pt idx="2119">
                  <c:v>167.60651167582992</c:v>
                </c:pt>
                <c:pt idx="2120">
                  <c:v>168.11034493201834</c:v>
                </c:pt>
                <c:pt idx="2121">
                  <c:v>168.87755540109842</c:v>
                </c:pt>
                <c:pt idx="2122">
                  <c:v>169.29921842666386</c:v>
                </c:pt>
                <c:pt idx="2123">
                  <c:v>170.17887236922803</c:v>
                </c:pt>
                <c:pt idx="2124">
                  <c:v>170.99884477586608</c:v>
                </c:pt>
                <c:pt idx="2125">
                  <c:v>171.40580365489893</c:v>
                </c:pt>
                <c:pt idx="2126">
                  <c:v>172.16133730173257</c:v>
                </c:pt>
                <c:pt idx="2127">
                  <c:v>172.58948745076822</c:v>
                </c:pt>
                <c:pt idx="2128">
                  <c:v>173.4488150731257</c:v>
                </c:pt>
                <c:pt idx="2129">
                  <c:v>173.9816241474812</c:v>
                </c:pt>
                <c:pt idx="2130">
                  <c:v>174.72331859757833</c:v>
                </c:pt>
                <c:pt idx="2131">
                  <c:v>175.29807773704138</c:v>
                </c:pt>
                <c:pt idx="2132">
                  <c:v>176.01382369325759</c:v>
                </c:pt>
                <c:pt idx="2133">
                  <c:v>176.87315131561499</c:v>
                </c:pt>
                <c:pt idx="2134">
                  <c:v>177.54608225692763</c:v>
                </c:pt>
                <c:pt idx="2135">
                  <c:v>178.17533323354067</c:v>
                </c:pt>
                <c:pt idx="2136">
                  <c:v>178.84177705138305</c:v>
                </c:pt>
                <c:pt idx="2137">
                  <c:v>179.53719668739251</c:v>
                </c:pt>
                <c:pt idx="2138">
                  <c:v>179.97659118377661</c:v>
                </c:pt>
                <c:pt idx="2139">
                  <c:v>180.96566127553879</c:v>
                </c:pt>
                <c:pt idx="2140">
                  <c:v>181.24676995924909</c:v>
                </c:pt>
                <c:pt idx="2141">
                  <c:v>182.32449740510452</c:v>
                </c:pt>
                <c:pt idx="2142">
                  <c:v>183.22447766787548</c:v>
                </c:pt>
                <c:pt idx="2143">
                  <c:v>183.41346919830838</c:v>
                </c:pt>
                <c:pt idx="2144">
                  <c:v>184.49638634294001</c:v>
                </c:pt>
                <c:pt idx="2145">
                  <c:v>184.8207425164519</c:v>
                </c:pt>
                <c:pt idx="2146">
                  <c:v>185.69390933554584</c:v>
                </c:pt>
                <c:pt idx="2147">
                  <c:v>186.15363015213663</c:v>
                </c:pt>
                <c:pt idx="2148">
                  <c:v>187.02852687082267</c:v>
                </c:pt>
                <c:pt idx="2149">
                  <c:v>187.4657589927167</c:v>
                </c:pt>
                <c:pt idx="2150">
                  <c:v>188.54608128796022</c:v>
                </c:pt>
                <c:pt idx="2151">
                  <c:v>189.44562907583312</c:v>
                </c:pt>
                <c:pt idx="2152">
                  <c:v>189.73063003362557</c:v>
                </c:pt>
                <c:pt idx="2153">
                  <c:v>190.82522400050362</c:v>
                </c:pt>
                <c:pt idx="2154">
                  <c:v>191.09206101257936</c:v>
                </c:pt>
                <c:pt idx="2155">
                  <c:v>192.21606327252255</c:v>
                </c:pt>
                <c:pt idx="2156">
                  <c:v>192.67578408911336</c:v>
                </c:pt>
                <c:pt idx="2157">
                  <c:v>193.3283887102192</c:v>
                </c:pt>
                <c:pt idx="2158">
                  <c:v>194.5354261505814</c:v>
                </c:pt>
                <c:pt idx="2159">
                  <c:v>194.85286272572503</c:v>
                </c:pt>
                <c:pt idx="2160">
                  <c:v>196.01189545240743</c:v>
                </c:pt>
                <c:pt idx="2161">
                  <c:v>196.47204874389629</c:v>
                </c:pt>
                <c:pt idx="2162">
                  <c:v>197.19947152235892</c:v>
                </c:pt>
                <c:pt idx="2163">
                  <c:v>197.83174982325804</c:v>
                </c:pt>
                <c:pt idx="2164">
                  <c:v>198.59939276723614</c:v>
                </c:pt>
                <c:pt idx="2165">
                  <c:v>199.07857495423767</c:v>
                </c:pt>
                <c:pt idx="2166">
                  <c:v>200.33448205807565</c:v>
                </c:pt>
                <c:pt idx="2167">
                  <c:v>201.09650282837953</c:v>
                </c:pt>
                <c:pt idx="2168">
                  <c:v>201.53589732476357</c:v>
                </c:pt>
                <c:pt idx="2169">
                  <c:v>202.73169041777734</c:v>
                </c:pt>
                <c:pt idx="2170">
                  <c:v>203.21130507967692</c:v>
                </c:pt>
                <c:pt idx="2171">
                  <c:v>204.04944143203159</c:v>
                </c:pt>
                <c:pt idx="2172">
                  <c:v>204.76561986314582</c:v>
                </c:pt>
                <c:pt idx="2173">
                  <c:v>205.54277725488021</c:v>
                </c:pt>
                <c:pt idx="2174">
                  <c:v>206.06174713249919</c:v>
                </c:pt>
                <c:pt idx="2175">
                  <c:v>207.38339042083561</c:v>
                </c:pt>
                <c:pt idx="2176">
                  <c:v>208.21460717482205</c:v>
                </c:pt>
                <c:pt idx="2177">
                  <c:v>209.01598316084537</c:v>
                </c:pt>
                <c:pt idx="2178">
                  <c:v>209.771949282577</c:v>
                </c:pt>
                <c:pt idx="2179">
                  <c:v>210.31167795530078</c:v>
                </c:pt>
                <c:pt idx="2180">
                  <c:v>211.52477004423517</c:v>
                </c:pt>
                <c:pt idx="2181">
                  <c:v>211.98362591102997</c:v>
                </c:pt>
                <c:pt idx="2182">
                  <c:v>213.28148307997546</c:v>
                </c:pt>
                <c:pt idx="2183">
                  <c:v>214.18276076744041</c:v>
                </c:pt>
                <c:pt idx="2184">
                  <c:v>214.74195081057491</c:v>
                </c:pt>
                <c:pt idx="2185">
                  <c:v>216.1150586117752</c:v>
                </c:pt>
                <c:pt idx="2186">
                  <c:v>216.46320090467788</c:v>
                </c:pt>
                <c:pt idx="2187">
                  <c:v>217.61877383217617</c:v>
                </c:pt>
                <c:pt idx="2188">
                  <c:v>218.28694754961063</c:v>
                </c:pt>
                <c:pt idx="2189">
                  <c:v>219.46630659649981</c:v>
                </c:pt>
                <c:pt idx="2190">
                  <c:v>220.14356228679256</c:v>
                </c:pt>
                <c:pt idx="2191">
                  <c:v>221.28443106775833</c:v>
                </c:pt>
                <c:pt idx="2192">
                  <c:v>222.33361517034476</c:v>
                </c:pt>
                <c:pt idx="2193">
                  <c:v>222.93302537899467</c:v>
                </c:pt>
                <c:pt idx="2194">
                  <c:v>224.21315107712152</c:v>
                </c:pt>
                <c:pt idx="2195">
                  <c:v>224.62875945411471</c:v>
                </c:pt>
                <c:pt idx="2196">
                  <c:v>226.15928811819273</c:v>
                </c:pt>
                <c:pt idx="2197">
                  <c:v>226.46072312210975</c:v>
                </c:pt>
                <c:pt idx="2198">
                  <c:v>227.69889875512914</c:v>
                </c:pt>
                <c:pt idx="2199">
                  <c:v>228.65812807892817</c:v>
                </c:pt>
                <c:pt idx="2200">
                  <c:v>229.68136368763362</c:v>
                </c:pt>
                <c:pt idx="2201">
                  <c:v>231.20367532864935</c:v>
                </c:pt>
                <c:pt idx="2202">
                  <c:v>231.84373817771271</c:v>
                </c:pt>
                <c:pt idx="2203">
                  <c:v>232.79734532783769</c:v>
                </c:pt>
                <c:pt idx="2204">
                  <c:v>233.83009538429951</c:v>
                </c:pt>
                <c:pt idx="2205">
                  <c:v>234.66477193747002</c:v>
                </c:pt>
                <c:pt idx="2206">
                  <c:v>235.46614792349334</c:v>
                </c:pt>
                <c:pt idx="2207">
                  <c:v>236.72551482651545</c:v>
                </c:pt>
                <c:pt idx="2208">
                  <c:v>237.24880945311455</c:v>
                </c:pt>
                <c:pt idx="2209">
                  <c:v>238.5034191322585</c:v>
                </c:pt>
                <c:pt idx="2210">
                  <c:v>239.64947761200045</c:v>
                </c:pt>
                <c:pt idx="2211">
                  <c:v>240.39117206209761</c:v>
                </c:pt>
                <c:pt idx="2212">
                  <c:v>241.62978017001495</c:v>
                </c:pt>
                <c:pt idx="2213">
                  <c:v>242.13793817518351</c:v>
                </c:pt>
                <c:pt idx="2214">
                  <c:v>243.24464143920599</c:v>
                </c:pt>
                <c:pt idx="2215">
                  <c:v>244.12645775626024</c:v>
                </c:pt>
                <c:pt idx="2216">
                  <c:v>245.28592295784074</c:v>
                </c:pt>
                <c:pt idx="2217">
                  <c:v>245.6059543823724</c:v>
                </c:pt>
                <c:pt idx="2218">
                  <c:v>246.95224873989571</c:v>
                </c:pt>
                <c:pt idx="2219">
                  <c:v>247.834497531848</c:v>
                </c:pt>
                <c:pt idx="2220">
                  <c:v>248.88843885831255</c:v>
                </c:pt>
                <c:pt idx="2221">
                  <c:v>250.02844268948232</c:v>
                </c:pt>
                <c:pt idx="2222">
                  <c:v>250.31128127278464</c:v>
                </c:pt>
                <c:pt idx="2223">
                  <c:v>251.58016262356304</c:v>
                </c:pt>
                <c:pt idx="2224">
                  <c:v>251.87165070482575</c:v>
                </c:pt>
                <c:pt idx="2225">
                  <c:v>252.95024310047722</c:v>
                </c:pt>
                <c:pt idx="2226">
                  <c:v>254.1551181663493</c:v>
                </c:pt>
                <c:pt idx="2227">
                  <c:v>254.42541497760917</c:v>
                </c:pt>
                <c:pt idx="2228">
                  <c:v>255.83312077065071</c:v>
                </c:pt>
                <c:pt idx="2229">
                  <c:v>256.03595149782012</c:v>
                </c:pt>
                <c:pt idx="2230">
                  <c:v>256.99431587182323</c:v>
                </c:pt>
                <c:pt idx="2231">
                  <c:v>257.63437872088662</c:v>
                </c:pt>
                <c:pt idx="2232">
                  <c:v>258.31725658485362</c:v>
                </c:pt>
                <c:pt idx="2233">
                  <c:v>258.89461057370477</c:v>
                </c:pt>
                <c:pt idx="2234">
                  <c:v>259.68603963707369</c:v>
                </c:pt>
                <c:pt idx="2235">
                  <c:v>260.5051470939157</c:v>
                </c:pt>
                <c:pt idx="2236">
                  <c:v>261.0007633270418</c:v>
                </c:pt>
                <c:pt idx="2237">
                  <c:v>261.96042512573899</c:v>
                </c:pt>
                <c:pt idx="2238">
                  <c:v>262.10530421657427</c:v>
                </c:pt>
                <c:pt idx="2239">
                  <c:v>263.07145313874162</c:v>
                </c:pt>
                <c:pt idx="2240">
                  <c:v>263.43127225389082</c:v>
                </c:pt>
                <c:pt idx="2241">
                  <c:v>263.78849651965186</c:v>
                </c:pt>
                <c:pt idx="2242">
                  <c:v>264.22226884236176</c:v>
                </c:pt>
                <c:pt idx="2243">
                  <c:v>264.67117778650214</c:v>
                </c:pt>
                <c:pt idx="2244">
                  <c:v>265.27015552025404</c:v>
                </c:pt>
                <c:pt idx="2245">
                  <c:v>265.98892880075636</c:v>
                </c:pt>
                <c:pt idx="2246">
                  <c:v>266.19997655098814</c:v>
                </c:pt>
                <c:pt idx="2247">
                  <c:v>266.79852180984199</c:v>
                </c:pt>
                <c:pt idx="2248">
                  <c:v>266.86209561985032</c:v>
                </c:pt>
                <c:pt idx="2249">
                  <c:v>267.10168671335111</c:v>
                </c:pt>
                <c:pt idx="2250">
                  <c:v>267.81656771977129</c:v>
                </c:pt>
                <c:pt idx="2251">
                  <c:v>268.03756239265738</c:v>
                </c:pt>
                <c:pt idx="2252">
                  <c:v>268.46441511699896</c:v>
                </c:pt>
                <c:pt idx="2253">
                  <c:v>268.93624523073424</c:v>
                </c:pt>
                <c:pt idx="2254">
                  <c:v>269.09626094300012</c:v>
                </c:pt>
                <c:pt idx="2255">
                  <c:v>269.3769371518124</c:v>
                </c:pt>
                <c:pt idx="2256">
                  <c:v>269.37088250324018</c:v>
                </c:pt>
                <c:pt idx="2257">
                  <c:v>269.42926661447234</c:v>
                </c:pt>
                <c:pt idx="2258">
                  <c:v>269.56852353163339</c:v>
                </c:pt>
                <c:pt idx="2259">
                  <c:v>270.00964792760954</c:v>
                </c:pt>
                <c:pt idx="2260">
                  <c:v>270.04554334414485</c:v>
                </c:pt>
                <c:pt idx="2261">
                  <c:v>270.40752483378412</c:v>
                </c:pt>
                <c:pt idx="2262">
                  <c:v>270.56754054604994</c:v>
                </c:pt>
                <c:pt idx="2263">
                  <c:v>270.34611339826586</c:v>
                </c:pt>
                <c:pt idx="2264">
                  <c:v>270.72323150933568</c:v>
                </c:pt>
                <c:pt idx="2265">
                  <c:v>270.38503613908728</c:v>
                </c:pt>
                <c:pt idx="2266">
                  <c:v>270.95028083079399</c:v>
                </c:pt>
                <c:pt idx="2267">
                  <c:v>270.99006852141144</c:v>
                </c:pt>
                <c:pt idx="2268">
                  <c:v>270.69036341708642</c:v>
                </c:pt>
                <c:pt idx="2269">
                  <c:v>270.96109270324433</c:v>
                </c:pt>
                <c:pt idx="2270">
                  <c:v>270.66441492320553</c:v>
                </c:pt>
                <c:pt idx="2271">
                  <c:v>270.86638070057887</c:v>
                </c:pt>
                <c:pt idx="2272">
                  <c:v>270.86638070057887</c:v>
                </c:pt>
                <c:pt idx="2273">
                  <c:v>270.65230562606104</c:v>
                </c:pt>
                <c:pt idx="2274">
                  <c:v>270.82659300996147</c:v>
                </c:pt>
                <c:pt idx="2275">
                  <c:v>270.47758576726267</c:v>
                </c:pt>
                <c:pt idx="2276">
                  <c:v>270.5887318160527</c:v>
                </c:pt>
                <c:pt idx="2277">
                  <c:v>270.54894412543524</c:v>
                </c:pt>
                <c:pt idx="2278">
                  <c:v>270.34957319744996</c:v>
                </c:pt>
                <c:pt idx="2279">
                  <c:v>270.33054430193732</c:v>
                </c:pt>
                <c:pt idx="2280">
                  <c:v>270.34438349867384</c:v>
                </c:pt>
                <c:pt idx="2281">
                  <c:v>270.28470196274759</c:v>
                </c:pt>
                <c:pt idx="2282">
                  <c:v>270.11819912701151</c:v>
                </c:pt>
                <c:pt idx="2283">
                  <c:v>270.17831313783569</c:v>
                </c:pt>
                <c:pt idx="2284">
                  <c:v>269.70475312450839</c:v>
                </c:pt>
                <c:pt idx="2285">
                  <c:v>269.88509515698098</c:v>
                </c:pt>
                <c:pt idx="2286">
                  <c:v>269.72551191961315</c:v>
                </c:pt>
                <c:pt idx="2287">
                  <c:v>269.34060926037904</c:v>
                </c:pt>
                <c:pt idx="2288">
                  <c:v>269.59793182469849</c:v>
                </c:pt>
                <c:pt idx="2289">
                  <c:v>269.11053261463462</c:v>
                </c:pt>
                <c:pt idx="2290">
                  <c:v>269.27703545037076</c:v>
                </c:pt>
                <c:pt idx="2291">
                  <c:v>269.0573382021787</c:v>
                </c:pt>
                <c:pt idx="2292">
                  <c:v>268.70962838417398</c:v>
                </c:pt>
                <c:pt idx="2293">
                  <c:v>268.66205614539223</c:v>
                </c:pt>
                <c:pt idx="2294">
                  <c:v>268.40170625678672</c:v>
                </c:pt>
                <c:pt idx="2295">
                  <c:v>268.16211516328593</c:v>
                </c:pt>
                <c:pt idx="2296">
                  <c:v>267.97917828142522</c:v>
                </c:pt>
                <c:pt idx="2297">
                  <c:v>267.75039906037483</c:v>
                </c:pt>
                <c:pt idx="2298">
                  <c:v>267.65611953260742</c:v>
                </c:pt>
                <c:pt idx="2299">
                  <c:v>267.57438177688238</c:v>
                </c:pt>
                <c:pt idx="2300">
                  <c:v>267.29457051786619</c:v>
                </c:pt>
                <c:pt idx="2301">
                  <c:v>266.9196147812865</c:v>
                </c:pt>
                <c:pt idx="2302">
                  <c:v>266.72629850187332</c:v>
                </c:pt>
                <c:pt idx="2303">
                  <c:v>266.19651675180404</c:v>
                </c:pt>
                <c:pt idx="2304">
                  <c:v>266.03650103953811</c:v>
                </c:pt>
                <c:pt idx="2305">
                  <c:v>265.96989990524366</c:v>
                </c:pt>
                <c:pt idx="2306">
                  <c:v>265.60921584029848</c:v>
                </c:pt>
                <c:pt idx="2307">
                  <c:v>265.51234146314295</c:v>
                </c:pt>
                <c:pt idx="2308">
                  <c:v>265.13652077676716</c:v>
                </c:pt>
                <c:pt idx="2309">
                  <c:v>264.75767276610532</c:v>
                </c:pt>
                <c:pt idx="2310">
                  <c:v>264.61755089914823</c:v>
                </c:pt>
                <c:pt idx="2311">
                  <c:v>264.20280747195102</c:v>
                </c:pt>
                <c:pt idx="2312">
                  <c:v>263.90742711660624</c:v>
                </c:pt>
                <c:pt idx="2313">
                  <c:v>263.40056653613163</c:v>
                </c:pt>
                <c:pt idx="2314">
                  <c:v>262.98149835995434</c:v>
                </c:pt>
                <c:pt idx="2315">
                  <c:v>263.10518618078686</c:v>
                </c:pt>
                <c:pt idx="2316">
                  <c:v>262.44263463702663</c:v>
                </c:pt>
                <c:pt idx="2317">
                  <c:v>262.5403739639782</c:v>
                </c:pt>
                <c:pt idx="2318">
                  <c:v>262.08065314738735</c:v>
                </c:pt>
                <c:pt idx="2319">
                  <c:v>261.37961133770369</c:v>
                </c:pt>
                <c:pt idx="2320">
                  <c:v>261.25505856707514</c:v>
                </c:pt>
                <c:pt idx="2321">
                  <c:v>260.73911601374226</c:v>
                </c:pt>
                <c:pt idx="2322">
                  <c:v>260.30793854042048</c:v>
                </c:pt>
                <c:pt idx="2323">
                  <c:v>259.8287563534189</c:v>
                </c:pt>
                <c:pt idx="2324">
                  <c:v>259.84735277403365</c:v>
                </c:pt>
                <c:pt idx="2325">
                  <c:v>259.03992213943809</c:v>
                </c:pt>
                <c:pt idx="2326">
                  <c:v>257.21401312001524</c:v>
                </c:pt>
                <c:pt idx="2327">
                  <c:v>256.13931299844592</c:v>
                </c:pt>
                <c:pt idx="2328">
                  <c:v>255.64066944103371</c:v>
                </c:pt>
                <c:pt idx="2329">
                  <c:v>255.99010915863047</c:v>
                </c:pt>
                <c:pt idx="2330">
                  <c:v>255.95378126719717</c:v>
                </c:pt>
                <c:pt idx="2331">
                  <c:v>256.27338021683084</c:v>
                </c:pt>
                <c:pt idx="2332">
                  <c:v>256.1739109902872</c:v>
                </c:pt>
                <c:pt idx="2333">
                  <c:v>255.72327214655473</c:v>
                </c:pt>
                <c:pt idx="2334">
                  <c:v>255.62207302041904</c:v>
                </c:pt>
                <c:pt idx="2335">
                  <c:v>254.94914207910639</c:v>
                </c:pt>
                <c:pt idx="2336">
                  <c:v>254.80037071418894</c:v>
                </c:pt>
                <c:pt idx="2337">
                  <c:v>254.24118067105445</c:v>
                </c:pt>
                <c:pt idx="2338">
                  <c:v>253.72610306751756</c:v>
                </c:pt>
                <c:pt idx="2339">
                  <c:v>253.36801385196051</c:v>
                </c:pt>
                <c:pt idx="2340">
                  <c:v>252.98440861742043</c:v>
                </c:pt>
                <c:pt idx="2341">
                  <c:v>252.38499840877051</c:v>
                </c:pt>
                <c:pt idx="2342">
                  <c:v>252.16054393670032</c:v>
                </c:pt>
                <c:pt idx="2343">
                  <c:v>251.35873547577896</c:v>
                </c:pt>
                <c:pt idx="2344">
                  <c:v>250.77402941366157</c:v>
                </c:pt>
                <c:pt idx="2345">
                  <c:v>250.6814797854862</c:v>
                </c:pt>
                <c:pt idx="2346">
                  <c:v>250.00249419560132</c:v>
                </c:pt>
                <c:pt idx="2347">
                  <c:v>249.40827368572758</c:v>
                </c:pt>
                <c:pt idx="2348">
                  <c:v>248.85816561545147</c:v>
                </c:pt>
                <c:pt idx="2349">
                  <c:v>248.53510686663364</c:v>
                </c:pt>
                <c:pt idx="2350">
                  <c:v>247.80206191449679</c:v>
                </c:pt>
                <c:pt idx="2351">
                  <c:v>247.42234895403894</c:v>
                </c:pt>
                <c:pt idx="2352">
                  <c:v>246.37835455022869</c:v>
                </c:pt>
                <c:pt idx="2353">
                  <c:v>245.8857656413887</c:v>
                </c:pt>
                <c:pt idx="2354">
                  <c:v>245.31360135131374</c:v>
                </c:pt>
                <c:pt idx="2355">
                  <c:v>244.51525268957656</c:v>
                </c:pt>
                <c:pt idx="2356">
                  <c:v>244.34961480363646</c:v>
                </c:pt>
                <c:pt idx="2357">
                  <c:v>243.21177334695682</c:v>
                </c:pt>
                <c:pt idx="2358">
                  <c:v>243.06127208244726</c:v>
                </c:pt>
                <c:pt idx="2359">
                  <c:v>242.13188352661129</c:v>
                </c:pt>
                <c:pt idx="2360">
                  <c:v>241.23363316343242</c:v>
                </c:pt>
                <c:pt idx="2361">
                  <c:v>240.80721291398882</c:v>
                </c:pt>
                <c:pt idx="2362">
                  <c:v>239.73770249119568</c:v>
                </c:pt>
                <c:pt idx="2363">
                  <c:v>239.18975679540961</c:v>
                </c:pt>
                <c:pt idx="2364">
                  <c:v>238.31313017713154</c:v>
                </c:pt>
                <c:pt idx="2365">
                  <c:v>237.8733032058494</c:v>
                </c:pt>
                <c:pt idx="2366">
                  <c:v>237.09009116554276</c:v>
                </c:pt>
                <c:pt idx="2367">
                  <c:v>236.54128051996071</c:v>
                </c:pt>
                <c:pt idx="2368">
                  <c:v>235.49036651778223</c:v>
                </c:pt>
                <c:pt idx="2369">
                  <c:v>234.4917819782637</c:v>
                </c:pt>
                <c:pt idx="2370">
                  <c:v>234.12763811413438</c:v>
                </c:pt>
                <c:pt idx="2371">
                  <c:v>232.85702686376388</c:v>
                </c:pt>
                <c:pt idx="2372">
                  <c:v>232.64165436455198</c:v>
                </c:pt>
                <c:pt idx="2373">
                  <c:v>231.33990492152432</c:v>
                </c:pt>
                <c:pt idx="2374">
                  <c:v>230.82093504390534</c:v>
                </c:pt>
                <c:pt idx="2375">
                  <c:v>229.99663788828721</c:v>
                </c:pt>
                <c:pt idx="2376">
                  <c:v>229.15071698776822</c:v>
                </c:pt>
                <c:pt idx="2377">
                  <c:v>228.32166260827191</c:v>
                </c:pt>
                <c:pt idx="2378">
                  <c:v>227.18252372689818</c:v>
                </c:pt>
                <c:pt idx="2379">
                  <c:v>226.41228593353202</c:v>
                </c:pt>
                <c:pt idx="2380">
                  <c:v>225.42970296524007</c:v>
                </c:pt>
                <c:pt idx="2381">
                  <c:v>224.70098276208338</c:v>
                </c:pt>
                <c:pt idx="2382">
                  <c:v>223.80273239890451</c:v>
                </c:pt>
                <c:pt idx="2383">
                  <c:v>223.22321603556327</c:v>
                </c:pt>
                <c:pt idx="2384">
                  <c:v>221.82199736599199</c:v>
                </c:pt>
                <c:pt idx="2385">
                  <c:v>221.15901334733374</c:v>
                </c:pt>
                <c:pt idx="2386">
                  <c:v>220.02419921494021</c:v>
                </c:pt>
                <c:pt idx="2387">
                  <c:v>218.8405154190709</c:v>
                </c:pt>
                <c:pt idx="2388">
                  <c:v>218.241537685319</c:v>
                </c:pt>
                <c:pt idx="2389">
                  <c:v>216.9501676398437</c:v>
                </c:pt>
                <c:pt idx="2390">
                  <c:v>216.28588619649139</c:v>
                </c:pt>
                <c:pt idx="2391">
                  <c:v>215.2561634643157</c:v>
                </c:pt>
                <c:pt idx="2392">
                  <c:v>214.63729188525508</c:v>
                </c:pt>
                <c:pt idx="2393">
                  <c:v>213.46312253714211</c:v>
                </c:pt>
                <c:pt idx="2394">
                  <c:v>212.96750630401598</c:v>
                </c:pt>
                <c:pt idx="2395">
                  <c:v>211.61991452179865</c:v>
                </c:pt>
                <c:pt idx="2396">
                  <c:v>210.69052596596265</c:v>
                </c:pt>
                <c:pt idx="2397">
                  <c:v>210.11100960262141</c:v>
                </c:pt>
                <c:pt idx="2398">
                  <c:v>208.77768949203858</c:v>
                </c:pt>
                <c:pt idx="2399">
                  <c:v>208.45290084362873</c:v>
                </c:pt>
                <c:pt idx="2400">
                  <c:v>207.20391333815903</c:v>
                </c:pt>
                <c:pt idx="2401">
                  <c:v>206.66504961523131</c:v>
                </c:pt>
                <c:pt idx="2402">
                  <c:v>205.63402945836162</c:v>
                </c:pt>
                <c:pt idx="2403">
                  <c:v>204.86638651438349</c:v>
                </c:pt>
                <c:pt idx="2404">
                  <c:v>204.06976775223831</c:v>
                </c:pt>
                <c:pt idx="2405">
                  <c:v>202.95268509066344</c:v>
                </c:pt>
                <c:pt idx="2406">
                  <c:v>202.43371521304445</c:v>
                </c:pt>
                <c:pt idx="2407">
                  <c:v>201.50908388108664</c:v>
                </c:pt>
                <c:pt idx="2408">
                  <c:v>201.04720069000572</c:v>
                </c:pt>
                <c:pt idx="2409">
                  <c:v>200.1450580527447</c:v>
                </c:pt>
                <c:pt idx="2410">
                  <c:v>199.72771977615943</c:v>
                </c:pt>
                <c:pt idx="2411">
                  <c:v>198.82903693808251</c:v>
                </c:pt>
                <c:pt idx="2412">
                  <c:v>198.17037766840443</c:v>
                </c:pt>
                <c:pt idx="2413">
                  <c:v>197.48404000525335</c:v>
                </c:pt>
                <c:pt idx="2414">
                  <c:v>196.40631255939789</c:v>
                </c:pt>
                <c:pt idx="2415">
                  <c:v>196.10833735466497</c:v>
                </c:pt>
                <c:pt idx="2416">
                  <c:v>195.26976852741228</c:v>
                </c:pt>
                <c:pt idx="2417">
                  <c:v>194.63316547753297</c:v>
                </c:pt>
                <c:pt idx="2418">
                  <c:v>194.03072794459692</c:v>
                </c:pt>
                <c:pt idx="2419">
                  <c:v>193.29681804266409</c:v>
                </c:pt>
                <c:pt idx="2420">
                  <c:v>192.19962922639792</c:v>
                </c:pt>
                <c:pt idx="2421">
                  <c:v>192.18492507986537</c:v>
                </c:pt>
                <c:pt idx="2422">
                  <c:v>191.1279564291147</c:v>
                </c:pt>
                <c:pt idx="2423">
                  <c:v>190.6764526355862</c:v>
                </c:pt>
                <c:pt idx="2424">
                  <c:v>190.21586686919935</c:v>
                </c:pt>
                <c:pt idx="2425">
                  <c:v>189.49709358869703</c:v>
                </c:pt>
                <c:pt idx="2426">
                  <c:v>189.24669062274586</c:v>
                </c:pt>
                <c:pt idx="2427">
                  <c:v>188.30778761915349</c:v>
                </c:pt>
                <c:pt idx="2428">
                  <c:v>188.01197478891066</c:v>
                </c:pt>
                <c:pt idx="2429">
                  <c:v>187.27547003758968</c:v>
                </c:pt>
                <c:pt idx="2430">
                  <c:v>186.53680291177866</c:v>
                </c:pt>
                <c:pt idx="2431">
                  <c:v>186.17611884683348</c:v>
                </c:pt>
                <c:pt idx="2432">
                  <c:v>185.36652583774784</c:v>
                </c:pt>
                <c:pt idx="2433">
                  <c:v>184.91761689360746</c:v>
                </c:pt>
                <c:pt idx="2434">
                  <c:v>184.13916207717895</c:v>
                </c:pt>
                <c:pt idx="2435">
                  <c:v>183.84421419673211</c:v>
                </c:pt>
                <c:pt idx="2436">
                  <c:v>182.85644152966398</c:v>
                </c:pt>
                <c:pt idx="2437">
                  <c:v>182.75178260434416</c:v>
                </c:pt>
                <c:pt idx="2438">
                  <c:v>181.8889951828026</c:v>
                </c:pt>
                <c:pt idx="2439">
                  <c:v>181.17065437719828</c:v>
                </c:pt>
                <c:pt idx="2440">
                  <c:v>181.02577528636297</c:v>
                </c:pt>
                <c:pt idx="2441">
                  <c:v>179.94545299111948</c:v>
                </c:pt>
                <c:pt idx="2442">
                  <c:v>179.91734212274844</c:v>
                </c:pt>
                <c:pt idx="2443">
                  <c:v>179.25825037817231</c:v>
                </c:pt>
                <c:pt idx="2444">
                  <c:v>178.68089638932119</c:v>
                </c:pt>
                <c:pt idx="2445">
                  <c:v>178.21512092415813</c:v>
                </c:pt>
                <c:pt idx="2446">
                  <c:v>177.74675060960701</c:v>
                </c:pt>
                <c:pt idx="2447">
                  <c:v>177.14344812687492</c:v>
                </c:pt>
                <c:pt idx="2448">
                  <c:v>176.80395533193249</c:v>
                </c:pt>
                <c:pt idx="2449">
                  <c:v>176.01771596733971</c:v>
                </c:pt>
                <c:pt idx="2450">
                  <c:v>175.40965626072946</c:v>
                </c:pt>
                <c:pt idx="2451">
                  <c:v>175.01913142782115</c:v>
                </c:pt>
                <c:pt idx="2452">
                  <c:v>174.3012230971149</c:v>
                </c:pt>
                <c:pt idx="2453">
                  <c:v>174.00238294258597</c:v>
                </c:pt>
                <c:pt idx="2454">
                  <c:v>173.39518818577176</c:v>
                </c:pt>
                <c:pt idx="2455">
                  <c:v>173.20835902982893</c:v>
                </c:pt>
                <c:pt idx="2456">
                  <c:v>172.57305340464364</c:v>
                </c:pt>
                <c:pt idx="2457">
                  <c:v>171.99483446599649</c:v>
                </c:pt>
                <c:pt idx="2458">
                  <c:v>171.57836113920723</c:v>
                </c:pt>
                <c:pt idx="2459">
                  <c:v>171.25573486528745</c:v>
                </c:pt>
                <c:pt idx="2460">
                  <c:v>170.79125682481845</c:v>
                </c:pt>
                <c:pt idx="2461">
                  <c:v>170.32029166087921</c:v>
                </c:pt>
                <c:pt idx="2462">
                  <c:v>170.04091287676098</c:v>
                </c:pt>
                <c:pt idx="2463">
                  <c:v>169.23996936563566</c:v>
                </c:pt>
                <c:pt idx="2464">
                  <c:v>169.21315592195867</c:v>
                </c:pt>
                <c:pt idx="2465">
                  <c:v>168.50476203900877</c:v>
                </c:pt>
                <c:pt idx="2466">
                  <c:v>167.94600447077229</c:v>
                </c:pt>
                <c:pt idx="2467">
                  <c:v>167.84826514382073</c:v>
                </c:pt>
                <c:pt idx="2468">
                  <c:v>167.05251133147161</c:v>
                </c:pt>
                <c:pt idx="2469">
                  <c:v>167.07154022698433</c:v>
                </c:pt>
                <c:pt idx="2470">
                  <c:v>166.58933071569666</c:v>
                </c:pt>
                <c:pt idx="2471">
                  <c:v>166.34973962219587</c:v>
                </c:pt>
                <c:pt idx="2472">
                  <c:v>165.91466987479197</c:v>
                </c:pt>
                <c:pt idx="2473">
                  <c:v>165.55398580984675</c:v>
                </c:pt>
                <c:pt idx="2474">
                  <c:v>165.06442422529284</c:v>
                </c:pt>
                <c:pt idx="2475">
                  <c:v>164.62935447788894</c:v>
                </c:pt>
                <c:pt idx="2476">
                  <c:v>164.36943706418143</c:v>
                </c:pt>
                <c:pt idx="2477">
                  <c:v>163.77564902920565</c:v>
                </c:pt>
                <c:pt idx="2478">
                  <c:v>163.55465435631959</c:v>
                </c:pt>
                <c:pt idx="2479">
                  <c:v>163.01535815849388</c:v>
                </c:pt>
                <c:pt idx="2480">
                  <c:v>162.77619953989114</c:v>
                </c:pt>
                <c:pt idx="2481">
                  <c:v>162.42113764862015</c:v>
                </c:pt>
                <c:pt idx="2482">
                  <c:v>161.96920138019357</c:v>
                </c:pt>
                <c:pt idx="2483">
                  <c:v>161.625383836271</c:v>
                </c:pt>
                <c:pt idx="2484">
                  <c:v>160.9092054051568</c:v>
                </c:pt>
                <c:pt idx="2485">
                  <c:v>160.70983447717151</c:v>
                </c:pt>
                <c:pt idx="2486">
                  <c:v>160.52430274592271</c:v>
                </c:pt>
                <c:pt idx="2487">
                  <c:v>160.16145630648745</c:v>
                </c:pt>
                <c:pt idx="2488">
                  <c:v>159.87948267298111</c:v>
                </c:pt>
                <c:pt idx="2489">
                  <c:v>159.36008032046411</c:v>
                </c:pt>
                <c:pt idx="2490">
                  <c:v>158.9418770940828</c:v>
                </c:pt>
                <c:pt idx="2491">
                  <c:v>158.76369743610027</c:v>
                </c:pt>
                <c:pt idx="2492">
                  <c:v>158.43847631279237</c:v>
                </c:pt>
                <c:pt idx="2493">
                  <c:v>157.96491629946505</c:v>
                </c:pt>
                <c:pt idx="2494">
                  <c:v>157.78543921678846</c:v>
                </c:pt>
                <c:pt idx="2495">
                  <c:v>157.3875623106139</c:v>
                </c:pt>
                <c:pt idx="2496">
                  <c:v>157.21154502712145</c:v>
                </c:pt>
                <c:pt idx="2497">
                  <c:v>156.77863765420761</c:v>
                </c:pt>
                <c:pt idx="2498">
                  <c:v>156.45038920661361</c:v>
                </c:pt>
                <c:pt idx="2499">
                  <c:v>156.03175350533428</c:v>
                </c:pt>
                <c:pt idx="2500">
                  <c:v>155.77183609162677</c:v>
                </c:pt>
                <c:pt idx="2501">
                  <c:v>155.4115845015796</c:v>
                </c:pt>
                <c:pt idx="2502">
                  <c:v>155.11058197256057</c:v>
                </c:pt>
                <c:pt idx="2503">
                  <c:v>154.93110488988401</c:v>
                </c:pt>
                <c:pt idx="2504">
                  <c:v>154.55485172861026</c:v>
                </c:pt>
                <c:pt idx="2505">
                  <c:v>154.33299210592813</c:v>
                </c:pt>
                <c:pt idx="2506">
                  <c:v>153.81791450239126</c:v>
                </c:pt>
                <c:pt idx="2507">
                  <c:v>153.7067684536012</c:v>
                </c:pt>
                <c:pt idx="2508">
                  <c:v>153.28770027742388</c:v>
                </c:pt>
                <c:pt idx="2509">
                  <c:v>152.75272882857828</c:v>
                </c:pt>
                <c:pt idx="2510">
                  <c:v>152.76267575123265</c:v>
                </c:pt>
                <c:pt idx="2511">
                  <c:v>152.35701429689382</c:v>
                </c:pt>
                <c:pt idx="2512">
                  <c:v>152.3094420581121</c:v>
                </c:pt>
                <c:pt idx="2513">
                  <c:v>152.03049574889187</c:v>
                </c:pt>
                <c:pt idx="2514">
                  <c:v>151.70830194987008</c:v>
                </c:pt>
                <c:pt idx="2515">
                  <c:v>151.45876393371495</c:v>
                </c:pt>
                <c:pt idx="2516">
                  <c:v>151.26501517940386</c:v>
                </c:pt>
                <c:pt idx="2517">
                  <c:v>150.88573469384397</c:v>
                </c:pt>
                <c:pt idx="2518">
                  <c:v>150.60678838462374</c:v>
                </c:pt>
                <c:pt idx="2519">
                  <c:v>150.29627140784839</c:v>
                </c:pt>
                <c:pt idx="2520">
                  <c:v>150.09430563047499</c:v>
                </c:pt>
                <c:pt idx="2521">
                  <c:v>149.9446693157615</c:v>
                </c:pt>
                <c:pt idx="2522">
                  <c:v>149.64539668633461</c:v>
                </c:pt>
                <c:pt idx="2523">
                  <c:v>149.44083605957309</c:v>
                </c:pt>
                <c:pt idx="2524">
                  <c:v>149.247087305262</c:v>
                </c:pt>
                <c:pt idx="2525">
                  <c:v>148.90499966093148</c:v>
                </c:pt>
                <c:pt idx="2526">
                  <c:v>148.84964287398546</c:v>
                </c:pt>
                <c:pt idx="2527">
                  <c:v>148.53047639924975</c:v>
                </c:pt>
                <c:pt idx="2528">
                  <c:v>148.06124113490259</c:v>
                </c:pt>
                <c:pt idx="2529">
                  <c:v>147.88954860039033</c:v>
                </c:pt>
                <c:pt idx="2530">
                  <c:v>147.70401686914153</c:v>
                </c:pt>
                <c:pt idx="2531">
                  <c:v>147.56432747708237</c:v>
                </c:pt>
                <c:pt idx="2532">
                  <c:v>147.56000272810223</c:v>
                </c:pt>
                <c:pt idx="2533">
                  <c:v>147.20364341213718</c:v>
                </c:pt>
                <c:pt idx="2534">
                  <c:v>147.17207274458204</c:v>
                </c:pt>
                <c:pt idx="2535">
                  <c:v>146.72056895105354</c:v>
                </c:pt>
                <c:pt idx="2536">
                  <c:v>146.3616147857004</c:v>
                </c:pt>
                <c:pt idx="2537">
                  <c:v>146.31533997161267</c:v>
                </c:pt>
                <c:pt idx="2538">
                  <c:v>145.76652932603062</c:v>
                </c:pt>
                <c:pt idx="2539">
                  <c:v>145.70987511439057</c:v>
                </c:pt>
                <c:pt idx="2540">
                  <c:v>145.53385783089809</c:v>
                </c:pt>
                <c:pt idx="2541">
                  <c:v>145.47374382007391</c:v>
                </c:pt>
                <c:pt idx="2542">
                  <c:v>145.34832609964931</c:v>
                </c:pt>
                <c:pt idx="2543">
                  <c:v>145.29340178760128</c:v>
                </c:pt>
                <c:pt idx="2544">
                  <c:v>145.24496459902352</c:v>
                </c:pt>
                <c:pt idx="2545">
                  <c:v>145.02526735083148</c:v>
                </c:pt>
                <c:pt idx="2546">
                  <c:v>144.87865836040413</c:v>
                </c:pt>
                <c:pt idx="2547">
                  <c:v>143.04409984302097</c:v>
                </c:pt>
                <c:pt idx="2548">
                  <c:v>142.2029361663802</c:v>
                </c:pt>
                <c:pt idx="2549">
                  <c:v>140.72257459047202</c:v>
                </c:pt>
                <c:pt idx="2550">
                  <c:v>140.54309750779544</c:v>
                </c:pt>
                <c:pt idx="2551">
                  <c:v>141.10617982501208</c:v>
                </c:pt>
                <c:pt idx="2552">
                  <c:v>141.46989121424338</c:v>
                </c:pt>
                <c:pt idx="2553">
                  <c:v>142.59821822316667</c:v>
                </c:pt>
                <c:pt idx="2554">
                  <c:v>143.47700721593483</c:v>
                </c:pt>
                <c:pt idx="2555">
                  <c:v>143.60285741125742</c:v>
                </c:pt>
                <c:pt idx="2556">
                  <c:v>144.14518093336929</c:v>
                </c:pt>
                <c:pt idx="2557">
                  <c:v>143.70535396208717</c:v>
                </c:pt>
                <c:pt idx="2558">
                  <c:v>141.81370875816594</c:v>
                </c:pt>
                <c:pt idx="2559">
                  <c:v>140.65597345617758</c:v>
                </c:pt>
                <c:pt idx="2560">
                  <c:v>139.04803178535474</c:v>
                </c:pt>
                <c:pt idx="2561">
                  <c:v>138.90445011921349</c:v>
                </c:pt>
                <c:pt idx="2562">
                  <c:v>139.32827551926897</c:v>
                </c:pt>
                <c:pt idx="2563">
                  <c:v>140.33031985797166</c:v>
                </c:pt>
                <c:pt idx="2564">
                  <c:v>140.82896341538392</c:v>
                </c:pt>
                <c:pt idx="2565">
                  <c:v>141.64936829691993</c:v>
                </c:pt>
                <c:pt idx="2566">
                  <c:v>141.95599299961319</c:v>
                </c:pt>
                <c:pt idx="2567">
                  <c:v>142.55151093418098</c:v>
                </c:pt>
                <c:pt idx="2568">
                  <c:v>142.67173895582937</c:v>
                </c:pt>
                <c:pt idx="2569">
                  <c:v>141.34879824279892</c:v>
                </c:pt>
                <c:pt idx="2570">
                  <c:v>140.15343762468319</c:v>
                </c:pt>
                <c:pt idx="2571">
                  <c:v>137.77871795967826</c:v>
                </c:pt>
                <c:pt idx="2572">
                  <c:v>136.84024743098396</c:v>
                </c:pt>
                <c:pt idx="2573">
                  <c:v>136.8800351216014</c:v>
                </c:pt>
                <c:pt idx="2574">
                  <c:v>137.51966549576682</c:v>
                </c:pt>
                <c:pt idx="2575">
                  <c:v>138.29855278709331</c:v>
                </c:pt>
                <c:pt idx="2576">
                  <c:v>138.9074774434996</c:v>
                </c:pt>
                <c:pt idx="2577">
                  <c:v>138.61988163631906</c:v>
                </c:pt>
                <c:pt idx="2578">
                  <c:v>136.90382124099224</c:v>
                </c:pt>
                <c:pt idx="2579">
                  <c:v>136.08082151006815</c:v>
                </c:pt>
                <c:pt idx="2580">
                  <c:v>135.57525835428766</c:v>
                </c:pt>
                <c:pt idx="2581">
                  <c:v>135.9977863296491</c:v>
                </c:pt>
                <c:pt idx="2582">
                  <c:v>136.5163237323701</c:v>
                </c:pt>
                <c:pt idx="2583">
                  <c:v>137.59924087700171</c:v>
                </c:pt>
                <c:pt idx="2584">
                  <c:v>137.3687317563593</c:v>
                </c:pt>
                <c:pt idx="2585">
                  <c:v>135.9999487041392</c:v>
                </c:pt>
                <c:pt idx="2586">
                  <c:v>135.32399043854048</c:v>
                </c:pt>
                <c:pt idx="2587">
                  <c:v>134.68565748906909</c:v>
                </c:pt>
                <c:pt idx="2588">
                  <c:v>135.01650078605121</c:v>
                </c:pt>
                <c:pt idx="2589">
                  <c:v>135.54239026203842</c:v>
                </c:pt>
                <c:pt idx="2590">
                  <c:v>136.75504987607485</c:v>
                </c:pt>
                <c:pt idx="2591">
                  <c:v>137.37348898023745</c:v>
                </c:pt>
                <c:pt idx="2592">
                  <c:v>138.63545073264766</c:v>
                </c:pt>
                <c:pt idx="2593">
                  <c:v>138.45986592405322</c:v>
                </c:pt>
                <c:pt idx="2594">
                  <c:v>136.60887336054549</c:v>
                </c:pt>
                <c:pt idx="2595">
                  <c:v>135.22062893791465</c:v>
                </c:pt>
                <c:pt idx="2596">
                  <c:v>133.46651075156248</c:v>
                </c:pt>
                <c:pt idx="2597">
                  <c:v>133.32595640970735</c:v>
                </c:pt>
                <c:pt idx="2598">
                  <c:v>133.51451546524223</c:v>
                </c:pt>
                <c:pt idx="2599">
                  <c:v>134.70338895988775</c:v>
                </c:pt>
                <c:pt idx="2600">
                  <c:v>135.26214652812419</c:v>
                </c:pt>
                <c:pt idx="2601">
                  <c:v>136.63741670381452</c:v>
                </c:pt>
                <c:pt idx="2602">
                  <c:v>137.37392145513547</c:v>
                </c:pt>
                <c:pt idx="2603">
                  <c:v>138.34050285220087</c:v>
                </c:pt>
                <c:pt idx="2604">
                  <c:v>138.54117120488019</c:v>
                </c:pt>
                <c:pt idx="2605">
                  <c:v>136.42290915439864</c:v>
                </c:pt>
                <c:pt idx="2606">
                  <c:v>134.82750925561828</c:v>
                </c:pt>
                <c:pt idx="2607">
                  <c:v>132.28801665446932</c:v>
                </c:pt>
                <c:pt idx="2608">
                  <c:v>131.34132910271268</c:v>
                </c:pt>
                <c:pt idx="2609">
                  <c:v>131.37938689373811</c:v>
                </c:pt>
                <c:pt idx="2610">
                  <c:v>132.21665829629671</c:v>
                </c:pt>
                <c:pt idx="2611">
                  <c:v>132.87661499066888</c:v>
                </c:pt>
                <c:pt idx="2612">
                  <c:v>133.95650481101441</c:v>
                </c:pt>
                <c:pt idx="2613">
                  <c:v>134.03867504163739</c:v>
                </c:pt>
                <c:pt idx="2614">
                  <c:v>132.13708291506182</c:v>
                </c:pt>
                <c:pt idx="2615">
                  <c:v>130.32371566768145</c:v>
                </c:pt>
                <c:pt idx="2616">
                  <c:v>130.03655233539894</c:v>
                </c:pt>
                <c:pt idx="2617">
                  <c:v>129.84799327986406</c:v>
                </c:pt>
                <c:pt idx="2618">
                  <c:v>130.38858690238382</c:v>
                </c:pt>
                <c:pt idx="2619">
                  <c:v>131.48620819354801</c:v>
                </c:pt>
                <c:pt idx="2620">
                  <c:v>131.93641456238248</c:v>
                </c:pt>
                <c:pt idx="2621">
                  <c:v>133.22951450744978</c:v>
                </c:pt>
                <c:pt idx="2622">
                  <c:v>133.64598783423904</c:v>
                </c:pt>
                <c:pt idx="2623">
                  <c:v>134.79031641438894</c:v>
                </c:pt>
                <c:pt idx="2624">
                  <c:v>135.68770182777178</c:v>
                </c:pt>
                <c:pt idx="2625">
                  <c:v>135.95886358882765</c:v>
                </c:pt>
                <c:pt idx="2626">
                  <c:v>136.51805363196215</c:v>
                </c:pt>
                <c:pt idx="2627">
                  <c:v>135.91388619943405</c:v>
                </c:pt>
                <c:pt idx="2628">
                  <c:v>132.74168282248797</c:v>
                </c:pt>
                <c:pt idx="2629">
                  <c:v>130.90409698081871</c:v>
                </c:pt>
                <c:pt idx="2630">
                  <c:v>128.58430162786181</c:v>
                </c:pt>
                <c:pt idx="2631">
                  <c:v>128.17215305005271</c:v>
                </c:pt>
                <c:pt idx="2632">
                  <c:v>128.24524130781739</c:v>
                </c:pt>
                <c:pt idx="2633">
                  <c:v>129.18241441181769</c:v>
                </c:pt>
                <c:pt idx="2634">
                  <c:v>129.69749201535453</c:v>
                </c:pt>
                <c:pt idx="2635">
                  <c:v>131.06843744206472</c:v>
                </c:pt>
                <c:pt idx="2636">
                  <c:v>131.44988030211468</c:v>
                </c:pt>
                <c:pt idx="2637">
                  <c:v>132.72351887677129</c:v>
                </c:pt>
                <c:pt idx="2638">
                  <c:v>133.24292122928827</c:v>
                </c:pt>
                <c:pt idx="2639">
                  <c:v>133.96774915836281</c:v>
                </c:pt>
                <c:pt idx="2640">
                  <c:v>134.55548254476633</c:v>
                </c:pt>
                <c:pt idx="2641">
                  <c:v>133.73767251261839</c:v>
                </c:pt>
                <c:pt idx="2642">
                  <c:v>130.46599990912867</c:v>
                </c:pt>
                <c:pt idx="2643">
                  <c:v>128.69025797787569</c:v>
                </c:pt>
                <c:pt idx="2644">
                  <c:v>126.16114477427912</c:v>
                </c:pt>
                <c:pt idx="2645">
                  <c:v>125.78575656280141</c:v>
                </c:pt>
                <c:pt idx="2646">
                  <c:v>125.80521793321209</c:v>
                </c:pt>
                <c:pt idx="2647">
                  <c:v>126.22428610938942</c:v>
                </c:pt>
                <c:pt idx="2648">
                  <c:v>127.48149063792144</c:v>
                </c:pt>
                <c:pt idx="2649">
                  <c:v>128.15009683025391</c:v>
                </c:pt>
                <c:pt idx="2650">
                  <c:v>129.33637547551132</c:v>
                </c:pt>
                <c:pt idx="2651">
                  <c:v>130.47421693219096</c:v>
                </c:pt>
                <c:pt idx="2652">
                  <c:v>130.95339911919248</c:v>
                </c:pt>
                <c:pt idx="2653">
                  <c:v>131.72623176194679</c:v>
                </c:pt>
                <c:pt idx="2654">
                  <c:v>132.15740923526857</c:v>
                </c:pt>
                <c:pt idx="2655">
                  <c:v>132.68978583472605</c:v>
                </c:pt>
                <c:pt idx="2656">
                  <c:v>132.96873214394626</c:v>
                </c:pt>
                <c:pt idx="2657">
                  <c:v>133.52921961177475</c:v>
                </c:pt>
                <c:pt idx="2658">
                  <c:v>132.97608421721253</c:v>
                </c:pt>
                <c:pt idx="2659">
                  <c:v>129.89124076966561</c:v>
                </c:pt>
                <c:pt idx="2660">
                  <c:v>126.29348209307194</c:v>
                </c:pt>
                <c:pt idx="2661">
                  <c:v>125.1578030108824</c:v>
                </c:pt>
                <c:pt idx="2662">
                  <c:v>124.3979446150686</c:v>
                </c:pt>
                <c:pt idx="2663">
                  <c:v>124.36377909812535</c:v>
                </c:pt>
                <c:pt idx="2664">
                  <c:v>125.25986708681413</c:v>
                </c:pt>
                <c:pt idx="2665">
                  <c:v>125.68628733625775</c:v>
                </c:pt>
                <c:pt idx="2666">
                  <c:v>126.80250504803659</c:v>
                </c:pt>
                <c:pt idx="2667">
                  <c:v>127.45381224444844</c:v>
                </c:pt>
                <c:pt idx="2668">
                  <c:v>128.37282140273206</c:v>
                </c:pt>
                <c:pt idx="2669">
                  <c:v>129.32037390428474</c:v>
                </c:pt>
                <c:pt idx="2670">
                  <c:v>129.69922191494661</c:v>
                </c:pt>
                <c:pt idx="2671">
                  <c:v>130.34360951299016</c:v>
                </c:pt>
                <c:pt idx="2672">
                  <c:v>130.69650902977108</c:v>
                </c:pt>
                <c:pt idx="2673">
                  <c:v>131.13979580023732</c:v>
                </c:pt>
                <c:pt idx="2674">
                  <c:v>131.24099492637302</c:v>
                </c:pt>
                <c:pt idx="2675">
                  <c:v>131.55972892621068</c:v>
                </c:pt>
                <c:pt idx="2676">
                  <c:v>131.95025375911899</c:v>
                </c:pt>
                <c:pt idx="2677">
                  <c:v>132.05275030994872</c:v>
                </c:pt>
                <c:pt idx="2678">
                  <c:v>132.16995100731103</c:v>
                </c:pt>
                <c:pt idx="2679">
                  <c:v>131.93425218789241</c:v>
                </c:pt>
                <c:pt idx="2680">
                  <c:v>131.71541988949639</c:v>
                </c:pt>
                <c:pt idx="2681">
                  <c:v>131.66438785153051</c:v>
                </c:pt>
                <c:pt idx="2682">
                  <c:v>131.40274053823097</c:v>
                </c:pt>
                <c:pt idx="2683">
                  <c:v>131.60470631560435</c:v>
                </c:pt>
                <c:pt idx="2684">
                  <c:v>131.56491862498689</c:v>
                </c:pt>
                <c:pt idx="2685">
                  <c:v>131.48274839436388</c:v>
                </c:pt>
                <c:pt idx="2686">
                  <c:v>131.57919029662142</c:v>
                </c:pt>
                <c:pt idx="2687">
                  <c:v>131.57227069825313</c:v>
                </c:pt>
                <c:pt idx="2688">
                  <c:v>131.67995694785907</c:v>
                </c:pt>
                <c:pt idx="2689">
                  <c:v>131.64016925724161</c:v>
                </c:pt>
                <c:pt idx="2690">
                  <c:v>131.33700435373254</c:v>
                </c:pt>
                <c:pt idx="2691">
                  <c:v>131.25569907290557</c:v>
                </c:pt>
                <c:pt idx="2692">
                  <c:v>131.00313373246433</c:v>
                </c:pt>
                <c:pt idx="2693">
                  <c:v>130.88377066061196</c:v>
                </c:pt>
                <c:pt idx="2694">
                  <c:v>130.79424835672268</c:v>
                </c:pt>
                <c:pt idx="2695">
                  <c:v>130.68699458201476</c:v>
                </c:pt>
                <c:pt idx="2696">
                  <c:v>130.61390632425008</c:v>
                </c:pt>
                <c:pt idx="2697">
                  <c:v>130.64288214241714</c:v>
                </c:pt>
                <c:pt idx="2698">
                  <c:v>130.60266197690166</c:v>
                </c:pt>
                <c:pt idx="2699">
                  <c:v>130.43615914116558</c:v>
                </c:pt>
                <c:pt idx="2700">
                  <c:v>130.45691793627034</c:v>
                </c:pt>
                <c:pt idx="2701">
                  <c:v>130.15894273153742</c:v>
                </c:pt>
                <c:pt idx="2702">
                  <c:v>130.27917075318581</c:v>
                </c:pt>
                <c:pt idx="2703">
                  <c:v>130.15937520643544</c:v>
                </c:pt>
                <c:pt idx="2704">
                  <c:v>129.87999642231722</c:v>
                </c:pt>
                <c:pt idx="2705">
                  <c:v>129.9971971196795</c:v>
                </c:pt>
                <c:pt idx="2706">
                  <c:v>129.72517040882755</c:v>
                </c:pt>
                <c:pt idx="2707">
                  <c:v>129.62526870738589</c:v>
                </c:pt>
                <c:pt idx="2708">
                  <c:v>129.36016159490217</c:v>
                </c:pt>
                <c:pt idx="2709">
                  <c:v>129.01980385016373</c:v>
                </c:pt>
                <c:pt idx="2710">
                  <c:v>128.67252650705703</c:v>
                </c:pt>
                <c:pt idx="2711">
                  <c:v>128.47402052886778</c:v>
                </c:pt>
                <c:pt idx="2712">
                  <c:v>128.25475575557374</c:v>
                </c:pt>
                <c:pt idx="2713">
                  <c:v>128.28070424945469</c:v>
                </c:pt>
                <c:pt idx="2714">
                  <c:v>127.97494449655748</c:v>
                </c:pt>
                <c:pt idx="2715">
                  <c:v>127.84433707735671</c:v>
                </c:pt>
                <c:pt idx="2716">
                  <c:v>127.82833550613014</c:v>
                </c:pt>
                <c:pt idx="2717">
                  <c:v>127.68907858896904</c:v>
                </c:pt>
                <c:pt idx="2718">
                  <c:v>127.58485213854722</c:v>
                </c:pt>
                <c:pt idx="2719">
                  <c:v>127.46246174240875</c:v>
                </c:pt>
                <c:pt idx="2720">
                  <c:v>127.30893315361314</c:v>
                </c:pt>
                <c:pt idx="2721">
                  <c:v>127.18957008176076</c:v>
                </c:pt>
                <c:pt idx="2722">
                  <c:v>127.18740770727068</c:v>
                </c:pt>
                <c:pt idx="2723">
                  <c:v>127.0295543694949</c:v>
                </c:pt>
                <c:pt idx="2724">
                  <c:v>126.95084393805602</c:v>
                </c:pt>
                <c:pt idx="2725">
                  <c:v>126.69438632353263</c:v>
                </c:pt>
                <c:pt idx="2726">
                  <c:v>126.49501539554734</c:v>
                </c:pt>
                <c:pt idx="2727">
                  <c:v>126.51231439146795</c:v>
                </c:pt>
                <c:pt idx="2728">
                  <c:v>126.23855778102393</c:v>
                </c:pt>
                <c:pt idx="2729">
                  <c:v>126.26104647572076</c:v>
                </c:pt>
                <c:pt idx="2730">
                  <c:v>126.12135708366169</c:v>
                </c:pt>
                <c:pt idx="2731">
                  <c:v>125.79873080974185</c:v>
                </c:pt>
                <c:pt idx="2732">
                  <c:v>125.87008916791447</c:v>
                </c:pt>
                <c:pt idx="2733">
                  <c:v>125.62876817482164</c:v>
                </c:pt>
                <c:pt idx="2734">
                  <c:v>125.63439034849583</c:v>
                </c:pt>
                <c:pt idx="2735">
                  <c:v>125.39479925499509</c:v>
                </c:pt>
                <c:pt idx="2736">
                  <c:v>125.22094434599271</c:v>
                </c:pt>
                <c:pt idx="2737">
                  <c:v>124.92296914125981</c:v>
                </c:pt>
                <c:pt idx="2738">
                  <c:v>124.78284727430268</c:v>
                </c:pt>
                <c:pt idx="2739">
                  <c:v>124.58520624590946</c:v>
                </c:pt>
                <c:pt idx="2740">
                  <c:v>124.42605548343963</c:v>
                </c:pt>
                <c:pt idx="2741">
                  <c:v>124.34129040342854</c:v>
                </c:pt>
                <c:pt idx="2742">
                  <c:v>124.14191947544325</c:v>
                </c:pt>
                <c:pt idx="2743">
                  <c:v>124.10429415931584</c:v>
                </c:pt>
                <c:pt idx="2744">
                  <c:v>123.90492323133054</c:v>
                </c:pt>
                <c:pt idx="2745">
                  <c:v>123.68565845803653</c:v>
                </c:pt>
                <c:pt idx="2746">
                  <c:v>123.70598477824328</c:v>
                </c:pt>
                <c:pt idx="2747">
                  <c:v>123.47288080821274</c:v>
                </c:pt>
                <c:pt idx="2748">
                  <c:v>123.50142415148177</c:v>
                </c:pt>
                <c:pt idx="2749">
                  <c:v>123.34184091411394</c:v>
                </c:pt>
                <c:pt idx="2750">
                  <c:v>123.13252306347428</c:v>
                </c:pt>
                <c:pt idx="2751">
                  <c:v>122.96948002692231</c:v>
                </c:pt>
                <c:pt idx="2752">
                  <c:v>122.72859150872749</c:v>
                </c:pt>
                <c:pt idx="2753">
                  <c:v>122.5897670664644</c:v>
                </c:pt>
                <c:pt idx="2754">
                  <c:v>122.48986536502275</c:v>
                </c:pt>
                <c:pt idx="2755">
                  <c:v>122.28227741397517</c:v>
                </c:pt>
                <c:pt idx="2756">
                  <c:v>122.21956855376287</c:v>
                </c:pt>
                <c:pt idx="2757">
                  <c:v>121.9522990667891</c:v>
                </c:pt>
                <c:pt idx="2758">
                  <c:v>121.83293599493672</c:v>
                </c:pt>
                <c:pt idx="2759">
                  <c:v>121.66210841022048</c:v>
                </c:pt>
                <c:pt idx="2760">
                  <c:v>121.51117467081295</c:v>
                </c:pt>
                <c:pt idx="2761">
                  <c:v>121.27461090159828</c:v>
                </c:pt>
                <c:pt idx="2762">
                  <c:v>121.21060461669195</c:v>
                </c:pt>
                <c:pt idx="2763">
                  <c:v>121.11113539014831</c:v>
                </c:pt>
                <c:pt idx="2764">
                  <c:v>120.75996577295946</c:v>
                </c:pt>
                <c:pt idx="2765">
                  <c:v>120.8321890809281</c:v>
                </c:pt>
                <c:pt idx="2766">
                  <c:v>120.57227166722056</c:v>
                </c:pt>
                <c:pt idx="2767">
                  <c:v>120.51259013129442</c:v>
                </c:pt>
                <c:pt idx="2768">
                  <c:v>120.48188441353525</c:v>
                </c:pt>
                <c:pt idx="2769">
                  <c:v>120.18174683431229</c:v>
                </c:pt>
                <c:pt idx="2770">
                  <c:v>120.201208204723</c:v>
                </c:pt>
                <c:pt idx="2771">
                  <c:v>119.8954484518258</c:v>
                </c:pt>
                <c:pt idx="2772">
                  <c:v>119.79554675038416</c:v>
                </c:pt>
                <c:pt idx="2773">
                  <c:v>119.76743588201312</c:v>
                </c:pt>
                <c:pt idx="2774">
                  <c:v>119.57411960260005</c:v>
                </c:pt>
                <c:pt idx="2775">
                  <c:v>119.52265508973616</c:v>
                </c:pt>
                <c:pt idx="2776">
                  <c:v>119.39550746971952</c:v>
                </c:pt>
                <c:pt idx="2777">
                  <c:v>119.19613654173422</c:v>
                </c:pt>
                <c:pt idx="2778">
                  <c:v>118.97557434374615</c:v>
                </c:pt>
                <c:pt idx="2779">
                  <c:v>118.88778193944894</c:v>
                </c:pt>
                <c:pt idx="2780">
                  <c:v>118.67413933982913</c:v>
                </c:pt>
                <c:pt idx="2781">
                  <c:v>118.5941314836962</c:v>
                </c:pt>
                <c:pt idx="2782">
                  <c:v>118.43108844714422</c:v>
                </c:pt>
                <c:pt idx="2783">
                  <c:v>118.40211262897716</c:v>
                </c:pt>
                <c:pt idx="2784">
                  <c:v>118.23214999405693</c:v>
                </c:pt>
                <c:pt idx="2785">
                  <c:v>117.9847743523919</c:v>
                </c:pt>
                <c:pt idx="2786">
                  <c:v>117.82562358992206</c:v>
                </c:pt>
                <c:pt idx="2787">
                  <c:v>117.78540342440658</c:v>
                </c:pt>
                <c:pt idx="2788">
                  <c:v>117.61154851540424</c:v>
                </c:pt>
                <c:pt idx="2789">
                  <c:v>117.55359687907013</c:v>
                </c:pt>
                <c:pt idx="2790">
                  <c:v>117.33606200536815</c:v>
                </c:pt>
                <c:pt idx="2791">
                  <c:v>117.15658492269158</c:v>
                </c:pt>
                <c:pt idx="2792">
                  <c:v>117.20934686024951</c:v>
                </c:pt>
                <c:pt idx="2793">
                  <c:v>116.91785877898681</c:v>
                </c:pt>
                <c:pt idx="2794">
                  <c:v>116.83698597305786</c:v>
                </c:pt>
                <c:pt idx="2795">
                  <c:v>116.7171904263075</c:v>
                </c:pt>
                <c:pt idx="2796">
                  <c:v>116.32277331931704</c:v>
                </c:pt>
                <c:pt idx="2797">
                  <c:v>116.33574756625755</c:v>
                </c:pt>
                <c:pt idx="2798">
                  <c:v>116.1960581741984</c:v>
                </c:pt>
                <c:pt idx="2799">
                  <c:v>116.06847807928375</c:v>
                </c:pt>
                <c:pt idx="2800">
                  <c:v>115.92878868722462</c:v>
                </c:pt>
                <c:pt idx="2801">
                  <c:v>115.88467624762703</c:v>
                </c:pt>
                <c:pt idx="2802">
                  <c:v>115.6844403698457</c:v>
                </c:pt>
                <c:pt idx="2803">
                  <c:v>115.65113980269848</c:v>
                </c:pt>
                <c:pt idx="2804">
                  <c:v>115.48723181635049</c:v>
                </c:pt>
                <c:pt idx="2805">
                  <c:v>115.30818720857194</c:v>
                </c:pt>
                <c:pt idx="2806">
                  <c:v>115.2852660389771</c:v>
                </c:pt>
                <c:pt idx="2807">
                  <c:v>115.03226822363783</c:v>
                </c:pt>
                <c:pt idx="2808">
                  <c:v>114.9795062860799</c:v>
                </c:pt>
                <c:pt idx="2809">
                  <c:v>114.8398168940208</c:v>
                </c:pt>
                <c:pt idx="2810">
                  <c:v>114.63828359154542</c:v>
                </c:pt>
                <c:pt idx="2811">
                  <c:v>114.64563566481168</c:v>
                </c:pt>
                <c:pt idx="2812">
                  <c:v>114.37750122804187</c:v>
                </c:pt>
                <c:pt idx="2813">
                  <c:v>114.47740292948355</c:v>
                </c:pt>
                <c:pt idx="2814">
                  <c:v>114.31781969211568</c:v>
                </c:pt>
                <c:pt idx="2815">
                  <c:v>114.04060328248754</c:v>
                </c:pt>
                <c:pt idx="2816">
                  <c:v>113.96102790125263</c:v>
                </c:pt>
                <c:pt idx="2817">
                  <c:v>113.68813624060465</c:v>
                </c:pt>
                <c:pt idx="2818">
                  <c:v>113.60812838447173</c:v>
                </c:pt>
                <c:pt idx="2819">
                  <c:v>113.51471380650031</c:v>
                </c:pt>
                <c:pt idx="2820">
                  <c:v>113.33783157321184</c:v>
                </c:pt>
                <c:pt idx="2821">
                  <c:v>113.27858251218366</c:v>
                </c:pt>
                <c:pt idx="2822">
                  <c:v>113.0727244607281</c:v>
                </c:pt>
                <c:pt idx="2823">
                  <c:v>112.89324737805156</c:v>
                </c:pt>
                <c:pt idx="2824">
                  <c:v>112.87811075662098</c:v>
                </c:pt>
                <c:pt idx="2825">
                  <c:v>112.66706300638926</c:v>
                </c:pt>
                <c:pt idx="2826">
                  <c:v>112.50229007024524</c:v>
                </c:pt>
                <c:pt idx="2827">
                  <c:v>112.47244930228214</c:v>
                </c:pt>
                <c:pt idx="2828">
                  <c:v>112.31329853981232</c:v>
                </c:pt>
                <c:pt idx="2829">
                  <c:v>112.23242573388337</c:v>
                </c:pt>
                <c:pt idx="2830">
                  <c:v>112.13598383162582</c:v>
                </c:pt>
                <c:pt idx="2831">
                  <c:v>111.9465598262949</c:v>
                </c:pt>
                <c:pt idx="2832">
                  <c:v>111.76751521851634</c:v>
                </c:pt>
                <c:pt idx="2833">
                  <c:v>111.77400234198659</c:v>
                </c:pt>
                <c:pt idx="2834">
                  <c:v>111.54522312093623</c:v>
                </c:pt>
                <c:pt idx="2835">
                  <c:v>111.4656477397013</c:v>
                </c:pt>
                <c:pt idx="2836">
                  <c:v>111.27276393518625</c:v>
                </c:pt>
                <c:pt idx="2837">
                  <c:v>111.11318069781841</c:v>
                </c:pt>
                <c:pt idx="2838">
                  <c:v>111.12226267067673</c:v>
                </c:pt>
                <c:pt idx="2839">
                  <c:v>110.8727246545216</c:v>
                </c:pt>
                <c:pt idx="2840">
                  <c:v>110.91380976983311</c:v>
                </c:pt>
                <c:pt idx="2841">
                  <c:v>110.68805787306883</c:v>
                </c:pt>
                <c:pt idx="2842">
                  <c:v>110.60805001693591</c:v>
                </c:pt>
                <c:pt idx="2843">
                  <c:v>110.53842155835538</c:v>
                </c:pt>
                <c:pt idx="2844">
                  <c:v>110.29450571587444</c:v>
                </c:pt>
                <c:pt idx="2845">
                  <c:v>110.32434648383753</c:v>
                </c:pt>
                <c:pt idx="2846">
                  <c:v>110.1647632464697</c:v>
                </c:pt>
                <c:pt idx="2847">
                  <c:v>109.99955783542767</c:v>
                </c:pt>
                <c:pt idx="2848">
                  <c:v>109.82483797662924</c:v>
                </c:pt>
                <c:pt idx="2849">
                  <c:v>109.82137817744514</c:v>
                </c:pt>
                <c:pt idx="2850">
                  <c:v>109.55843343945152</c:v>
                </c:pt>
                <c:pt idx="2851">
                  <c:v>109.47885805821659</c:v>
                </c:pt>
                <c:pt idx="2852">
                  <c:v>109.46458638658208</c:v>
                </c:pt>
                <c:pt idx="2853">
                  <c:v>109.21245352103885</c:v>
                </c:pt>
                <c:pt idx="2854">
                  <c:v>109.29159642737574</c:v>
                </c:pt>
                <c:pt idx="2855">
                  <c:v>108.93047988753254</c:v>
                </c:pt>
                <c:pt idx="2856">
                  <c:v>108.85047203139962</c:v>
                </c:pt>
                <c:pt idx="2857">
                  <c:v>108.83317303547896</c:v>
                </c:pt>
                <c:pt idx="2858">
                  <c:v>108.61131341279685</c:v>
                </c:pt>
                <c:pt idx="2859">
                  <c:v>108.63942428116786</c:v>
                </c:pt>
                <c:pt idx="2860">
                  <c:v>108.47984104380001</c:v>
                </c:pt>
                <c:pt idx="2861">
                  <c:v>108.2904170384691</c:v>
                </c:pt>
                <c:pt idx="2862">
                  <c:v>108.19527256090562</c:v>
                </c:pt>
                <c:pt idx="2863">
                  <c:v>107.9846572855719</c:v>
                </c:pt>
                <c:pt idx="2864">
                  <c:v>107.93881494638222</c:v>
                </c:pt>
                <c:pt idx="2865">
                  <c:v>107.83891324494057</c:v>
                </c:pt>
                <c:pt idx="2866">
                  <c:v>107.62527064532077</c:v>
                </c:pt>
                <c:pt idx="2867">
                  <c:v>107.50331272408029</c:v>
                </c:pt>
                <c:pt idx="2868">
                  <c:v>107.38827440120808</c:v>
                </c:pt>
                <c:pt idx="2869">
                  <c:v>107.24901748404697</c:v>
                </c:pt>
                <c:pt idx="2870">
                  <c:v>107.166847253424</c:v>
                </c:pt>
                <c:pt idx="2871">
                  <c:v>107.05872852892003</c:v>
                </c:pt>
                <c:pt idx="2872">
                  <c:v>106.96444900115256</c:v>
                </c:pt>
                <c:pt idx="2873">
                  <c:v>106.91687676237083</c:v>
                </c:pt>
                <c:pt idx="2874">
                  <c:v>106.83686890623791</c:v>
                </c:pt>
                <c:pt idx="2875">
                  <c:v>106.56397724558992</c:v>
                </c:pt>
                <c:pt idx="2876">
                  <c:v>106.59684533783913</c:v>
                </c:pt>
                <c:pt idx="2877">
                  <c:v>106.32352120229312</c:v>
                </c:pt>
                <c:pt idx="2878">
                  <c:v>106.25259531901852</c:v>
                </c:pt>
                <c:pt idx="2879">
                  <c:v>106.17301993778361</c:v>
                </c:pt>
                <c:pt idx="2880">
                  <c:v>106.00521967735348</c:v>
                </c:pt>
                <c:pt idx="2881">
                  <c:v>106.05452181572726</c:v>
                </c:pt>
                <c:pt idx="2882">
                  <c:v>105.7141640709888</c:v>
                </c:pt>
                <c:pt idx="2883">
                  <c:v>105.63458868975391</c:v>
                </c:pt>
                <c:pt idx="2884">
                  <c:v>105.62983146587572</c:v>
                </c:pt>
                <c:pt idx="2885">
                  <c:v>105.48841217422454</c:v>
                </c:pt>
                <c:pt idx="2886">
                  <c:v>105.43392033707455</c:v>
                </c:pt>
                <c:pt idx="2887">
                  <c:v>105.26482265195037</c:v>
                </c:pt>
                <c:pt idx="2888">
                  <c:v>105.18481479581745</c:v>
                </c:pt>
                <c:pt idx="2889">
                  <c:v>105.0715063725373</c:v>
                </c:pt>
                <c:pt idx="2890">
                  <c:v>104.91668035904762</c:v>
                </c:pt>
                <c:pt idx="2891">
                  <c:v>104.8418622016909</c:v>
                </c:pt>
                <c:pt idx="2892">
                  <c:v>104.76228682045598</c:v>
                </c:pt>
                <c:pt idx="2893">
                  <c:v>104.6727645165667</c:v>
                </c:pt>
                <c:pt idx="2894">
                  <c:v>104.55642876900045</c:v>
                </c:pt>
                <c:pt idx="2895">
                  <c:v>104.45436469306871</c:v>
                </c:pt>
                <c:pt idx="2896">
                  <c:v>104.24158704324492</c:v>
                </c:pt>
                <c:pt idx="2897">
                  <c:v>104.16201166201002</c:v>
                </c:pt>
                <c:pt idx="2898">
                  <c:v>104.07162440832469</c:v>
                </c:pt>
                <c:pt idx="2899">
                  <c:v>103.860576658093</c:v>
                </c:pt>
                <c:pt idx="2900">
                  <c:v>103.8774431791156</c:v>
                </c:pt>
                <c:pt idx="2901">
                  <c:v>103.72694191460609</c:v>
                </c:pt>
                <c:pt idx="2902">
                  <c:v>103.58768499744498</c:v>
                </c:pt>
                <c:pt idx="2903">
                  <c:v>103.57773807479064</c:v>
                </c:pt>
                <c:pt idx="2904">
                  <c:v>103.32647015904342</c:v>
                </c:pt>
                <c:pt idx="2905">
                  <c:v>103.28452009393591</c:v>
                </c:pt>
                <c:pt idx="2906">
                  <c:v>103.16385959738948</c:v>
                </c:pt>
                <c:pt idx="2907">
                  <c:v>103.02460268022837</c:v>
                </c:pt>
                <c:pt idx="2908">
                  <c:v>102.97789539124265</c:v>
                </c:pt>
                <c:pt idx="2909">
                  <c:v>102.78847138591175</c:v>
                </c:pt>
                <c:pt idx="2910">
                  <c:v>102.77679456366532</c:v>
                </c:pt>
                <c:pt idx="2911">
                  <c:v>102.63710517160622</c:v>
                </c:pt>
                <c:pt idx="2912">
                  <c:v>102.56185453935146</c:v>
                </c:pt>
                <c:pt idx="2913">
                  <c:v>102.38280993157291</c:v>
                </c:pt>
                <c:pt idx="2914">
                  <c:v>102.34388719075146</c:v>
                </c:pt>
                <c:pt idx="2915">
                  <c:v>102.16786990725903</c:v>
                </c:pt>
                <c:pt idx="2916">
                  <c:v>102.02861299009794</c:v>
                </c:pt>
                <c:pt idx="2917">
                  <c:v>102.02342329132175</c:v>
                </c:pt>
                <c:pt idx="2918">
                  <c:v>101.81540286537613</c:v>
                </c:pt>
                <c:pt idx="2919">
                  <c:v>101.80718584231384</c:v>
                </c:pt>
                <c:pt idx="2920">
                  <c:v>101.66749645025472</c:v>
                </c:pt>
                <c:pt idx="2921">
                  <c:v>101.4646657230853</c:v>
                </c:pt>
                <c:pt idx="2922">
                  <c:v>101.54899832819837</c:v>
                </c:pt>
                <c:pt idx="2923">
                  <c:v>101.32757118041428</c:v>
                </c:pt>
                <c:pt idx="2924">
                  <c:v>101.34400522653888</c:v>
                </c:pt>
                <c:pt idx="2925">
                  <c:v>101.22464215468652</c:v>
                </c:pt>
                <c:pt idx="2926">
                  <c:v>101.03089340037543</c:v>
                </c:pt>
                <c:pt idx="2927">
                  <c:v>101.00148510731034</c:v>
                </c:pt>
                <c:pt idx="2928">
                  <c:v>100.73335067054055</c:v>
                </c:pt>
                <c:pt idx="2929">
                  <c:v>100.67366913461434</c:v>
                </c:pt>
                <c:pt idx="2930">
                  <c:v>100.62523194603658</c:v>
                </c:pt>
                <c:pt idx="2931">
                  <c:v>100.47689305601716</c:v>
                </c:pt>
                <c:pt idx="2932">
                  <c:v>100.46348633417865</c:v>
                </c:pt>
                <c:pt idx="2933">
                  <c:v>100.32725674130367</c:v>
                </c:pt>
                <c:pt idx="2934">
                  <c:v>100.18756734924457</c:v>
                </c:pt>
                <c:pt idx="2935">
                  <c:v>100.16853845373186</c:v>
                </c:pt>
                <c:pt idx="2936">
                  <c:v>100.05782487983981</c:v>
                </c:pt>
                <c:pt idx="2937">
                  <c:v>99.867968399610845</c:v>
                </c:pt>
                <c:pt idx="2938">
                  <c:v>99.841587430831893</c:v>
                </c:pt>
                <c:pt idx="2939">
                  <c:v>99.722224358979531</c:v>
                </c:pt>
                <c:pt idx="2940">
                  <c:v>99.576480318348189</c:v>
                </c:pt>
                <c:pt idx="2941">
                  <c:v>99.55442409854939</c:v>
                </c:pt>
                <c:pt idx="2942">
                  <c:v>99.423384204450585</c:v>
                </c:pt>
                <c:pt idx="2943">
                  <c:v>99.384893938527199</c:v>
                </c:pt>
                <c:pt idx="2944">
                  <c:v>99.324779927703005</c:v>
                </c:pt>
                <c:pt idx="2945">
                  <c:v>99.105082679510943</c:v>
                </c:pt>
                <c:pt idx="2946">
                  <c:v>99.076106861343874</c:v>
                </c:pt>
                <c:pt idx="2947">
                  <c:v>98.889710180299062</c:v>
                </c:pt>
                <c:pt idx="2948">
                  <c:v>98.770347108446714</c:v>
                </c:pt>
                <c:pt idx="2949">
                  <c:v>98.740073865585586</c:v>
                </c:pt>
                <c:pt idx="2950">
                  <c:v>98.589140126178052</c:v>
                </c:pt>
                <c:pt idx="2951">
                  <c:v>98.579193203523701</c:v>
                </c:pt>
                <c:pt idx="2952">
                  <c:v>98.403608394929265</c:v>
                </c:pt>
                <c:pt idx="2953">
                  <c:v>98.284245323076902</c:v>
                </c:pt>
                <c:pt idx="2954">
                  <c:v>98.30759896756976</c:v>
                </c:pt>
                <c:pt idx="2955">
                  <c:v>98.096551217338032</c:v>
                </c:pt>
                <c:pt idx="2956">
                  <c:v>98.042491855086055</c:v>
                </c:pt>
                <c:pt idx="2957">
                  <c:v>97.899775138740821</c:v>
                </c:pt>
                <c:pt idx="2958">
                  <c:v>97.840093602814633</c:v>
                </c:pt>
                <c:pt idx="2959">
                  <c:v>97.703431535041645</c:v>
                </c:pt>
                <c:pt idx="2960">
                  <c:v>97.754896047905518</c:v>
                </c:pt>
                <c:pt idx="2961">
                  <c:v>97.526981776651184</c:v>
                </c:pt>
                <c:pt idx="2962">
                  <c:v>97.408051179696841</c:v>
                </c:pt>
                <c:pt idx="2963">
                  <c:v>97.345342319484558</c:v>
                </c:pt>
                <c:pt idx="2964">
                  <c:v>97.165000287011949</c:v>
                </c:pt>
                <c:pt idx="2965">
                  <c:v>97.194408580077024</c:v>
                </c:pt>
                <c:pt idx="2966">
                  <c:v>97.010174273522281</c:v>
                </c:pt>
                <c:pt idx="2967">
                  <c:v>96.950492737596093</c:v>
                </c:pt>
                <c:pt idx="2968">
                  <c:v>96.911137521876654</c:v>
                </c:pt>
                <c:pt idx="2969">
                  <c:v>96.777070303491755</c:v>
                </c:pt>
                <c:pt idx="2970">
                  <c:v>96.72993053960802</c:v>
                </c:pt>
                <c:pt idx="2971">
                  <c:v>96.610134992857638</c:v>
                </c:pt>
                <c:pt idx="2972">
                  <c:v>96.494231720189404</c:v>
                </c:pt>
                <c:pt idx="2973">
                  <c:v>96.382653196501309</c:v>
                </c:pt>
                <c:pt idx="2974">
                  <c:v>96.236044206073942</c:v>
                </c:pt>
                <c:pt idx="2975">
                  <c:v>96.173767820759664</c:v>
                </c:pt>
                <c:pt idx="2976">
                  <c:v>96.114086284833476</c:v>
                </c:pt>
                <c:pt idx="2977">
                  <c:v>95.97569431746841</c:v>
                </c:pt>
                <c:pt idx="2978">
                  <c:v>95.920770005420408</c:v>
                </c:pt>
                <c:pt idx="2979">
                  <c:v>95.8221657286728</c:v>
                </c:pt>
                <c:pt idx="2980">
                  <c:v>95.652635568650609</c:v>
                </c:pt>
                <c:pt idx="2981">
                  <c:v>95.592954032724421</c:v>
                </c:pt>
                <c:pt idx="2982">
                  <c:v>95.512081226795445</c:v>
                </c:pt>
                <c:pt idx="2983">
                  <c:v>95.40742230147562</c:v>
                </c:pt>
                <c:pt idx="2984">
                  <c:v>95.394880529433166</c:v>
                </c:pt>
                <c:pt idx="2985">
                  <c:v>95.335198993506978</c:v>
                </c:pt>
                <c:pt idx="2986">
                  <c:v>95.112906895926855</c:v>
                </c:pt>
                <c:pt idx="2987">
                  <c:v>95.07874137898358</c:v>
                </c:pt>
                <c:pt idx="2988">
                  <c:v>94.90618389467528</c:v>
                </c:pt>
                <c:pt idx="2989">
                  <c:v>94.927375164678054</c:v>
                </c:pt>
                <c:pt idx="2990">
                  <c:v>94.887587474060595</c:v>
                </c:pt>
                <c:pt idx="2991">
                  <c:v>94.67956704811499</c:v>
                </c:pt>
                <c:pt idx="2992">
                  <c:v>94.692108820157443</c:v>
                </c:pt>
                <c:pt idx="2993">
                  <c:v>94.472411571965409</c:v>
                </c:pt>
                <c:pt idx="2994">
                  <c:v>94.412730036039221</c:v>
                </c:pt>
                <c:pt idx="2995">
                  <c:v>94.346993851540816</c:v>
                </c:pt>
                <c:pt idx="2996">
                  <c:v>94.166651819068207</c:v>
                </c:pt>
                <c:pt idx="2997">
                  <c:v>94.182653390294789</c:v>
                </c:pt>
                <c:pt idx="2998">
                  <c:v>93.978092763533311</c:v>
                </c:pt>
                <c:pt idx="2999">
                  <c:v>93.918411227607123</c:v>
                </c:pt>
                <c:pt idx="3000">
                  <c:v>93.885543135357921</c:v>
                </c:pt>
                <c:pt idx="3001">
                  <c:v>93.805967754123003</c:v>
                </c:pt>
                <c:pt idx="3002">
                  <c:v>93.692659330842872</c:v>
                </c:pt>
                <c:pt idx="3003">
                  <c:v>93.722067623907947</c:v>
                </c:pt>
                <c:pt idx="3004">
                  <c:v>93.602272077157551</c:v>
                </c:pt>
                <c:pt idx="3005">
                  <c:v>93.406793423254427</c:v>
                </c:pt>
                <c:pt idx="3006">
                  <c:v>93.43403934182939</c:v>
                </c:pt>
                <c:pt idx="3007">
                  <c:v>93.254562259152834</c:v>
                </c:pt>
                <c:pt idx="3008">
                  <c:v>93.21477456853539</c:v>
                </c:pt>
                <c:pt idx="3009">
                  <c:v>93.143848685260778</c:v>
                </c:pt>
                <c:pt idx="3010">
                  <c:v>92.967831401768336</c:v>
                </c:pt>
                <c:pt idx="3011">
                  <c:v>92.906419966250084</c:v>
                </c:pt>
                <c:pt idx="3012">
                  <c:v>92.7234830843894</c:v>
                </c:pt>
                <c:pt idx="3013">
                  <c:v>92.683695393771941</c:v>
                </c:pt>
                <c:pt idx="3014">
                  <c:v>92.672018571525513</c:v>
                </c:pt>
                <c:pt idx="3015">
                  <c:v>92.535356503752524</c:v>
                </c:pt>
                <c:pt idx="3016">
                  <c:v>92.540546202528716</c:v>
                </c:pt>
                <c:pt idx="3017">
                  <c:v>92.36496139393428</c:v>
                </c:pt>
                <c:pt idx="3018">
                  <c:v>92.245598322081904</c:v>
                </c:pt>
                <c:pt idx="3019">
                  <c:v>92.265492167390633</c:v>
                </c:pt>
                <c:pt idx="3020">
                  <c:v>92.124937825535497</c:v>
                </c:pt>
                <c:pt idx="3021">
                  <c:v>92.066553714303353</c:v>
                </c:pt>
                <c:pt idx="3022">
                  <c:v>92.026333548787889</c:v>
                </c:pt>
                <c:pt idx="3023">
                  <c:v>91.876697234074399</c:v>
                </c:pt>
                <c:pt idx="3024">
                  <c:v>91.78976977957322</c:v>
                </c:pt>
                <c:pt idx="3025">
                  <c:v>91.701112425479991</c:v>
                </c:pt>
                <c:pt idx="3026">
                  <c:v>91.545421462194298</c:v>
                </c:pt>
                <c:pt idx="3027">
                  <c:v>91.445952235650651</c:v>
                </c:pt>
                <c:pt idx="3028">
                  <c:v>91.479252802797859</c:v>
                </c:pt>
                <c:pt idx="3029">
                  <c:v>91.291558697059003</c:v>
                </c:pt>
                <c:pt idx="3030">
                  <c:v>91.244851408073274</c:v>
                </c:pt>
                <c:pt idx="3031">
                  <c:v>91.117271313158611</c:v>
                </c:pt>
                <c:pt idx="3032">
                  <c:v>91.017802086614964</c:v>
                </c:pt>
                <c:pt idx="3033">
                  <c:v>91.102134691728054</c:v>
                </c:pt>
                <c:pt idx="3034">
                  <c:v>90.870328146391572</c:v>
                </c:pt>
                <c:pt idx="3035">
                  <c:v>90.878545169453872</c:v>
                </c:pt>
                <c:pt idx="3036">
                  <c:v>90.779075942910239</c:v>
                </c:pt>
                <c:pt idx="3037">
                  <c:v>90.651063373097557</c:v>
                </c:pt>
                <c:pt idx="3038">
                  <c:v>90.577975115332862</c:v>
                </c:pt>
                <c:pt idx="3039">
                  <c:v>90.440448097763863</c:v>
                </c:pt>
                <c:pt idx="3040">
                  <c:v>90.4201217775571</c:v>
                </c:pt>
                <c:pt idx="3041">
                  <c:v>90.300758705704737</c:v>
                </c:pt>
                <c:pt idx="3042">
                  <c:v>90.219453424877756</c:v>
                </c:pt>
                <c:pt idx="3043">
                  <c:v>90.174043560586099</c:v>
                </c:pt>
                <c:pt idx="3044">
                  <c:v>90.0784666081246</c:v>
                </c:pt>
                <c:pt idx="3045">
                  <c:v>89.978997381580953</c:v>
                </c:pt>
                <c:pt idx="3046">
                  <c:v>89.905044174020247</c:v>
                </c:pt>
                <c:pt idx="3047">
                  <c:v>89.751515585224638</c:v>
                </c:pt>
                <c:pt idx="3048">
                  <c:v>89.664155655825425</c:v>
                </c:pt>
                <c:pt idx="3049">
                  <c:v>89.732054214813928</c:v>
                </c:pt>
                <c:pt idx="3050">
                  <c:v>89.632584988270281</c:v>
                </c:pt>
                <c:pt idx="3051">
                  <c:v>89.476029075188549</c:v>
                </c:pt>
                <c:pt idx="3052">
                  <c:v>89.50197756906951</c:v>
                </c:pt>
                <c:pt idx="3053">
                  <c:v>89.283145270673486</c:v>
                </c:pt>
                <c:pt idx="3054">
                  <c:v>89.268441124140949</c:v>
                </c:pt>
                <c:pt idx="3055">
                  <c:v>89.208759588214775</c:v>
                </c:pt>
                <c:pt idx="3056">
                  <c:v>89.00030668737115</c:v>
                </c:pt>
                <c:pt idx="3057">
                  <c:v>89.011983509617565</c:v>
                </c:pt>
                <c:pt idx="3058">
                  <c:v>88.909919433685829</c:v>
                </c:pt>
                <c:pt idx="3059">
                  <c:v>88.810450207142196</c:v>
                </c:pt>
                <c:pt idx="3060">
                  <c:v>88.853265222045749</c:v>
                </c:pt>
                <c:pt idx="3061">
                  <c:v>88.633567973853701</c:v>
                </c:pt>
                <c:pt idx="3062">
                  <c:v>88.618863827321178</c:v>
                </c:pt>
                <c:pt idx="3063">
                  <c:v>88.480904334854131</c:v>
                </c:pt>
                <c:pt idx="3064">
                  <c:v>88.441116644236672</c:v>
                </c:pt>
                <c:pt idx="3065">
                  <c:v>88.390949556066857</c:v>
                </c:pt>
                <c:pt idx="3066">
                  <c:v>88.281533406868832</c:v>
                </c:pt>
                <c:pt idx="3067">
                  <c:v>88.254287488293841</c:v>
                </c:pt>
                <c:pt idx="3068">
                  <c:v>88.18768635399941</c:v>
                </c:pt>
                <c:pt idx="3069">
                  <c:v>88.128004818073222</c:v>
                </c:pt>
                <c:pt idx="3070">
                  <c:v>87.975341179073638</c:v>
                </c:pt>
                <c:pt idx="3071">
                  <c:v>87.933823588864115</c:v>
                </c:pt>
                <c:pt idx="3072">
                  <c:v>87.719316039448259</c:v>
                </c:pt>
                <c:pt idx="3073">
                  <c:v>87.659634503522085</c:v>
                </c:pt>
                <c:pt idx="3074">
                  <c:v>87.671311325768514</c:v>
                </c:pt>
                <c:pt idx="3075">
                  <c:v>87.51994511146296</c:v>
                </c:pt>
                <c:pt idx="3076">
                  <c:v>87.596493168411769</c:v>
                </c:pt>
                <c:pt idx="3077">
                  <c:v>87.337440704500281</c:v>
                </c:pt>
                <c:pt idx="3078">
                  <c:v>87.298085488780842</c:v>
                </c:pt>
                <c:pt idx="3079">
                  <c:v>87.290300940616561</c:v>
                </c:pt>
                <c:pt idx="3080">
                  <c:v>87.14844917406738</c:v>
                </c:pt>
                <c:pt idx="3081">
                  <c:v>87.188669339582844</c:v>
                </c:pt>
                <c:pt idx="3082">
                  <c:v>87.148881648965386</c:v>
                </c:pt>
                <c:pt idx="3083">
                  <c:v>86.928751925875318</c:v>
                </c:pt>
                <c:pt idx="3084">
                  <c:v>86.864745640968991</c:v>
                </c:pt>
                <c:pt idx="3085">
                  <c:v>86.747544943606698</c:v>
                </c:pt>
                <c:pt idx="3086">
                  <c:v>86.740192870340422</c:v>
                </c:pt>
                <c:pt idx="3087">
                  <c:v>86.700405179722964</c:v>
                </c:pt>
                <c:pt idx="3088">
                  <c:v>86.529577595006728</c:v>
                </c:pt>
                <c:pt idx="3089">
                  <c:v>86.437460441729357</c:v>
                </c:pt>
                <c:pt idx="3090">
                  <c:v>86.426216094380933</c:v>
                </c:pt>
                <c:pt idx="3091">
                  <c:v>86.301663323752379</c:v>
                </c:pt>
                <c:pt idx="3092">
                  <c:v>86.222087942517462</c:v>
                </c:pt>
                <c:pt idx="3093">
                  <c:v>86.135592962914316</c:v>
                </c:pt>
                <c:pt idx="3094">
                  <c:v>86.058612431067488</c:v>
                </c:pt>
                <c:pt idx="3095">
                  <c:v>86.0071479182036</c:v>
                </c:pt>
                <c:pt idx="3096">
                  <c:v>85.920220463702407</c:v>
                </c:pt>
                <c:pt idx="3097">
                  <c:v>85.820751237158788</c:v>
                </c:pt>
                <c:pt idx="3098">
                  <c:v>85.863133777164322</c:v>
                </c:pt>
                <c:pt idx="3099">
                  <c:v>85.670249972649259</c:v>
                </c:pt>
                <c:pt idx="3100">
                  <c:v>85.687981443467919</c:v>
                </c:pt>
                <c:pt idx="3101">
                  <c:v>85.64819375285046</c:v>
                </c:pt>
                <c:pt idx="3102">
                  <c:v>85.465256870989762</c:v>
                </c:pt>
                <c:pt idx="3103">
                  <c:v>85.489042990380639</c:v>
                </c:pt>
                <c:pt idx="3104">
                  <c:v>85.300916409743749</c:v>
                </c:pt>
                <c:pt idx="3105">
                  <c:v>85.281022564435034</c:v>
                </c:pt>
                <c:pt idx="3106">
                  <c:v>85.181553337891373</c:v>
                </c:pt>
                <c:pt idx="3107">
                  <c:v>85.079056787061646</c:v>
                </c:pt>
                <c:pt idx="3108">
                  <c:v>85.044891270118384</c:v>
                </c:pt>
                <c:pt idx="3109">
                  <c:v>84.887902882138647</c:v>
                </c:pt>
                <c:pt idx="3110">
                  <c:v>84.848547666419208</c:v>
                </c:pt>
                <c:pt idx="3111">
                  <c:v>84.813084724781916</c:v>
                </c:pt>
                <c:pt idx="3112">
                  <c:v>84.781081582328724</c:v>
                </c:pt>
                <c:pt idx="3113">
                  <c:v>84.624958144145012</c:v>
                </c:pt>
                <c:pt idx="3114">
                  <c:v>84.659123661088273</c:v>
                </c:pt>
                <c:pt idx="3115">
                  <c:v>84.599442125162099</c:v>
                </c:pt>
                <c:pt idx="3116">
                  <c:v>84.390556749420455</c:v>
                </c:pt>
                <c:pt idx="3117">
                  <c:v>84.423857316567663</c:v>
                </c:pt>
                <c:pt idx="3118">
                  <c:v>84.222756488990299</c:v>
                </c:pt>
                <c:pt idx="3119">
                  <c:v>84.316171066961715</c:v>
                </c:pt>
                <c:pt idx="3120">
                  <c:v>84.216701840418082</c:v>
                </c:pt>
                <c:pt idx="3121">
                  <c:v>84.037657232639518</c:v>
                </c:pt>
                <c:pt idx="3122">
                  <c:v>84.05192890427405</c:v>
                </c:pt>
                <c:pt idx="3123">
                  <c:v>83.877641520373672</c:v>
                </c:pt>
                <c:pt idx="3124">
                  <c:v>83.837853829756213</c:v>
                </c:pt>
                <c:pt idx="3125">
                  <c:v>83.829636806693912</c:v>
                </c:pt>
                <c:pt idx="3126">
                  <c:v>83.707678885453433</c:v>
                </c:pt>
                <c:pt idx="3127">
                  <c:v>83.662269021161791</c:v>
                </c:pt>
                <c:pt idx="3128">
                  <c:v>83.564097219312188</c:v>
                </c:pt>
                <c:pt idx="3129">
                  <c:v>83.464627992768555</c:v>
                </c:pt>
                <c:pt idx="3130">
                  <c:v>83.388944885615786</c:v>
                </c:pt>
                <c:pt idx="3131">
                  <c:v>83.35304946908046</c:v>
                </c:pt>
                <c:pt idx="3132">
                  <c:v>83.282988535601902</c:v>
                </c:pt>
                <c:pt idx="3133">
                  <c:v>83.197358505794767</c:v>
                </c:pt>
                <c:pt idx="3134">
                  <c:v>83.118215599457869</c:v>
                </c:pt>
                <c:pt idx="3135">
                  <c:v>83.095294429863046</c:v>
                </c:pt>
                <c:pt idx="3136">
                  <c:v>83.039072693120985</c:v>
                </c:pt>
                <c:pt idx="3137">
                  <c:v>82.9084652739202</c:v>
                </c:pt>
                <c:pt idx="3138">
                  <c:v>82.828889892685282</c:v>
                </c:pt>
                <c:pt idx="3139">
                  <c:v>82.826295043297193</c:v>
                </c:pt>
                <c:pt idx="3140">
                  <c:v>82.6623870569492</c:v>
                </c:pt>
                <c:pt idx="3141">
                  <c:v>82.682713377155949</c:v>
                </c:pt>
                <c:pt idx="3142">
                  <c:v>82.533942012238498</c:v>
                </c:pt>
                <c:pt idx="3143">
                  <c:v>82.474260476312296</c:v>
                </c:pt>
                <c:pt idx="3144">
                  <c:v>82.479882649986521</c:v>
                </c:pt>
                <c:pt idx="3145">
                  <c:v>82.33284118466112</c:v>
                </c:pt>
                <c:pt idx="3146">
                  <c:v>82.397712419363515</c:v>
                </c:pt>
                <c:pt idx="3147">
                  <c:v>82.298243192819854</c:v>
                </c:pt>
                <c:pt idx="3148">
                  <c:v>82.103629488712741</c:v>
                </c:pt>
                <c:pt idx="3149">
                  <c:v>82.123523334021471</c:v>
                </c:pt>
                <c:pt idx="3150">
                  <c:v>81.984266416860365</c:v>
                </c:pt>
                <c:pt idx="3151">
                  <c:v>82.008917486047267</c:v>
                </c:pt>
                <c:pt idx="3152">
                  <c:v>81.929342104812363</c:v>
                </c:pt>
                <c:pt idx="3153">
                  <c:v>81.790517662549291</c:v>
                </c:pt>
                <c:pt idx="3154">
                  <c:v>81.67028964090089</c:v>
                </c:pt>
                <c:pt idx="3155">
                  <c:v>81.640881347835801</c:v>
                </c:pt>
                <c:pt idx="3156">
                  <c:v>81.552656468640578</c:v>
                </c:pt>
                <c:pt idx="3157">
                  <c:v>81.47351356230368</c:v>
                </c:pt>
                <c:pt idx="3158">
                  <c:v>81.499029581286621</c:v>
                </c:pt>
                <c:pt idx="3159">
                  <c:v>81.369287111881889</c:v>
                </c:pt>
                <c:pt idx="3160">
                  <c:v>81.342473668204889</c:v>
                </c:pt>
                <c:pt idx="3161">
                  <c:v>81.243004441661242</c:v>
                </c:pt>
                <c:pt idx="3162">
                  <c:v>81.125371269400958</c:v>
                </c:pt>
                <c:pt idx="3163">
                  <c:v>81.130993443075155</c:v>
                </c:pt>
                <c:pt idx="3164">
                  <c:v>81.030226791837464</c:v>
                </c:pt>
                <c:pt idx="3165">
                  <c:v>81.047958262656095</c:v>
                </c:pt>
                <c:pt idx="3166">
                  <c:v>80.968382881421206</c:v>
                </c:pt>
                <c:pt idx="3167">
                  <c:v>80.845560010384702</c:v>
                </c:pt>
                <c:pt idx="3168">
                  <c:v>80.867616230183501</c:v>
                </c:pt>
                <c:pt idx="3169">
                  <c:v>80.653973630563684</c:v>
                </c:pt>
                <c:pt idx="3170">
                  <c:v>80.57439824932878</c:v>
                </c:pt>
                <c:pt idx="3171">
                  <c:v>80.615915839538289</c:v>
                </c:pt>
                <c:pt idx="3172">
                  <c:v>80.483146045847434</c:v>
                </c:pt>
                <c:pt idx="3173">
                  <c:v>80.442925880331984</c:v>
                </c:pt>
                <c:pt idx="3174">
                  <c:v>80.338266955012145</c:v>
                </c:pt>
                <c:pt idx="3175">
                  <c:v>80.238797728468512</c:v>
                </c:pt>
                <c:pt idx="3176">
                  <c:v>80.22625595642603</c:v>
                </c:pt>
                <c:pt idx="3177">
                  <c:v>80.151437799069285</c:v>
                </c:pt>
                <c:pt idx="3178">
                  <c:v>80.074457267222485</c:v>
                </c:pt>
                <c:pt idx="3179">
                  <c:v>80.057158271301844</c:v>
                </c:pt>
                <c:pt idx="3180">
                  <c:v>80.017370580684386</c:v>
                </c:pt>
                <c:pt idx="3181">
                  <c:v>79.86557189148084</c:v>
                </c:pt>
                <c:pt idx="3182">
                  <c:v>79.920496203528842</c:v>
                </c:pt>
                <c:pt idx="3183">
                  <c:v>79.774752162897528</c:v>
                </c:pt>
                <c:pt idx="3184">
                  <c:v>79.695609256560616</c:v>
                </c:pt>
                <c:pt idx="3185">
                  <c:v>79.694744306764576</c:v>
                </c:pt>
                <c:pt idx="3186">
                  <c:v>79.508780100617784</c:v>
                </c:pt>
                <c:pt idx="3187">
                  <c:v>79.570191536136036</c:v>
                </c:pt>
                <c:pt idx="3188">
                  <c:v>79.379902581009063</c:v>
                </c:pt>
                <c:pt idx="3189">
                  <c:v>79.340114890391604</c:v>
                </c:pt>
                <c:pt idx="3190">
                  <c:v>79.308976697734465</c:v>
                </c:pt>
                <c:pt idx="3191">
                  <c:v>79.205615197108685</c:v>
                </c:pt>
                <c:pt idx="3192">
                  <c:v>79.181396602819802</c:v>
                </c:pt>
                <c:pt idx="3193">
                  <c:v>79.070683028927746</c:v>
                </c:pt>
                <c:pt idx="3194">
                  <c:v>79.030895338310287</c:v>
                </c:pt>
                <c:pt idx="3195">
                  <c:v>78.966024103607921</c:v>
                </c:pt>
                <c:pt idx="3196">
                  <c:v>78.902450293599586</c:v>
                </c:pt>
                <c:pt idx="3197">
                  <c:v>78.911964741355931</c:v>
                </c:pt>
                <c:pt idx="3198">
                  <c:v>78.852283205429757</c:v>
                </c:pt>
                <c:pt idx="3199">
                  <c:v>78.738974782149612</c:v>
                </c:pt>
                <c:pt idx="3200">
                  <c:v>78.683185520305557</c:v>
                </c:pt>
                <c:pt idx="3201">
                  <c:v>78.611394687234935</c:v>
                </c:pt>
                <c:pt idx="3202">
                  <c:v>78.447486700886941</c:v>
                </c:pt>
                <c:pt idx="3203">
                  <c:v>78.408131485167502</c:v>
                </c:pt>
                <c:pt idx="3204">
                  <c:v>78.428890280272256</c:v>
                </c:pt>
                <c:pt idx="3205">
                  <c:v>78.340665401077032</c:v>
                </c:pt>
                <c:pt idx="3206">
                  <c:v>78.30779730882783</c:v>
                </c:pt>
                <c:pt idx="3207">
                  <c:v>78.207463132488144</c:v>
                </c:pt>
                <c:pt idx="3208">
                  <c:v>78.127887751253255</c:v>
                </c:pt>
                <c:pt idx="3209">
                  <c:v>78.138267148805625</c:v>
                </c:pt>
                <c:pt idx="3210">
                  <c:v>77.94927561837271</c:v>
                </c:pt>
                <c:pt idx="3211">
                  <c:v>77.924624549185808</c:v>
                </c:pt>
                <c:pt idx="3212">
                  <c:v>77.904730703877078</c:v>
                </c:pt>
                <c:pt idx="3213">
                  <c:v>77.755526864061622</c:v>
                </c:pt>
                <c:pt idx="3214">
                  <c:v>77.835534720194545</c:v>
                </c:pt>
                <c:pt idx="3215">
                  <c:v>77.61799984649258</c:v>
                </c:pt>
                <c:pt idx="3216">
                  <c:v>77.667301984866384</c:v>
                </c:pt>
                <c:pt idx="3217">
                  <c:v>77.607187974042191</c:v>
                </c:pt>
                <c:pt idx="3218">
                  <c:v>77.529342492399351</c:v>
                </c:pt>
                <c:pt idx="3219">
                  <c:v>77.456686709532676</c:v>
                </c:pt>
                <c:pt idx="3220">
                  <c:v>77.355920058294984</c:v>
                </c:pt>
                <c:pt idx="3221">
                  <c:v>77.313969993187456</c:v>
                </c:pt>
                <c:pt idx="3222">
                  <c:v>77.234394611952538</c:v>
                </c:pt>
                <c:pt idx="3223">
                  <c:v>77.186389898272793</c:v>
                </c:pt>
                <c:pt idx="3224">
                  <c:v>77.065729401726372</c:v>
                </c:pt>
                <c:pt idx="3225">
                  <c:v>77.088218096423191</c:v>
                </c:pt>
                <c:pt idx="3226">
                  <c:v>77.009075190086293</c:v>
                </c:pt>
                <c:pt idx="3227">
                  <c:v>76.952420978446227</c:v>
                </c:pt>
                <c:pt idx="3228">
                  <c:v>76.961935426202572</c:v>
                </c:pt>
                <c:pt idx="3229">
                  <c:v>76.802784663732751</c:v>
                </c:pt>
                <c:pt idx="3230">
                  <c:v>76.786783092506155</c:v>
                </c:pt>
                <c:pt idx="3231">
                  <c:v>76.687313865962537</c:v>
                </c:pt>
                <c:pt idx="3232">
                  <c:v>76.580492566152614</c:v>
                </c:pt>
                <c:pt idx="3233">
                  <c:v>76.569680693702225</c:v>
                </c:pt>
                <c:pt idx="3234">
                  <c:v>76.4382083247054</c:v>
                </c:pt>
                <c:pt idx="3235">
                  <c:v>76.358632943470496</c:v>
                </c:pt>
                <c:pt idx="3236">
                  <c:v>76.438640799603405</c:v>
                </c:pt>
                <c:pt idx="3237">
                  <c:v>76.277327662643529</c:v>
                </c:pt>
                <c:pt idx="3238">
                  <c:v>76.266083315295106</c:v>
                </c:pt>
                <c:pt idx="3239">
                  <c:v>76.183913084672113</c:v>
                </c:pt>
                <c:pt idx="3240">
                  <c:v>76.104337703437196</c:v>
                </c:pt>
                <c:pt idx="3241">
                  <c:v>76.092660881190767</c:v>
                </c:pt>
                <c:pt idx="3242">
                  <c:v>76.004003527097524</c:v>
                </c:pt>
                <c:pt idx="3243">
                  <c:v>75.987569480972923</c:v>
                </c:pt>
                <c:pt idx="3244">
                  <c:v>75.930482794434823</c:v>
                </c:pt>
                <c:pt idx="3245">
                  <c:v>75.890695103817379</c:v>
                </c:pt>
                <c:pt idx="3246">
                  <c:v>75.780846479721347</c:v>
                </c:pt>
                <c:pt idx="3247">
                  <c:v>75.761817584208657</c:v>
                </c:pt>
                <c:pt idx="3248">
                  <c:v>75.657158658888818</c:v>
                </c:pt>
                <c:pt idx="3249">
                  <c:v>75.597477122962644</c:v>
                </c:pt>
                <c:pt idx="3250">
                  <c:v>75.588395150104304</c:v>
                </c:pt>
                <c:pt idx="3251">
                  <c:v>75.420594889674163</c:v>
                </c:pt>
                <c:pt idx="3252">
                  <c:v>75.468167128455903</c:v>
                </c:pt>
                <c:pt idx="3253">
                  <c:v>75.315503489456319</c:v>
                </c:pt>
                <c:pt idx="3254">
                  <c:v>75.295609644147589</c:v>
                </c:pt>
                <c:pt idx="3255">
                  <c:v>75.241982756793632</c:v>
                </c:pt>
                <c:pt idx="3256">
                  <c:v>75.093211391876181</c:v>
                </c:pt>
                <c:pt idx="3257">
                  <c:v>75.169759448824976</c:v>
                </c:pt>
                <c:pt idx="3258">
                  <c:v>75.061640724321023</c:v>
                </c:pt>
                <c:pt idx="3259">
                  <c:v>75.021853033703565</c:v>
                </c:pt>
                <c:pt idx="3260">
                  <c:v>74.995472064924613</c:v>
                </c:pt>
                <c:pt idx="3261">
                  <c:v>74.888650765114704</c:v>
                </c:pt>
                <c:pt idx="3262">
                  <c:v>74.876973942868275</c:v>
                </c:pt>
                <c:pt idx="3263">
                  <c:v>74.817724881840107</c:v>
                </c:pt>
                <c:pt idx="3264">
                  <c:v>74.694469535905583</c:v>
                </c:pt>
                <c:pt idx="3265">
                  <c:v>74.617921478956788</c:v>
                </c:pt>
                <c:pt idx="3266">
                  <c:v>74.582891012217516</c:v>
                </c:pt>
                <c:pt idx="3267">
                  <c:v>74.50850532975879</c:v>
                </c:pt>
                <c:pt idx="3268">
                  <c:v>74.468717639141332</c:v>
                </c:pt>
                <c:pt idx="3269">
                  <c:v>74.420712925461572</c:v>
                </c:pt>
                <c:pt idx="3270">
                  <c:v>74.329028247082221</c:v>
                </c:pt>
                <c:pt idx="3271">
                  <c:v>74.306539552385402</c:v>
                </c:pt>
                <c:pt idx="3272">
                  <c:v>74.286645707076673</c:v>
                </c:pt>
                <c:pt idx="3273">
                  <c:v>74.159498087060015</c:v>
                </c:pt>
                <c:pt idx="3274">
                  <c:v>74.159498087060015</c:v>
                </c:pt>
                <c:pt idx="3275">
                  <c:v>74.021106119694949</c:v>
                </c:pt>
                <c:pt idx="3276">
                  <c:v>74.01851127030686</c:v>
                </c:pt>
                <c:pt idx="3277">
                  <c:v>73.978723579689387</c:v>
                </c:pt>
                <c:pt idx="3278">
                  <c:v>73.821735191709649</c:v>
                </c:pt>
                <c:pt idx="3279">
                  <c:v>73.883579102125907</c:v>
                </c:pt>
                <c:pt idx="3280">
                  <c:v>73.74345723516879</c:v>
                </c:pt>
                <c:pt idx="3281">
                  <c:v>73.797516597420767</c:v>
                </c:pt>
                <c:pt idx="3282">
                  <c:v>73.717941216185849</c:v>
                </c:pt>
                <c:pt idx="3283">
                  <c:v>73.551438380449767</c:v>
                </c:pt>
                <c:pt idx="3284">
                  <c:v>73.511650689832308</c:v>
                </c:pt>
                <c:pt idx="3285">
                  <c:v>73.4433196559458</c:v>
                </c:pt>
                <c:pt idx="3286">
                  <c:v>73.423858285535104</c:v>
                </c:pt>
                <c:pt idx="3287">
                  <c:v>73.360284475526768</c:v>
                </c:pt>
                <c:pt idx="3288">
                  <c:v>73.321794209603354</c:v>
                </c:pt>
                <c:pt idx="3289">
                  <c:v>73.259085349391057</c:v>
                </c:pt>
                <c:pt idx="3290">
                  <c:v>73.28157404408789</c:v>
                </c:pt>
                <c:pt idx="3291">
                  <c:v>73.201998662852972</c:v>
                </c:pt>
                <c:pt idx="3292">
                  <c:v>73.025548904462525</c:v>
                </c:pt>
                <c:pt idx="3293">
                  <c:v>73.097772212431153</c:v>
                </c:pt>
                <c:pt idx="3294">
                  <c:v>72.907050782406174</c:v>
                </c:pt>
                <c:pt idx="3295">
                  <c:v>72.94208124914546</c:v>
                </c:pt>
                <c:pt idx="3296">
                  <c:v>72.882832188117291</c:v>
                </c:pt>
                <c:pt idx="3297">
                  <c:v>72.780768112185555</c:v>
                </c:pt>
                <c:pt idx="3298">
                  <c:v>72.808878980556585</c:v>
                </c:pt>
                <c:pt idx="3299">
                  <c:v>72.699030356460568</c:v>
                </c:pt>
                <c:pt idx="3300">
                  <c:v>72.619454975225665</c:v>
                </c:pt>
                <c:pt idx="3301">
                  <c:v>72.595668855834802</c:v>
                </c:pt>
                <c:pt idx="3302">
                  <c:v>72.483225382350668</c:v>
                </c:pt>
                <c:pt idx="3303">
                  <c:v>72.448627390509401</c:v>
                </c:pt>
                <c:pt idx="3304">
                  <c:v>72.42094899703639</c:v>
                </c:pt>
                <c:pt idx="3305">
                  <c:v>72.341806090699492</c:v>
                </c:pt>
                <c:pt idx="3306">
                  <c:v>72.339211241311403</c:v>
                </c:pt>
                <c:pt idx="3307">
                  <c:v>72.266555458444742</c:v>
                </c:pt>
                <c:pt idx="3308">
                  <c:v>72.222010543949111</c:v>
                </c:pt>
                <c:pt idx="3309">
                  <c:v>72.142435162714193</c:v>
                </c:pt>
                <c:pt idx="3310">
                  <c:v>72.097025298422523</c:v>
                </c:pt>
                <c:pt idx="3311">
                  <c:v>72.019612291677703</c:v>
                </c:pt>
                <c:pt idx="3312">
                  <c:v>72.009232894125319</c:v>
                </c:pt>
                <c:pt idx="3313">
                  <c:v>71.917980690643972</c:v>
                </c:pt>
                <c:pt idx="3314">
                  <c:v>71.858299154717798</c:v>
                </c:pt>
                <c:pt idx="3315">
                  <c:v>71.884680123496764</c:v>
                </c:pt>
                <c:pt idx="3316">
                  <c:v>71.728556685313052</c:v>
                </c:pt>
                <c:pt idx="3317">
                  <c:v>71.798617618791624</c:v>
                </c:pt>
                <c:pt idx="3318">
                  <c:v>71.626925084279321</c:v>
                </c:pt>
                <c:pt idx="3319">
                  <c:v>71.547349703044418</c:v>
                </c:pt>
                <c:pt idx="3320">
                  <c:v>71.605301339378528</c:v>
                </c:pt>
                <c:pt idx="3321">
                  <c:v>71.430149005682125</c:v>
                </c:pt>
                <c:pt idx="3322">
                  <c:v>71.484640842832121</c:v>
                </c:pt>
                <c:pt idx="3323">
                  <c:v>71.424526832007928</c:v>
                </c:pt>
                <c:pt idx="3324">
                  <c:v>71.300406536277393</c:v>
                </c:pt>
                <c:pt idx="3325">
                  <c:v>71.319435431790083</c:v>
                </c:pt>
                <c:pt idx="3326">
                  <c:v>71.190125437283356</c:v>
                </c:pt>
                <c:pt idx="3327">
                  <c:v>71.14601299768573</c:v>
                </c:pt>
                <c:pt idx="3328">
                  <c:v>71.086331461759542</c:v>
                </c:pt>
                <c:pt idx="3329">
                  <c:v>71.085898986861523</c:v>
                </c:pt>
                <c:pt idx="3330">
                  <c:v>70.963941065621086</c:v>
                </c:pt>
                <c:pt idx="3331">
                  <c:v>71.004593706034555</c:v>
                </c:pt>
                <c:pt idx="3332">
                  <c:v>70.883068259692095</c:v>
                </c:pt>
                <c:pt idx="3333">
                  <c:v>70.843280569074651</c:v>
                </c:pt>
                <c:pt idx="3334">
                  <c:v>70.806087727845295</c:v>
                </c:pt>
                <c:pt idx="3335">
                  <c:v>70.71180820007784</c:v>
                </c:pt>
                <c:pt idx="3336">
                  <c:v>70.706618501301648</c:v>
                </c:pt>
                <c:pt idx="3337">
                  <c:v>70.646936965375474</c:v>
                </c:pt>
                <c:pt idx="3338">
                  <c:v>70.550495063117936</c:v>
                </c:pt>
                <c:pt idx="3339">
                  <c:v>70.555252286996108</c:v>
                </c:pt>
                <c:pt idx="3340">
                  <c:v>70.441943863715949</c:v>
                </c:pt>
                <c:pt idx="3341">
                  <c:v>70.417725269427066</c:v>
                </c:pt>
                <c:pt idx="3342">
                  <c:v>70.377937578809622</c:v>
                </c:pt>
                <c:pt idx="3343">
                  <c:v>70.256844607365181</c:v>
                </c:pt>
                <c:pt idx="3344">
                  <c:v>70.242140460832658</c:v>
                </c:pt>
                <c:pt idx="3345">
                  <c:v>70.1720795273541</c:v>
                </c:pt>
                <c:pt idx="3346">
                  <c:v>70.156510431025509</c:v>
                </c:pt>
                <c:pt idx="3347">
                  <c:v>70.137049060614785</c:v>
                </c:pt>
                <c:pt idx="3348">
                  <c:v>70.00514421671997</c:v>
                </c:pt>
                <c:pt idx="3349">
                  <c:v>69.982223047125132</c:v>
                </c:pt>
                <c:pt idx="3350">
                  <c:v>69.913459538340618</c:v>
                </c:pt>
                <c:pt idx="3351">
                  <c:v>69.83431663200372</c:v>
                </c:pt>
                <c:pt idx="3352">
                  <c:v>69.810962987510862</c:v>
                </c:pt>
                <c:pt idx="3353">
                  <c:v>69.743064428522374</c:v>
                </c:pt>
                <c:pt idx="3354">
                  <c:v>69.715386035049377</c:v>
                </c:pt>
                <c:pt idx="3355">
                  <c:v>69.660461723001362</c:v>
                </c:pt>
                <c:pt idx="3356">
                  <c:v>69.620674032383903</c:v>
                </c:pt>
                <c:pt idx="3357">
                  <c:v>69.535044002576782</c:v>
                </c:pt>
                <c:pt idx="3358">
                  <c:v>69.548018249517256</c:v>
                </c:pt>
                <c:pt idx="3359">
                  <c:v>69.422600529092662</c:v>
                </c:pt>
                <c:pt idx="3360">
                  <c:v>69.362918993166488</c:v>
                </c:pt>
                <c:pt idx="3361">
                  <c:v>69.399246884599805</c:v>
                </c:pt>
                <c:pt idx="3362">
                  <c:v>69.279451337849423</c:v>
                </c:pt>
                <c:pt idx="3363">
                  <c:v>69.333510700101385</c:v>
                </c:pt>
                <c:pt idx="3364">
                  <c:v>69.160520740895066</c:v>
                </c:pt>
                <c:pt idx="3365">
                  <c:v>69.100839204968878</c:v>
                </c:pt>
                <c:pt idx="3366">
                  <c:v>69.136302146606184</c:v>
                </c:pt>
                <c:pt idx="3367">
                  <c:v>69.012181850875635</c:v>
                </c:pt>
                <c:pt idx="3368">
                  <c:v>69.059754089657375</c:v>
                </c:pt>
                <c:pt idx="3369">
                  <c:v>68.929146670456603</c:v>
                </c:pt>
                <c:pt idx="3370">
                  <c:v>68.908820350249854</c:v>
                </c:pt>
                <c:pt idx="3371">
                  <c:v>68.8530310884058</c:v>
                </c:pt>
                <c:pt idx="3372">
                  <c:v>68.797674301459793</c:v>
                </c:pt>
                <c:pt idx="3373">
                  <c:v>68.750967012474078</c:v>
                </c:pt>
                <c:pt idx="3374">
                  <c:v>68.691285476547904</c:v>
                </c:pt>
                <c:pt idx="3375">
                  <c:v>68.667066882259007</c:v>
                </c:pt>
                <c:pt idx="3376">
                  <c:v>68.588788925718134</c:v>
                </c:pt>
                <c:pt idx="3377">
                  <c:v>68.592248724902262</c:v>
                </c:pt>
                <c:pt idx="3378">
                  <c:v>68.45342428263919</c:v>
                </c:pt>
                <c:pt idx="3379">
                  <c:v>68.433530437330461</c:v>
                </c:pt>
                <c:pt idx="3380">
                  <c:v>68.404987094061411</c:v>
                </c:pt>
                <c:pt idx="3381">
                  <c:v>68.257513153838019</c:v>
                </c:pt>
                <c:pt idx="3382">
                  <c:v>68.306382817313803</c:v>
                </c:pt>
                <c:pt idx="3383">
                  <c:v>68.246701281387629</c:v>
                </c:pt>
                <c:pt idx="3384">
                  <c:v>68.168423324846756</c:v>
                </c:pt>
                <c:pt idx="3385">
                  <c:v>68.174045498520954</c:v>
                </c:pt>
                <c:pt idx="3386">
                  <c:v>68.042140654626124</c:v>
                </c:pt>
                <c:pt idx="3387">
                  <c:v>68.064196874424937</c:v>
                </c:pt>
                <c:pt idx="3388">
                  <c:v>68.004515338498763</c:v>
                </c:pt>
                <c:pt idx="3389">
                  <c:v>67.912830660119397</c:v>
                </c:pt>
                <c:pt idx="3390">
                  <c:v>67.940076578694416</c:v>
                </c:pt>
                <c:pt idx="3391">
                  <c:v>67.841904776844814</c:v>
                </c:pt>
                <c:pt idx="3392">
                  <c:v>67.770546418672211</c:v>
                </c:pt>
                <c:pt idx="3393">
                  <c:v>67.750652573363467</c:v>
                </c:pt>
                <c:pt idx="3394">
                  <c:v>67.650750871921815</c:v>
                </c:pt>
                <c:pt idx="3395">
                  <c:v>67.607935857018234</c:v>
                </c:pt>
                <c:pt idx="3396">
                  <c:v>67.601448733548011</c:v>
                </c:pt>
                <c:pt idx="3397">
                  <c:v>67.464786665775009</c:v>
                </c:pt>
                <c:pt idx="3398">
                  <c:v>67.445325295364299</c:v>
                </c:pt>
                <c:pt idx="3399">
                  <c:v>67.420241751279377</c:v>
                </c:pt>
                <c:pt idx="3400">
                  <c:v>67.351910717392883</c:v>
                </c:pt>
                <c:pt idx="3401">
                  <c:v>67.325529748613917</c:v>
                </c:pt>
                <c:pt idx="3402">
                  <c:v>67.285742057996458</c:v>
                </c:pt>
                <c:pt idx="3403">
                  <c:v>67.139133067569091</c:v>
                </c:pt>
                <c:pt idx="3404">
                  <c:v>67.092858253481396</c:v>
                </c:pt>
                <c:pt idx="3405">
                  <c:v>66.938032239991728</c:v>
                </c:pt>
                <c:pt idx="3406">
                  <c:v>66.92332809345919</c:v>
                </c:pt>
                <c:pt idx="3407">
                  <c:v>66.883540402841732</c:v>
                </c:pt>
                <c:pt idx="3408">
                  <c:v>66.730011814046108</c:v>
                </c:pt>
                <c:pt idx="3409">
                  <c:v>66.779746427317932</c:v>
                </c:pt>
                <c:pt idx="3410">
                  <c:v>66.64005703525882</c:v>
                </c:pt>
                <c:pt idx="3411">
                  <c:v>66.620163189950091</c:v>
                </c:pt>
                <c:pt idx="3412">
                  <c:v>66.636597236074692</c:v>
                </c:pt>
                <c:pt idx="3413">
                  <c:v>66.542750183205257</c:v>
                </c:pt>
                <c:pt idx="3414">
                  <c:v>66.590322421986997</c:v>
                </c:pt>
                <c:pt idx="3415">
                  <c:v>66.512476940344158</c:v>
                </c:pt>
                <c:pt idx="3416">
                  <c:v>66.492583095035428</c:v>
                </c:pt>
                <c:pt idx="3417">
                  <c:v>66.511179515650113</c:v>
                </c:pt>
                <c:pt idx="3418">
                  <c:v>66.534100685244951</c:v>
                </c:pt>
                <c:pt idx="3419">
                  <c:v>66.339054506239819</c:v>
                </c:pt>
                <c:pt idx="3420">
                  <c:v>66.226178557857679</c:v>
                </c:pt>
                <c:pt idx="3421">
                  <c:v>65.550220292258942</c:v>
                </c:pt>
                <c:pt idx="3422">
                  <c:v>64.257120347191616</c:v>
                </c:pt>
                <c:pt idx="3423">
                  <c:v>63.486882553825424</c:v>
                </c:pt>
                <c:pt idx="3424">
                  <c:v>61.438681436822471</c:v>
                </c:pt>
                <c:pt idx="3425">
                  <c:v>60.328518373615836</c:v>
                </c:pt>
                <c:pt idx="3426">
                  <c:v>57.784268548588727</c:v>
                </c:pt>
                <c:pt idx="3427">
                  <c:v>56.402511249428159</c:v>
                </c:pt>
                <c:pt idx="3428">
                  <c:v>53.683974040500672</c:v>
                </c:pt>
                <c:pt idx="3429">
                  <c:v>52.186313468671855</c:v>
                </c:pt>
                <c:pt idx="3430">
                  <c:v>49.32678944299122</c:v>
                </c:pt>
                <c:pt idx="3431">
                  <c:v>46.488456687313338</c:v>
                </c:pt>
                <c:pt idx="3432">
                  <c:v>45.015879659569443</c:v>
                </c:pt>
                <c:pt idx="3433">
                  <c:v>42.139964835253998</c:v>
                </c:pt>
                <c:pt idx="3434">
                  <c:v>40.709640605046246</c:v>
                </c:pt>
                <c:pt idx="3435">
                  <c:v>37.860971699305793</c:v>
                </c:pt>
                <c:pt idx="3436">
                  <c:v>36.482890436778362</c:v>
                </c:pt>
                <c:pt idx="3437">
                  <c:v>33.758514816727661</c:v>
                </c:pt>
                <c:pt idx="3438">
                  <c:v>32.38596923289483</c:v>
                </c:pt>
                <c:pt idx="3439">
                  <c:v>29.662328820170753</c:v>
                </c:pt>
                <c:pt idx="3440">
                  <c:v>26.974367586532978</c:v>
                </c:pt>
                <c:pt idx="3441">
                  <c:v>25.657308532115582</c:v>
                </c:pt>
                <c:pt idx="3442">
                  <c:v>23.034391523139387</c:v>
                </c:pt>
                <c:pt idx="3443">
                  <c:v>21.701028165066791</c:v>
                </c:pt>
                <c:pt idx="3444">
                  <c:v>19.100037633420005</c:v>
                </c:pt>
                <c:pt idx="3445">
                  <c:v>17.82773973094724</c:v>
                </c:pt>
                <c:pt idx="3446">
                  <c:v>15.32972147251802</c:v>
                </c:pt>
                <c:pt idx="3447">
                  <c:v>14.095438113580853</c:v>
                </c:pt>
                <c:pt idx="3448">
                  <c:v>11.575363635352826</c:v>
                </c:pt>
                <c:pt idx="3449">
                  <c:v>10.344410333130373</c:v>
                </c:pt>
                <c:pt idx="3450">
                  <c:v>7.9098361422400751</c:v>
                </c:pt>
                <c:pt idx="3451">
                  <c:v>5.4623309518991041</c:v>
                </c:pt>
                <c:pt idx="3452">
                  <c:v>4.2728692913922943</c:v>
                </c:pt>
                <c:pt idx="3453">
                  <c:v>2.0072500689098391</c:v>
                </c:pt>
                <c:pt idx="3454">
                  <c:v>0.83368186090511021</c:v>
                </c:pt>
                <c:pt idx="3455">
                  <c:v>-1.4716428819641776</c:v>
                </c:pt>
                <c:pt idx="3456">
                  <c:v>-2.6215460635494807</c:v>
                </c:pt>
                <c:pt idx="3457">
                  <c:v>-4.8909451166405935</c:v>
                </c:pt>
                <c:pt idx="3458">
                  <c:v>-7.1376089643430145</c:v>
                </c:pt>
                <c:pt idx="3459">
                  <c:v>-8.2627356590209899</c:v>
                </c:pt>
                <c:pt idx="3460">
                  <c:v>-10.452096582736315</c:v>
                </c:pt>
                <c:pt idx="3461">
                  <c:v>-11.544095700226281</c:v>
                </c:pt>
                <c:pt idx="3462">
                  <c:v>-13.670099051382282</c:v>
                </c:pt>
                <c:pt idx="3463">
                  <c:v>-14.742896283400347</c:v>
                </c:pt>
                <c:pt idx="3464">
                  <c:v>-16.823662760223897</c:v>
                </c:pt>
                <c:pt idx="3465">
                  <c:v>-18.890936020229351</c:v>
                </c:pt>
                <c:pt idx="3466">
                  <c:v>-19.899294492443055</c:v>
                </c:pt>
                <c:pt idx="3467">
                  <c:v>-21.907188948950939</c:v>
                </c:pt>
                <c:pt idx="3468">
                  <c:v>-22.866331777770437</c:v>
                </c:pt>
                <c:pt idx="3469">
                  <c:v>-24.840060717335071</c:v>
                </c:pt>
                <c:pt idx="3470">
                  <c:v>-25.760756527720964</c:v>
                </c:pt>
                <c:pt idx="3471">
                  <c:v>-27.653612661356643</c:v>
                </c:pt>
                <c:pt idx="3472">
                  <c:v>-29.5024860978641</c:v>
                </c:pt>
                <c:pt idx="3473">
                  <c:v>-30.384821384795991</c:v>
                </c:pt>
                <c:pt idx="3474">
                  <c:v>-32.222061246546829</c:v>
                </c:pt>
                <c:pt idx="3475">
                  <c:v>-33.039741536225357</c:v>
                </c:pt>
                <c:pt idx="3476">
                  <c:v>-34.747455166020451</c:v>
                </c:pt>
                <c:pt idx="3477">
                  <c:v>-35.655565956874092</c:v>
                </c:pt>
                <c:pt idx="3478">
                  <c:v>-37.244348989714837</c:v>
                </c:pt>
                <c:pt idx="3479">
                  <c:v>-38.849998543578195</c:v>
                </c:pt>
                <c:pt idx="3480">
                  <c:v>-39.632259139109223</c:v>
                </c:pt>
                <c:pt idx="3481">
                  <c:v>-41.143153442817315</c:v>
                </c:pt>
                <c:pt idx="3482">
                  <c:v>-41.880566391424104</c:v>
                </c:pt>
                <c:pt idx="3483">
                  <c:v>-43.281222843627965</c:v>
                </c:pt>
                <c:pt idx="3484">
                  <c:v>-44.6240574019671</c:v>
                </c:pt>
                <c:pt idx="3485">
                  <c:v>-45.280121822257115</c:v>
                </c:pt>
                <c:pt idx="3486">
                  <c:v>-46.561112470179985</c:v>
                </c:pt>
                <c:pt idx="3487">
                  <c:v>-47.16095515372794</c:v>
                </c:pt>
                <c:pt idx="3488">
                  <c:v>-48.375777142254407</c:v>
                </c:pt>
                <c:pt idx="3489">
                  <c:v>-49.421933920554693</c:v>
                </c:pt>
                <c:pt idx="3490">
                  <c:v>-49.958635268992339</c:v>
                </c:pt>
                <c:pt idx="3491">
                  <c:v>-51.030308066275559</c:v>
                </c:pt>
                <c:pt idx="3492">
                  <c:v>-51.48137938490607</c:v>
                </c:pt>
                <c:pt idx="3493">
                  <c:v>-52.463097403401981</c:v>
                </c:pt>
                <c:pt idx="3494">
                  <c:v>-52.848432537534094</c:v>
                </c:pt>
                <c:pt idx="3495">
                  <c:v>-53.722031831526067</c:v>
                </c:pt>
                <c:pt idx="3496">
                  <c:v>-54.635418816135491</c:v>
                </c:pt>
                <c:pt idx="3497">
                  <c:v>-55.002157529652912</c:v>
                </c:pt>
                <c:pt idx="3498">
                  <c:v>-55.837266557721485</c:v>
                </c:pt>
                <c:pt idx="3499">
                  <c:v>-56.114915442247636</c:v>
                </c:pt>
                <c:pt idx="3500">
                  <c:v>-56.810335078257083</c:v>
                </c:pt>
                <c:pt idx="3501">
                  <c:v>-57.205617135043546</c:v>
                </c:pt>
                <c:pt idx="3502">
                  <c:v>-57.803729918999437</c:v>
                </c:pt>
                <c:pt idx="3503">
                  <c:v>-58.434278320306525</c:v>
                </c:pt>
                <c:pt idx="3504">
                  <c:v>-58.712792154628701</c:v>
                </c:pt>
                <c:pt idx="3505">
                  <c:v>-59.232194507145714</c:v>
                </c:pt>
                <c:pt idx="3506">
                  <c:v>-59.482164998198861</c:v>
                </c:pt>
                <c:pt idx="3507">
                  <c:v>-60.018433871738502</c:v>
                </c:pt>
                <c:pt idx="3508">
                  <c:v>-60.51405010486463</c:v>
                </c:pt>
                <c:pt idx="3509">
                  <c:v>-60.752776248569361</c:v>
                </c:pt>
                <c:pt idx="3510">
                  <c:v>-61.218551713732424</c:v>
                </c:pt>
                <c:pt idx="3511">
                  <c:v>-61.394136522326832</c:v>
                </c:pt>
                <c:pt idx="3512">
                  <c:v>-61.843910416263306</c:v>
                </c:pt>
                <c:pt idx="3513">
                  <c:v>-62.042848869350586</c:v>
                </c:pt>
                <c:pt idx="3514">
                  <c:v>-62.326119927550941</c:v>
                </c:pt>
                <c:pt idx="3515">
                  <c:v>-62.798382516184233</c:v>
                </c:pt>
                <c:pt idx="3516">
                  <c:v>-62.913420839056442</c:v>
                </c:pt>
                <c:pt idx="3517">
                  <c:v>-63.324704467069488</c:v>
                </c:pt>
                <c:pt idx="3518">
                  <c:v>-63.483422754641303</c:v>
                </c:pt>
                <c:pt idx="3519">
                  <c:v>-63.694902979771044</c:v>
                </c:pt>
                <c:pt idx="3520">
                  <c:v>-64.062074168186498</c:v>
                </c:pt>
                <c:pt idx="3521">
                  <c:v>-64.133000051461082</c:v>
                </c:pt>
                <c:pt idx="3522">
                  <c:v>-64.421893283335663</c:v>
                </c:pt>
                <c:pt idx="3523">
                  <c:v>-64.561150200496755</c:v>
                </c:pt>
                <c:pt idx="3524">
                  <c:v>-64.796416545017351</c:v>
                </c:pt>
                <c:pt idx="3525">
                  <c:v>-64.953404932997088</c:v>
                </c:pt>
                <c:pt idx="3526">
                  <c:v>-65.185643953231605</c:v>
                </c:pt>
                <c:pt idx="3527">
                  <c:v>-65.423937622038324</c:v>
                </c:pt>
                <c:pt idx="3528">
                  <c:v>-65.545463068380769</c:v>
                </c:pt>
                <c:pt idx="3529">
                  <c:v>-65.766890216164867</c:v>
                </c:pt>
                <c:pt idx="3530">
                  <c:v>-65.815759879640666</c:v>
                </c:pt>
                <c:pt idx="3531">
                  <c:v>-66.088219065390632</c:v>
                </c:pt>
                <c:pt idx="3532">
                  <c:v>-66.267263673169197</c:v>
                </c:pt>
                <c:pt idx="3533">
                  <c:v>-66.340351930933849</c:v>
                </c:pt>
                <c:pt idx="3534">
                  <c:v>-66.541885233409232</c:v>
                </c:pt>
                <c:pt idx="3535">
                  <c:v>-66.566103827698115</c:v>
                </c:pt>
                <c:pt idx="3536">
                  <c:v>-66.814776894057218</c:v>
                </c:pt>
                <c:pt idx="3537">
                  <c:v>-66.874458429983392</c:v>
                </c:pt>
                <c:pt idx="3538">
                  <c:v>-66.984739528977443</c:v>
                </c:pt>
                <c:pt idx="3539">
                  <c:v>-67.207031626557566</c:v>
                </c:pt>
                <c:pt idx="3540">
                  <c:v>-67.220870823294078</c:v>
                </c:pt>
                <c:pt idx="3541">
                  <c:v>-67.359695265557164</c:v>
                </c:pt>
                <c:pt idx="3542">
                  <c:v>-67.480355762103571</c:v>
                </c:pt>
                <c:pt idx="3543">
                  <c:v>-67.584149737627371</c:v>
                </c:pt>
                <c:pt idx="3544">
                  <c:v>-67.704810234173792</c:v>
                </c:pt>
                <c:pt idx="3545">
                  <c:v>-67.78179076602062</c:v>
                </c:pt>
                <c:pt idx="3546">
                  <c:v>-67.921047683181698</c:v>
                </c:pt>
                <c:pt idx="3547">
                  <c:v>-67.998460689926546</c:v>
                </c:pt>
                <c:pt idx="3548">
                  <c:v>-68.098362391368198</c:v>
                </c:pt>
                <c:pt idx="3549">
                  <c:v>-68.137285132189618</c:v>
                </c:pt>
                <c:pt idx="3550">
                  <c:v>-68.26746007649237</c:v>
                </c:pt>
                <c:pt idx="3551">
                  <c:v>-68.366929303036031</c:v>
                </c:pt>
                <c:pt idx="3552">
                  <c:v>-68.417528866103879</c:v>
                </c:pt>
                <c:pt idx="3553">
                  <c:v>-68.53775688775228</c:v>
                </c:pt>
                <c:pt idx="3554">
                  <c:v>-68.587059026126084</c:v>
                </c:pt>
                <c:pt idx="3555">
                  <c:v>-68.686528252669717</c:v>
                </c:pt>
                <c:pt idx="3556">
                  <c:v>-68.853463563303819</c:v>
                </c:pt>
                <c:pt idx="3557">
                  <c:v>-68.796809351663768</c:v>
                </c:pt>
                <c:pt idx="3558">
                  <c:v>-69.001369978425245</c:v>
                </c:pt>
                <c:pt idx="3559">
                  <c:v>-68.95466268943953</c:v>
                </c:pt>
                <c:pt idx="3560">
                  <c:v>-69.054131915983177</c:v>
                </c:pt>
                <c:pt idx="3561">
                  <c:v>-69.15316866762879</c:v>
                </c:pt>
                <c:pt idx="3562">
                  <c:v>-69.150141343342696</c:v>
                </c:pt>
                <c:pt idx="3563">
                  <c:v>-69.328753476223227</c:v>
                </c:pt>
                <c:pt idx="3564">
                  <c:v>-69.368541166840686</c:v>
                </c:pt>
                <c:pt idx="3565">
                  <c:v>-69.459793370322018</c:v>
                </c:pt>
                <c:pt idx="3566">
                  <c:v>-69.514717682370033</c:v>
                </c:pt>
                <c:pt idx="3567">
                  <c:v>-69.522934705432334</c:v>
                </c:pt>
                <c:pt idx="3568">
                  <c:v>-69.675598344431918</c:v>
                </c:pt>
                <c:pt idx="3569">
                  <c:v>-69.715818509947397</c:v>
                </c:pt>
                <c:pt idx="3570">
                  <c:v>-69.757336100156905</c:v>
                </c:pt>
                <c:pt idx="3571">
                  <c:v>-69.857237801598572</c:v>
                </c:pt>
                <c:pt idx="3572">
                  <c:v>-69.913459538340618</c:v>
                </c:pt>
                <c:pt idx="3573">
                  <c:v>-69.953247228958091</c:v>
                </c:pt>
                <c:pt idx="3574">
                  <c:v>-70.006874116312034</c:v>
                </c:pt>
                <c:pt idx="3575">
                  <c:v>-70.131859361838622</c:v>
                </c:pt>
                <c:pt idx="3576">
                  <c:v>-70.12580471326639</c:v>
                </c:pt>
                <c:pt idx="3577">
                  <c:v>-70.233058487974304</c:v>
                </c:pt>
                <c:pt idx="3578">
                  <c:v>-70.272846178591777</c:v>
                </c:pt>
                <c:pt idx="3579">
                  <c:v>-70.328202965537812</c:v>
                </c:pt>
                <c:pt idx="3580">
                  <c:v>-70.539250715769526</c:v>
                </c:pt>
                <c:pt idx="3581">
                  <c:v>-70.476974330455249</c:v>
                </c:pt>
                <c:pt idx="3582">
                  <c:v>-70.609744124146104</c:v>
                </c:pt>
                <c:pt idx="3583">
                  <c:v>-70.649531814763563</c:v>
                </c:pt>
                <c:pt idx="3584">
                  <c:v>-70.635692618027065</c:v>
                </c:pt>
                <c:pt idx="3585">
                  <c:v>-70.743811342531004</c:v>
                </c:pt>
                <c:pt idx="3586">
                  <c:v>-70.756785589471491</c:v>
                </c:pt>
                <c:pt idx="3587">
                  <c:v>-70.836360970706394</c:v>
                </c:pt>
                <c:pt idx="3588">
                  <c:v>-70.92847812398378</c:v>
                </c:pt>
                <c:pt idx="3589">
                  <c:v>-70.931072973371855</c:v>
                </c:pt>
                <c:pt idx="3590">
                  <c:v>-71.041354072365905</c:v>
                </c:pt>
                <c:pt idx="3591">
                  <c:v>-71.116172229722636</c:v>
                </c:pt>
                <c:pt idx="3592">
                  <c:v>-71.175853765648824</c:v>
                </c:pt>
                <c:pt idx="3593">
                  <c:v>-71.245482224229363</c:v>
                </c:pt>
                <c:pt idx="3594">
                  <c:v>-71.368737570163873</c:v>
                </c:pt>
                <c:pt idx="3595">
                  <c:v>-71.336734427710709</c:v>
                </c:pt>
                <c:pt idx="3596">
                  <c:v>-71.491127966302358</c:v>
                </c:pt>
                <c:pt idx="3597">
                  <c:v>-71.530915656919802</c:v>
                </c:pt>
                <c:pt idx="3598">
                  <c:v>-71.534807931001964</c:v>
                </c:pt>
                <c:pt idx="3599">
                  <c:v>-71.661090601222568</c:v>
                </c:pt>
                <c:pt idx="3600">
                  <c:v>-71.703040666330111</c:v>
                </c:pt>
                <c:pt idx="3601">
                  <c:v>-71.762722202256299</c:v>
                </c:pt>
                <c:pt idx="3602">
                  <c:v>-71.858731629615818</c:v>
                </c:pt>
                <c:pt idx="3603">
                  <c:v>-71.857001730023754</c:v>
                </c:pt>
                <c:pt idx="3604">
                  <c:v>-71.99582617228684</c:v>
                </c:pt>
                <c:pt idx="3605">
                  <c:v>-71.957768381261431</c:v>
                </c:pt>
                <c:pt idx="3606">
                  <c:v>-72.037343762496349</c:v>
                </c:pt>
                <c:pt idx="3607">
                  <c:v>-72.188709976801889</c:v>
                </c:pt>
                <c:pt idx="3608">
                  <c:v>-72.159734158634819</c:v>
                </c:pt>
                <c:pt idx="3609">
                  <c:v>-72.251418837014185</c:v>
                </c:pt>
                <c:pt idx="3610">
                  <c:v>-72.350888063557832</c:v>
                </c:pt>
                <c:pt idx="3611">
                  <c:v>-72.423111371526474</c:v>
                </c:pt>
                <c:pt idx="3612">
                  <c:v>-72.480630532962564</c:v>
                </c:pt>
                <c:pt idx="3613">
                  <c:v>-72.523445547866146</c:v>
                </c:pt>
                <c:pt idx="3614">
                  <c:v>-72.5359873199086</c:v>
                </c:pt>
                <c:pt idx="3615">
                  <c:v>-72.615130226245498</c:v>
                </c:pt>
                <c:pt idx="3616">
                  <c:v>-72.731033498913732</c:v>
                </c:pt>
                <c:pt idx="3617">
                  <c:v>-72.744872695650244</c:v>
                </c:pt>
                <c:pt idx="3618">
                  <c:v>-72.881967238321266</c:v>
                </c:pt>
                <c:pt idx="3619">
                  <c:v>-72.84736924648</c:v>
                </c:pt>
                <c:pt idx="3620">
                  <c:v>-72.926944627714917</c:v>
                </c:pt>
                <c:pt idx="3621">
                  <c:v>-73.009547333235929</c:v>
                </c:pt>
                <c:pt idx="3622">
                  <c:v>-73.068363919366078</c:v>
                </c:pt>
                <c:pt idx="3623">
                  <c:v>-73.239191504082342</c:v>
                </c:pt>
                <c:pt idx="3624">
                  <c:v>-73.278979194699787</c:v>
                </c:pt>
                <c:pt idx="3625">
                  <c:v>-73.259085349391057</c:v>
                </c:pt>
                <c:pt idx="3626">
                  <c:v>-73.371528822875177</c:v>
                </c:pt>
                <c:pt idx="3627">
                  <c:v>-73.357689626138665</c:v>
                </c:pt>
                <c:pt idx="3628">
                  <c:v>-73.535436809223171</c:v>
                </c:pt>
                <c:pt idx="3629">
                  <c:v>-73.57522449984063</c:v>
                </c:pt>
                <c:pt idx="3630">
                  <c:v>-73.578251824126738</c:v>
                </c:pt>
                <c:pt idx="3631">
                  <c:v>-73.653502456381489</c:v>
                </c:pt>
                <c:pt idx="3632">
                  <c:v>-73.711021617817607</c:v>
                </c:pt>
                <c:pt idx="3633">
                  <c:v>-73.778055227010057</c:v>
                </c:pt>
                <c:pt idx="3634">
                  <c:v>-73.857630608244961</c:v>
                </c:pt>
                <c:pt idx="3635">
                  <c:v>-73.898715723556478</c:v>
                </c:pt>
                <c:pt idx="3636">
                  <c:v>-73.984778228261618</c:v>
                </c:pt>
                <c:pt idx="3637">
                  <c:v>-74.017213845612801</c:v>
                </c:pt>
                <c:pt idx="3638">
                  <c:v>-74.057001536230274</c:v>
                </c:pt>
                <c:pt idx="3639">
                  <c:v>-74.161660461550085</c:v>
                </c:pt>
                <c:pt idx="3640">
                  <c:v>-74.262859587685796</c:v>
                </c:pt>
                <c:pt idx="3641">
                  <c:v>-74.312594200957619</c:v>
                </c:pt>
                <c:pt idx="3642">
                  <c:v>-74.417253126277444</c:v>
                </c:pt>
                <c:pt idx="3643">
                  <c:v>-74.457473291792923</c:v>
                </c:pt>
                <c:pt idx="3644">
                  <c:v>-74.458770716486953</c:v>
                </c:pt>
                <c:pt idx="3645">
                  <c:v>-74.620083853446857</c:v>
                </c:pt>
                <c:pt idx="3646">
                  <c:v>-74.602352382628212</c:v>
                </c:pt>
                <c:pt idx="3647">
                  <c:v>-74.745501573871465</c:v>
                </c:pt>
                <c:pt idx="3648">
                  <c:v>-74.78528926448891</c:v>
                </c:pt>
                <c:pt idx="3649">
                  <c:v>-74.799993411021447</c:v>
                </c:pt>
                <c:pt idx="3650">
                  <c:v>-74.956981799001213</c:v>
                </c:pt>
                <c:pt idx="3651">
                  <c:v>-74.938817853284519</c:v>
                </c:pt>
                <c:pt idx="3652">
                  <c:v>-75.0387195547262</c:v>
                </c:pt>
                <c:pt idx="3653">
                  <c:v>-75.123484634737281</c:v>
                </c:pt>
                <c:pt idx="3654">
                  <c:v>-75.146405804332133</c:v>
                </c:pt>
                <c:pt idx="3655">
                  <c:v>-75.2194940620968</c:v>
                </c:pt>
                <c:pt idx="3656">
                  <c:v>-75.295177169249584</c:v>
                </c:pt>
                <c:pt idx="3657">
                  <c:v>-75.375185025382507</c:v>
                </c:pt>
                <c:pt idx="3658">
                  <c:v>-75.444813483963046</c:v>
                </c:pt>
                <c:pt idx="3659">
                  <c:v>-75.533903312954308</c:v>
                </c:pt>
                <c:pt idx="3660">
                  <c:v>-75.555527057855102</c:v>
                </c:pt>
                <c:pt idx="3661">
                  <c:v>-75.635102439090005</c:v>
                </c:pt>
                <c:pt idx="3662">
                  <c:v>-75.753168086248337</c:v>
                </c:pt>
                <c:pt idx="3663">
                  <c:v>-75.730679391551504</c:v>
                </c:pt>
                <c:pt idx="3664">
                  <c:v>-75.847015139117772</c:v>
                </c:pt>
                <c:pt idx="3665">
                  <c:v>-75.899777076675704</c:v>
                </c:pt>
                <c:pt idx="3666">
                  <c:v>-75.979352457910622</c:v>
                </c:pt>
                <c:pt idx="3667">
                  <c:v>-76.064982487717742</c:v>
                </c:pt>
                <c:pt idx="3668">
                  <c:v>-76.044656167510993</c:v>
                </c:pt>
                <c:pt idx="3669">
                  <c:v>-76.238837396720115</c:v>
                </c:pt>
                <c:pt idx="3670">
                  <c:v>-76.18131823528401</c:v>
                </c:pt>
                <c:pt idx="3671">
                  <c:v>-76.280787461827657</c:v>
                </c:pt>
                <c:pt idx="3672">
                  <c:v>-76.382419062861374</c:v>
                </c:pt>
                <c:pt idx="3673">
                  <c:v>-76.422639228376838</c:v>
                </c:pt>
                <c:pt idx="3674">
                  <c:v>-76.546759524107372</c:v>
                </c:pt>
                <c:pt idx="3675">
                  <c:v>-76.529893003084766</c:v>
                </c:pt>
                <c:pt idx="3676">
                  <c:v>-76.609468384319669</c:v>
                </c:pt>
                <c:pt idx="3677">
                  <c:v>-76.715424734333553</c:v>
                </c:pt>
                <c:pt idx="3678">
                  <c:v>-76.797594964956573</c:v>
                </c:pt>
                <c:pt idx="3679">
                  <c:v>-76.897929141296231</c:v>
                </c:pt>
                <c:pt idx="3680">
                  <c:v>-76.938149306811695</c:v>
                </c:pt>
                <c:pt idx="3681">
                  <c:v>-77.025076761312889</c:v>
                </c:pt>
                <c:pt idx="3682">
                  <c:v>-77.022914386822805</c:v>
                </c:pt>
                <c:pt idx="3683">
                  <c:v>-77.09730006928153</c:v>
                </c:pt>
                <c:pt idx="3684">
                  <c:v>-77.137520234796995</c:v>
                </c:pt>
                <c:pt idx="3685">
                  <c:v>-77.208878592969612</c:v>
                </c:pt>
                <c:pt idx="3686">
                  <c:v>-77.355487583396965</c:v>
                </c:pt>
                <c:pt idx="3687">
                  <c:v>-77.357217482989043</c:v>
                </c:pt>
                <c:pt idx="3688">
                  <c:v>-77.518963094846953</c:v>
                </c:pt>
                <c:pt idx="3689">
                  <c:v>-77.578644630773127</c:v>
                </c:pt>
                <c:pt idx="3690">
                  <c:v>-77.560048210158456</c:v>
                </c:pt>
                <c:pt idx="3691">
                  <c:v>-77.695845328135434</c:v>
                </c:pt>
                <c:pt idx="3692">
                  <c:v>-77.66600456017234</c:v>
                </c:pt>
                <c:pt idx="3693">
                  <c:v>-77.838994519378673</c:v>
                </c:pt>
                <c:pt idx="3694">
                  <c:v>-77.878782209996118</c:v>
                </c:pt>
                <c:pt idx="3695">
                  <c:v>-77.885701808364388</c:v>
                </c:pt>
                <c:pt idx="3696">
                  <c:v>-78.031445848995716</c:v>
                </c:pt>
                <c:pt idx="3697">
                  <c:v>-78.016309227565159</c:v>
                </c:pt>
                <c:pt idx="3698">
                  <c:v>-78.13696972411158</c:v>
                </c:pt>
                <c:pt idx="3699">
                  <c:v>-78.176324939831019</c:v>
                </c:pt>
                <c:pt idx="3700">
                  <c:v>-78.23168172677704</c:v>
                </c:pt>
                <c:pt idx="3701">
                  <c:v>-78.325096304748456</c:v>
                </c:pt>
                <c:pt idx="3702">
                  <c:v>-78.46911044578772</c:v>
                </c:pt>
                <c:pt idx="3703">
                  <c:v>-78.548685827022652</c:v>
                </c:pt>
                <c:pt idx="3704">
                  <c:v>-78.576364220495648</c:v>
                </c:pt>
                <c:pt idx="3705">
                  <c:v>-78.653777227240496</c:v>
                </c:pt>
                <c:pt idx="3706">
                  <c:v>-78.679293246223423</c:v>
                </c:pt>
                <c:pt idx="3707">
                  <c:v>-78.835849159305155</c:v>
                </c:pt>
                <c:pt idx="3708">
                  <c:v>-78.935318385848788</c:v>
                </c:pt>
                <c:pt idx="3709">
                  <c:v>-78.898125544619433</c:v>
                </c:pt>
                <c:pt idx="3710">
                  <c:v>-79.076737677499963</c:v>
                </c:pt>
                <c:pt idx="3711">
                  <c:v>-78.985485474018631</c:v>
                </c:pt>
                <c:pt idx="3712">
                  <c:v>-79.084954700562264</c:v>
                </c:pt>
                <c:pt idx="3713">
                  <c:v>-79.251457536298361</c:v>
                </c:pt>
                <c:pt idx="3714">
                  <c:v>-79.226806467111459</c:v>
                </c:pt>
                <c:pt idx="3715">
                  <c:v>-79.432232043668989</c:v>
                </c:pt>
                <c:pt idx="3716">
                  <c:v>-79.354386562026136</c:v>
                </c:pt>
                <c:pt idx="3717">
                  <c:v>-79.453855788569768</c:v>
                </c:pt>
                <c:pt idx="3718">
                  <c:v>-79.582733308178476</c:v>
                </c:pt>
                <c:pt idx="3719">
                  <c:v>-79.629873072062225</c:v>
                </c:pt>
                <c:pt idx="3720">
                  <c:v>-79.765670190039188</c:v>
                </c:pt>
                <c:pt idx="3721">
                  <c:v>-79.807620255146716</c:v>
                </c:pt>
                <c:pt idx="3722">
                  <c:v>-79.887628111279639</c:v>
                </c:pt>
                <c:pt idx="3723">
                  <c:v>-79.939092624143541</c:v>
                </c:pt>
                <c:pt idx="3724">
                  <c:v>-80.007423658030021</c:v>
                </c:pt>
                <c:pt idx="3725">
                  <c:v>-80.066240244160184</c:v>
                </c:pt>
                <c:pt idx="3726">
                  <c:v>-80.165709470703817</c:v>
                </c:pt>
                <c:pt idx="3727">
                  <c:v>-80.223661107037941</c:v>
                </c:pt>
                <c:pt idx="3728">
                  <c:v>-80.307128762354992</c:v>
                </c:pt>
                <c:pt idx="3729">
                  <c:v>-80.413517587266895</c:v>
                </c:pt>
                <c:pt idx="3730">
                  <c:v>-80.381514444813718</c:v>
                </c:pt>
                <c:pt idx="3731">
                  <c:v>-80.480983671357365</c:v>
                </c:pt>
                <c:pt idx="3732">
                  <c:v>-80.659163329339876</c:v>
                </c:pt>
                <c:pt idx="3733">
                  <c:v>-80.607698816475988</c:v>
                </c:pt>
                <c:pt idx="3734">
                  <c:v>-80.781553725478361</c:v>
                </c:pt>
                <c:pt idx="3735">
                  <c:v>-80.841235261404549</c:v>
                </c:pt>
                <c:pt idx="3736">
                  <c:v>-80.836045562628357</c:v>
                </c:pt>
                <c:pt idx="3737">
                  <c:v>-81.006440672446587</c:v>
                </c:pt>
                <c:pt idx="3738">
                  <c:v>-80.974437529993423</c:v>
                </c:pt>
                <c:pt idx="3739">
                  <c:v>-81.127101168993022</c:v>
                </c:pt>
                <c:pt idx="3740">
                  <c:v>-81.166888859610452</c:v>
                </c:pt>
                <c:pt idx="3741">
                  <c:v>-81.177268257162851</c:v>
                </c:pt>
                <c:pt idx="3742">
                  <c:v>-81.334256645142602</c:v>
                </c:pt>
                <c:pt idx="3743">
                  <c:v>-81.374909285556072</c:v>
                </c:pt>
                <c:pt idx="3744">
                  <c:v>-81.504219280062813</c:v>
                </c:pt>
                <c:pt idx="3745">
                  <c:v>-81.544006970680257</c:v>
                </c:pt>
                <c:pt idx="3746">
                  <c:v>-81.627474625997309</c:v>
                </c:pt>
                <c:pt idx="3747">
                  <c:v>-81.646071046611993</c:v>
                </c:pt>
                <c:pt idx="3748">
                  <c:v>-81.774948566220729</c:v>
                </c:pt>
                <c:pt idx="3749">
                  <c:v>-81.818628530920307</c:v>
                </c:pt>
                <c:pt idx="3750">
                  <c:v>-81.918530232361974</c:v>
                </c:pt>
                <c:pt idx="3751">
                  <c:v>-82.044812902582578</c:v>
                </c:pt>
                <c:pt idx="3752">
                  <c:v>-82.003727787271103</c:v>
                </c:pt>
                <c:pt idx="3753">
                  <c:v>-82.190556943213934</c:v>
                </c:pt>
                <c:pt idx="3754">
                  <c:v>-82.230777108729413</c:v>
                </c:pt>
                <c:pt idx="3755">
                  <c:v>-82.288728745063509</c:v>
                </c:pt>
                <c:pt idx="3756">
                  <c:v>-82.488964622844847</c:v>
                </c:pt>
                <c:pt idx="3757">
                  <c:v>-82.408091816915885</c:v>
                </c:pt>
                <c:pt idx="3758">
                  <c:v>-82.566377629589681</c:v>
                </c:pt>
                <c:pt idx="3759">
                  <c:v>-82.606165320207126</c:v>
                </c:pt>
                <c:pt idx="3760">
                  <c:v>-82.602705521022997</c:v>
                </c:pt>
                <c:pt idx="3761">
                  <c:v>-82.742827387980142</c:v>
                </c:pt>
                <c:pt idx="3762">
                  <c:v>-82.780020229209498</c:v>
                </c:pt>
                <c:pt idx="3763">
                  <c:v>-82.879489455753131</c:v>
                </c:pt>
                <c:pt idx="3764">
                  <c:v>-83.044262391897163</c:v>
                </c:pt>
                <c:pt idx="3765">
                  <c:v>-83.048587140877331</c:v>
                </c:pt>
                <c:pt idx="3766">
                  <c:v>-83.14416409333883</c:v>
                </c:pt>
                <c:pt idx="3767">
                  <c:v>-83.214225026817388</c:v>
                </c:pt>
                <c:pt idx="3768">
                  <c:v>-83.314126728259055</c:v>
                </c:pt>
                <c:pt idx="3769">
                  <c:v>-83.376403113573318</c:v>
                </c:pt>
                <c:pt idx="3770">
                  <c:v>-83.491873911343546</c:v>
                </c:pt>
                <c:pt idx="3771">
                  <c:v>-83.493171336037605</c:v>
                </c:pt>
                <c:pt idx="3772">
                  <c:v>-83.665296345447899</c:v>
                </c:pt>
                <c:pt idx="3773">
                  <c:v>-83.724977881374073</c:v>
                </c:pt>
                <c:pt idx="3774">
                  <c:v>-83.765198046889552</c:v>
                </c:pt>
                <c:pt idx="3775">
                  <c:v>-83.939917905687949</c:v>
                </c:pt>
                <c:pt idx="3776">
                  <c:v>-83.900995164866529</c:v>
                </c:pt>
                <c:pt idx="3777">
                  <c:v>-84.000464391410148</c:v>
                </c:pt>
                <c:pt idx="3778">
                  <c:v>-84.113772814690307</c:v>
                </c:pt>
                <c:pt idx="3779">
                  <c:v>-84.121557362854603</c:v>
                </c:pt>
                <c:pt idx="3780">
                  <c:v>-84.328280364106149</c:v>
                </c:pt>
                <c:pt idx="3781">
                  <c:v>-84.249569932667285</c:v>
                </c:pt>
                <c:pt idx="3782">
                  <c:v>-84.329145313902188</c:v>
                </c:pt>
                <c:pt idx="3783">
                  <c:v>-84.4770517290236</c:v>
                </c:pt>
                <c:pt idx="3784">
                  <c:v>-84.507324971884714</c:v>
                </c:pt>
                <c:pt idx="3785">
                  <c:v>-84.691126803541451</c:v>
                </c:pt>
                <c:pt idx="3786">
                  <c:v>-84.791028504983103</c:v>
                </c:pt>
                <c:pt idx="3787">
                  <c:v>-84.817409473762055</c:v>
                </c:pt>
                <c:pt idx="3788">
                  <c:v>-84.904769403161268</c:v>
                </c:pt>
                <c:pt idx="3789">
                  <c:v>-84.984777259294177</c:v>
                </c:pt>
                <c:pt idx="3790">
                  <c:v>-85.003373679908876</c:v>
                </c:pt>
                <c:pt idx="3791">
                  <c:v>-85.102842906452508</c:v>
                </c:pt>
                <c:pt idx="3792">
                  <c:v>-85.182850762585431</c:v>
                </c:pt>
                <c:pt idx="3793">
                  <c:v>-85.282319989129078</c:v>
                </c:pt>
                <c:pt idx="3794">
                  <c:v>-85.409900084043741</c:v>
                </c:pt>
                <c:pt idx="3795">
                  <c:v>-85.378761891386603</c:v>
                </c:pt>
                <c:pt idx="3796">
                  <c:v>-85.478231117930235</c:v>
                </c:pt>
                <c:pt idx="3797">
                  <c:v>-85.611000911621105</c:v>
                </c:pt>
                <c:pt idx="3798">
                  <c:v>-85.655978301014741</c:v>
                </c:pt>
                <c:pt idx="3799">
                  <c:v>-85.832860534303222</c:v>
                </c:pt>
                <c:pt idx="3800">
                  <c:v>-85.799559967156</c:v>
                </c:pt>
                <c:pt idx="3801">
                  <c:v>-85.919355513906396</c:v>
                </c:pt>
                <c:pt idx="3802">
                  <c:v>-86.020987114940098</c:v>
                </c:pt>
                <c:pt idx="3803">
                  <c:v>-86.009310292693669</c:v>
                </c:pt>
                <c:pt idx="3804">
                  <c:v>-86.218195668435314</c:v>
                </c:pt>
                <c:pt idx="3805">
                  <c:v>-86.277877204361516</c:v>
                </c:pt>
                <c:pt idx="3806">
                  <c:v>-86.291283926200009</c:v>
                </c:pt>
                <c:pt idx="3807">
                  <c:v>-86.440920240913471</c:v>
                </c:pt>
                <c:pt idx="3808">
                  <c:v>-86.500169301941639</c:v>
                </c:pt>
                <c:pt idx="3809">
                  <c:v>-86.574554984400379</c:v>
                </c:pt>
                <c:pt idx="3810">
                  <c:v>-86.674456685842031</c:v>
                </c:pt>
                <c:pt idx="3811">
                  <c:v>-86.725921198705905</c:v>
                </c:pt>
                <c:pt idx="3812">
                  <c:v>-86.80030688116463</c:v>
                </c:pt>
                <c:pt idx="3813">
                  <c:v>-86.884207011379686</c:v>
                </c:pt>
                <c:pt idx="3814">
                  <c:v>-86.943888547305875</c:v>
                </c:pt>
                <c:pt idx="3815">
                  <c:v>-87.074495966506646</c:v>
                </c:pt>
                <c:pt idx="3816">
                  <c:v>-87.184344590602677</c:v>
                </c:pt>
                <c:pt idx="3817">
                  <c:v>-87.212887933871727</c:v>
                </c:pt>
                <c:pt idx="3818">
                  <c:v>-87.391500066752258</c:v>
                </c:pt>
                <c:pt idx="3819">
                  <c:v>-87.451614077576451</c:v>
                </c:pt>
                <c:pt idx="3820">
                  <c:v>-87.504376015134412</c:v>
                </c:pt>
                <c:pt idx="3821">
                  <c:v>-87.636280859029227</c:v>
                </c:pt>
                <c:pt idx="3822">
                  <c:v>-87.615954538822479</c:v>
                </c:pt>
                <c:pt idx="3823">
                  <c:v>-87.811000717827625</c:v>
                </c:pt>
                <c:pt idx="3824">
                  <c:v>-87.871114728651833</c:v>
                </c:pt>
                <c:pt idx="3825">
                  <c:v>-87.882791550898261</c:v>
                </c:pt>
                <c:pt idx="3826">
                  <c:v>-88.011669070506969</c:v>
                </c:pt>
                <c:pt idx="3827">
                  <c:v>-88.079567629495443</c:v>
                </c:pt>
                <c:pt idx="3828">
                  <c:v>-88.119787795010922</c:v>
                </c:pt>
                <c:pt idx="3829">
                  <c:v>-88.323050997078354</c:v>
                </c:pt>
                <c:pt idx="3830">
                  <c:v>-88.331700495038675</c:v>
                </c:pt>
                <c:pt idx="3831">
                  <c:v>-88.443279018726756</c:v>
                </c:pt>
                <c:pt idx="3832">
                  <c:v>-88.530638948125969</c:v>
                </c:pt>
                <c:pt idx="3833">
                  <c:v>-88.590752958950162</c:v>
                </c:pt>
                <c:pt idx="3834">
                  <c:v>-88.650002019978317</c:v>
                </c:pt>
                <c:pt idx="3835">
                  <c:v>-88.833371376737034</c:v>
                </c:pt>
                <c:pt idx="3836">
                  <c:v>-88.892620437765203</c:v>
                </c:pt>
                <c:pt idx="3837">
                  <c:v>-88.987332440430663</c:v>
                </c:pt>
                <c:pt idx="3838">
                  <c:v>-89.027552605946141</c:v>
                </c:pt>
                <c:pt idx="3839">
                  <c:v>-89.159024974942966</c:v>
                </c:pt>
                <c:pt idx="3840">
                  <c:v>-89.30476901557428</c:v>
                </c:pt>
                <c:pt idx="3841">
                  <c:v>-89.268441124140949</c:v>
                </c:pt>
                <c:pt idx="3842">
                  <c:v>-89.388236670891331</c:v>
                </c:pt>
                <c:pt idx="3843">
                  <c:v>-89.567713753567915</c:v>
                </c:pt>
                <c:pt idx="3844">
                  <c:v>-89.518411615194097</c:v>
                </c:pt>
                <c:pt idx="3845">
                  <c:v>-89.706538195830987</c:v>
                </c:pt>
                <c:pt idx="3846">
                  <c:v>-89.732486689711948</c:v>
                </c:pt>
                <c:pt idx="3847">
                  <c:v>-89.852282236462315</c:v>
                </c:pt>
                <c:pt idx="3848">
                  <c:v>-89.97294273300875</c:v>
                </c:pt>
                <c:pt idx="3849">
                  <c:v>-89.969050458926588</c:v>
                </c:pt>
                <c:pt idx="3850">
                  <c:v>-90.137283194254749</c:v>
                </c:pt>
                <c:pt idx="3851">
                  <c:v>-90.257078741005131</c:v>
                </c:pt>
                <c:pt idx="3852">
                  <c:v>-90.271350412639649</c:v>
                </c:pt>
                <c:pt idx="3853">
                  <c:v>-90.462504317562662</c:v>
                </c:pt>
                <c:pt idx="3854">
                  <c:v>-90.43742077347774</c:v>
                </c:pt>
                <c:pt idx="3855">
                  <c:v>-90.57970501492494</c:v>
                </c:pt>
                <c:pt idx="3856">
                  <c:v>-90.679174241468587</c:v>
                </c:pt>
                <c:pt idx="3857">
                  <c:v>-90.743180526374928</c:v>
                </c:pt>
                <c:pt idx="3858">
                  <c:v>-90.796374938830866</c:v>
                </c:pt>
                <c:pt idx="3859">
                  <c:v>-90.95768807579077</c:v>
                </c:pt>
                <c:pt idx="3860">
                  <c:v>-90.971959747425302</c:v>
                </c:pt>
                <c:pt idx="3861">
                  <c:v>-91.071861448866954</c:v>
                </c:pt>
                <c:pt idx="3862">
                  <c:v>-91.179547698472902</c:v>
                </c:pt>
                <c:pt idx="3863">
                  <c:v>-91.196414219495509</c:v>
                </c:pt>
                <c:pt idx="3864">
                  <c:v>-91.361187155639541</c:v>
                </c:pt>
                <c:pt idx="3865">
                  <c:v>-91.421301166463735</c:v>
                </c:pt>
                <c:pt idx="3866">
                  <c:v>-91.474928053817706</c:v>
                </c:pt>
                <c:pt idx="3867">
                  <c:v>-91.663487109352602</c:v>
                </c:pt>
                <c:pt idx="3868">
                  <c:v>-91.686408278947439</c:v>
                </c:pt>
                <c:pt idx="3869">
                  <c:v>-91.878427133666463</c:v>
                </c:pt>
                <c:pt idx="3870">
                  <c:v>-92.018116525725574</c:v>
                </c:pt>
                <c:pt idx="3871">
                  <c:v>-92.010331977561293</c:v>
                </c:pt>
                <c:pt idx="3872">
                  <c:v>-92.16732036554103</c:v>
                </c:pt>
                <c:pt idx="3873">
                  <c:v>-92.158238392682719</c:v>
                </c:pt>
                <c:pt idx="3874">
                  <c:v>-92.28884581188349</c:v>
                </c:pt>
                <c:pt idx="3875">
                  <c:v>-92.408208883735853</c:v>
                </c:pt>
                <c:pt idx="3876">
                  <c:v>-92.463133195783854</c:v>
                </c:pt>
                <c:pt idx="3877">
                  <c:v>-92.506380685585455</c:v>
                </c:pt>
                <c:pt idx="3878">
                  <c:v>-92.650827301522753</c:v>
                </c:pt>
                <c:pt idx="3879">
                  <c:v>-92.710508837448927</c:v>
                </c:pt>
                <c:pt idx="3880">
                  <c:v>-92.857117827876294</c:v>
                </c:pt>
                <c:pt idx="3881">
                  <c:v>-92.970426251156425</c:v>
                </c:pt>
                <c:pt idx="3882">
                  <c:v>-92.991617521159213</c:v>
                </c:pt>
                <c:pt idx="3883">
                  <c:v>-93.213044668943326</c:v>
                </c:pt>
                <c:pt idx="3884">
                  <c:v>-93.25283235956077</c:v>
                </c:pt>
                <c:pt idx="3885">
                  <c:v>-93.290025200790126</c:v>
                </c:pt>
                <c:pt idx="3886">
                  <c:v>-93.473394557548843</c:v>
                </c:pt>
                <c:pt idx="3887">
                  <c:v>-93.485071379795272</c:v>
                </c:pt>
                <c:pt idx="3888">
                  <c:v>-93.625193246752403</c:v>
                </c:pt>
                <c:pt idx="3889">
                  <c:v>-93.740231569624598</c:v>
                </c:pt>
                <c:pt idx="3890">
                  <c:v>-93.751475916973021</c:v>
                </c:pt>
                <c:pt idx="3891">
                  <c:v>-93.908031830054753</c:v>
                </c:pt>
                <c:pt idx="3892">
                  <c:v>-93.947819520672212</c:v>
                </c:pt>
                <c:pt idx="3893">
                  <c:v>-94.06761506742258</c:v>
                </c:pt>
                <c:pt idx="3894">
                  <c:v>-94.167084293966226</c:v>
                </c:pt>
                <c:pt idx="3895">
                  <c:v>-94.259201447243598</c:v>
                </c:pt>
                <c:pt idx="3896">
                  <c:v>-94.409702711753098</c:v>
                </c:pt>
                <c:pt idx="3897">
                  <c:v>-94.45208525175866</c:v>
                </c:pt>
                <c:pt idx="3898">
                  <c:v>-94.511766787684834</c:v>
                </c:pt>
                <c:pt idx="3899">
                  <c:v>-94.672647449746719</c:v>
                </c:pt>
                <c:pt idx="3900">
                  <c:v>-94.805849718335608</c:v>
                </c:pt>
                <c:pt idx="3901">
                  <c:v>-94.897101921816954</c:v>
                </c:pt>
                <c:pt idx="3902">
                  <c:v>-94.975812353255833</c:v>
                </c:pt>
                <c:pt idx="3903">
                  <c:v>-95.035493889182007</c:v>
                </c:pt>
                <c:pt idx="3904">
                  <c:v>-95.199401875530015</c:v>
                </c:pt>
                <c:pt idx="3905">
                  <c:v>-95.329144344934761</c:v>
                </c:pt>
                <c:pt idx="3906">
                  <c:v>-95.333036619016895</c:v>
                </c:pt>
                <c:pt idx="3907">
                  <c:v>-95.452832165767276</c:v>
                </c:pt>
                <c:pt idx="3908">
                  <c:v>-95.581709685375998</c:v>
                </c:pt>
                <c:pt idx="3909">
                  <c:v>-95.602900955378772</c:v>
                </c:pt>
                <c:pt idx="3910">
                  <c:v>-95.82432810316287</c:v>
                </c:pt>
                <c:pt idx="3911">
                  <c:v>-95.771998640502957</c:v>
                </c:pt>
                <c:pt idx="3912">
                  <c:v>-95.891361712355334</c:v>
                </c:pt>
                <c:pt idx="3913">
                  <c:v>-96.034078428700553</c:v>
                </c:pt>
                <c:pt idx="3914">
                  <c:v>-96.049647525029144</c:v>
                </c:pt>
                <c:pt idx="3915">
                  <c:v>-96.297023166694174</c:v>
                </c:pt>
                <c:pt idx="3916">
                  <c:v>-96.41681871344457</c:v>
                </c:pt>
                <c:pt idx="3917">
                  <c:v>-96.401682092014013</c:v>
                </c:pt>
                <c:pt idx="3918">
                  <c:v>-96.623541714696145</c:v>
                </c:pt>
                <c:pt idx="3919">
                  <c:v>-96.623541714696145</c:v>
                </c:pt>
                <c:pt idx="3920">
                  <c:v>-96.71911866715763</c:v>
                </c:pt>
                <c:pt idx="3921">
                  <c:v>-96.858808059216742</c:v>
                </c:pt>
                <c:pt idx="3922">
                  <c:v>-96.897298325140156</c:v>
                </c:pt>
                <c:pt idx="3923">
                  <c:v>-97.005849524542128</c:v>
                </c:pt>
                <c:pt idx="3924">
                  <c:v>-97.160675538031782</c:v>
                </c:pt>
                <c:pt idx="3925">
                  <c:v>-97.23073647151034</c:v>
                </c:pt>
                <c:pt idx="3926">
                  <c:v>-97.370425863569466</c:v>
                </c:pt>
                <c:pt idx="3927">
                  <c:v>-97.413240878473033</c:v>
                </c:pt>
                <c:pt idx="3928">
                  <c:v>-97.537361174203582</c:v>
                </c:pt>
                <c:pt idx="3929">
                  <c:v>-97.770465144234109</c:v>
                </c:pt>
                <c:pt idx="3930">
                  <c:v>-97.830579155058302</c:v>
                </c:pt>
                <c:pt idx="3931">
                  <c:v>-97.901937513230905</c:v>
                </c:pt>
                <c:pt idx="3932">
                  <c:v>-98.056763526720573</c:v>
                </c:pt>
                <c:pt idx="3933">
                  <c:v>-98.039897005697966</c:v>
                </c:pt>
                <c:pt idx="3934">
                  <c:v>-98.21375191470031</c:v>
                </c:pt>
                <c:pt idx="3935">
                  <c:v>-98.35344130675945</c:v>
                </c:pt>
                <c:pt idx="3936">
                  <c:v>-98.360360905127692</c:v>
                </c:pt>
                <c:pt idx="3937">
                  <c:v>-98.556272033928863</c:v>
                </c:pt>
                <c:pt idx="3938">
                  <c:v>-98.545027686580468</c:v>
                </c:pt>
                <c:pt idx="3939">
                  <c:v>-98.604709222506628</c:v>
                </c:pt>
                <c:pt idx="3940">
                  <c:v>-98.79975540151176</c:v>
                </c:pt>
                <c:pt idx="3941">
                  <c:v>-98.878898307848672</c:v>
                </c:pt>
                <c:pt idx="3942">
                  <c:v>-99.053618166647055</c:v>
                </c:pt>
                <c:pt idx="3943">
                  <c:v>-99.115029602165308</c:v>
                </c:pt>
                <c:pt idx="3944">
                  <c:v>-99.195037458298231</c:v>
                </c:pt>
                <c:pt idx="3945">
                  <c:v>-99.351160896481957</c:v>
                </c:pt>
                <c:pt idx="3946">
                  <c:v>-99.501662160991458</c:v>
                </c:pt>
                <c:pt idx="3947">
                  <c:v>-99.564371021203755</c:v>
                </c:pt>
                <c:pt idx="3948">
                  <c:v>-99.72308930877557</c:v>
                </c:pt>
                <c:pt idx="3949">
                  <c:v>-99.803097164908479</c:v>
                </c:pt>
                <c:pt idx="3950">
                  <c:v>-99.829478133687459</c:v>
                </c:pt>
                <c:pt idx="3951">
                  <c:v>-100.00592789207792</c:v>
                </c:pt>
                <c:pt idx="3952">
                  <c:v>-100.06560942800409</c:v>
                </c:pt>
                <c:pt idx="3953">
                  <c:v>-100.18540497475448</c:v>
                </c:pt>
                <c:pt idx="3954">
                  <c:v>-100.36401710763501</c:v>
                </c:pt>
                <c:pt idx="3955">
                  <c:v>-100.39558777519015</c:v>
                </c:pt>
                <c:pt idx="3956">
                  <c:v>-100.56036071133421</c:v>
                </c:pt>
                <c:pt idx="3957">
                  <c:v>-100.664154686858</c:v>
                </c:pt>
                <c:pt idx="3958">
                  <c:v>-100.7238362227842</c:v>
                </c:pt>
                <c:pt idx="3959">
                  <c:v>-100.94093862158812</c:v>
                </c:pt>
                <c:pt idx="3960">
                  <c:v>-100.98634848587979</c:v>
                </c:pt>
                <c:pt idx="3961">
                  <c:v>-101.12041570426469</c:v>
                </c:pt>
                <c:pt idx="3962">
                  <c:v>-101.11782085487661</c:v>
                </c:pt>
                <c:pt idx="3963">
                  <c:v>-101.17750239080279</c:v>
                </c:pt>
                <c:pt idx="3964">
                  <c:v>-101.44866415185871</c:v>
                </c:pt>
                <c:pt idx="3965">
                  <c:v>-101.50877816268293</c:v>
                </c:pt>
                <c:pt idx="3966">
                  <c:v>-101.67095624943885</c:v>
                </c:pt>
                <c:pt idx="3967">
                  <c:v>-101.81064564149797</c:v>
                </c:pt>
                <c:pt idx="3968">
                  <c:v>-101.83010701190868</c:v>
                </c:pt>
                <c:pt idx="3969">
                  <c:v>-101.96979640396778</c:v>
                </c:pt>
                <c:pt idx="3970">
                  <c:v>-102.09607907418841</c:v>
                </c:pt>
                <c:pt idx="3971">
                  <c:v>-102.09780897378047</c:v>
                </c:pt>
                <c:pt idx="3972">
                  <c:v>-102.23749836583958</c:v>
                </c:pt>
                <c:pt idx="3973">
                  <c:v>-102.41438059912807</c:v>
                </c:pt>
                <c:pt idx="3974">
                  <c:v>-102.4623853128078</c:v>
                </c:pt>
                <c:pt idx="3975">
                  <c:v>-102.65959386630303</c:v>
                </c:pt>
                <c:pt idx="3976">
                  <c:v>-102.81960957856889</c:v>
                </c:pt>
                <c:pt idx="3977">
                  <c:v>-102.87020914163674</c:v>
                </c:pt>
                <c:pt idx="3978">
                  <c:v>-103.0034114102256</c:v>
                </c:pt>
                <c:pt idx="3979">
                  <c:v>-103.06785017002997</c:v>
                </c:pt>
                <c:pt idx="3980">
                  <c:v>-103.2520844765847</c:v>
                </c:pt>
                <c:pt idx="3981">
                  <c:v>-103.41210018885056</c:v>
                </c:pt>
                <c:pt idx="3982">
                  <c:v>-103.36798774925296</c:v>
                </c:pt>
                <c:pt idx="3983">
                  <c:v>-103.56692620234024</c:v>
                </c:pt>
                <c:pt idx="3984">
                  <c:v>-103.65731345602555</c:v>
                </c:pt>
                <c:pt idx="3985">
                  <c:v>-103.79830027277872</c:v>
                </c:pt>
                <c:pt idx="3986">
                  <c:v>-103.9379896648378</c:v>
                </c:pt>
                <c:pt idx="3987">
                  <c:v>-104.00675317362234</c:v>
                </c:pt>
                <c:pt idx="3988">
                  <c:v>-104.14557761588541</c:v>
                </c:pt>
                <c:pt idx="3989">
                  <c:v>-104.2549937650834</c:v>
                </c:pt>
                <c:pt idx="3990">
                  <c:v>-104.33500162121634</c:v>
                </c:pt>
                <c:pt idx="3991">
                  <c:v>-104.47469101327546</c:v>
                </c:pt>
                <c:pt idx="3992">
                  <c:v>-104.51577612858694</c:v>
                </c:pt>
                <c:pt idx="3993">
                  <c:v>-104.63038197656115</c:v>
                </c:pt>
                <c:pt idx="3994">
                  <c:v>-104.78261314066272</c:v>
                </c:pt>
                <c:pt idx="3995">
                  <c:v>-104.92230253272183</c:v>
                </c:pt>
                <c:pt idx="3996">
                  <c:v>-105.00447276334484</c:v>
                </c:pt>
                <c:pt idx="3997">
                  <c:v>-105.24146900745751</c:v>
                </c:pt>
                <c:pt idx="3998">
                  <c:v>-105.24146900745751</c:v>
                </c:pt>
                <c:pt idx="3999">
                  <c:v>-105.4075393682956</c:v>
                </c:pt>
                <c:pt idx="4000">
                  <c:v>-105.56712260566343</c:v>
                </c:pt>
                <c:pt idx="4001">
                  <c:v>-105.57274477933765</c:v>
                </c:pt>
                <c:pt idx="4002">
                  <c:v>-105.77298065711898</c:v>
                </c:pt>
                <c:pt idx="4003">
                  <c:v>-105.90012827713564</c:v>
                </c:pt>
                <c:pt idx="4004">
                  <c:v>-105.98013613326856</c:v>
                </c:pt>
                <c:pt idx="4005">
                  <c:v>-106.21410505309512</c:v>
                </c:pt>
                <c:pt idx="4006">
                  <c:v>-106.24437829595621</c:v>
                </c:pt>
                <c:pt idx="4007">
                  <c:v>-106.39877183454787</c:v>
                </c:pt>
                <c:pt idx="4008">
                  <c:v>-106.52202718048238</c:v>
                </c:pt>
                <c:pt idx="4009">
                  <c:v>-106.58214119130658</c:v>
                </c:pt>
                <c:pt idx="4010">
                  <c:v>-106.7603208492891</c:v>
                </c:pt>
                <c:pt idx="4011">
                  <c:v>-106.90087519114422</c:v>
                </c:pt>
                <c:pt idx="4012">
                  <c:v>-106.98693769584941</c:v>
                </c:pt>
                <c:pt idx="4013">
                  <c:v>-107.1811189250585</c:v>
                </c:pt>
                <c:pt idx="4014">
                  <c:v>-107.26112678119142</c:v>
                </c:pt>
                <c:pt idx="4015">
                  <c:v>-107.36967798059338</c:v>
                </c:pt>
                <c:pt idx="4016">
                  <c:v>-107.44449613795014</c:v>
                </c:pt>
                <c:pt idx="4017">
                  <c:v>-107.54050556530964</c:v>
                </c:pt>
                <c:pt idx="4018">
                  <c:v>-107.70008880267751</c:v>
                </c:pt>
                <c:pt idx="4019">
                  <c:v>-107.87524113637392</c:v>
                </c:pt>
                <c:pt idx="4020">
                  <c:v>-107.90421695454097</c:v>
                </c:pt>
                <c:pt idx="4021">
                  <c:v>-108.10315540762822</c:v>
                </c:pt>
                <c:pt idx="4022">
                  <c:v>-108.11180490558856</c:v>
                </c:pt>
                <c:pt idx="4023">
                  <c:v>-108.19181276172148</c:v>
                </c:pt>
                <c:pt idx="4024">
                  <c:v>-108.51097923645717</c:v>
                </c:pt>
                <c:pt idx="4025">
                  <c:v>-108.59358194197817</c:v>
                </c:pt>
                <c:pt idx="4026">
                  <c:v>-108.751867754652</c:v>
                </c:pt>
                <c:pt idx="4027">
                  <c:v>-108.91188346691786</c:v>
                </c:pt>
                <c:pt idx="4028">
                  <c:v>-108.93177731222656</c:v>
                </c:pt>
                <c:pt idx="4029">
                  <c:v>-109.13374308959996</c:v>
                </c:pt>
                <c:pt idx="4030">
                  <c:v>-109.22715766757138</c:v>
                </c:pt>
                <c:pt idx="4031">
                  <c:v>-109.36338726044636</c:v>
                </c:pt>
                <c:pt idx="4032">
                  <c:v>-109.50350912740349</c:v>
                </c:pt>
                <c:pt idx="4033">
                  <c:v>-109.5964912304769</c:v>
                </c:pt>
                <c:pt idx="4034">
                  <c:v>-109.68385115987607</c:v>
                </c:pt>
                <c:pt idx="4035">
                  <c:v>-109.8970612845979</c:v>
                </c:pt>
                <c:pt idx="4036">
                  <c:v>-109.88278961296336</c:v>
                </c:pt>
                <c:pt idx="4037">
                  <c:v>-110.04194037543319</c:v>
                </c:pt>
                <c:pt idx="4038">
                  <c:v>-110.22747210668197</c:v>
                </c:pt>
                <c:pt idx="4039">
                  <c:v>-110.3892177185399</c:v>
                </c:pt>
                <c:pt idx="4040">
                  <c:v>-110.5224199871288</c:v>
                </c:pt>
                <c:pt idx="4041">
                  <c:v>-110.68243569939465</c:v>
                </c:pt>
                <c:pt idx="4042">
                  <c:v>-110.70881666817361</c:v>
                </c:pt>
                <c:pt idx="4043">
                  <c:v>-110.88310405207399</c:v>
                </c:pt>
                <c:pt idx="4044">
                  <c:v>-110.98776297739381</c:v>
                </c:pt>
                <c:pt idx="4045">
                  <c:v>-111.21610972354617</c:v>
                </c:pt>
                <c:pt idx="4046">
                  <c:v>-111.39645175601878</c:v>
                </c:pt>
                <c:pt idx="4047">
                  <c:v>-111.402938879489</c:v>
                </c:pt>
                <c:pt idx="4048">
                  <c:v>-111.60057990788223</c:v>
                </c:pt>
                <c:pt idx="4049">
                  <c:v>-111.65723411952231</c:v>
                </c:pt>
                <c:pt idx="4050">
                  <c:v>-111.85703752240561</c:v>
                </c:pt>
                <c:pt idx="4051">
                  <c:v>-112.01705323467149</c:v>
                </c:pt>
                <c:pt idx="4052">
                  <c:v>-112.03694707998022</c:v>
                </c:pt>
                <c:pt idx="4053">
                  <c:v>-112.2086396144925</c:v>
                </c:pt>
                <c:pt idx="4054">
                  <c:v>-112.34357178267345</c:v>
                </c:pt>
                <c:pt idx="4055">
                  <c:v>-112.42314716390833</c:v>
                </c:pt>
                <c:pt idx="4056">
                  <c:v>-112.66533310679719</c:v>
                </c:pt>
                <c:pt idx="4057">
                  <c:v>-112.77388430619918</c:v>
                </c:pt>
                <c:pt idx="4058">
                  <c:v>-112.88200303070315</c:v>
                </c:pt>
                <c:pt idx="4059">
                  <c:v>-113.12937867236818</c:v>
                </c:pt>
                <c:pt idx="4060">
                  <c:v>-113.20981900339912</c:v>
                </c:pt>
                <c:pt idx="4061">
                  <c:v>-113.27815003728563</c:v>
                </c:pt>
                <c:pt idx="4062">
                  <c:v>-113.46281681873839</c:v>
                </c:pt>
                <c:pt idx="4063">
                  <c:v>-113.53720250119711</c:v>
                </c:pt>
                <c:pt idx="4064">
                  <c:v>-113.8836148945078</c:v>
                </c:pt>
                <c:pt idx="4065">
                  <c:v>-113.98394907084746</c:v>
                </c:pt>
                <c:pt idx="4066">
                  <c:v>-114.02762903554706</c:v>
                </c:pt>
                <c:pt idx="4067">
                  <c:v>-114.26678765414984</c:v>
                </c:pt>
                <c:pt idx="4068">
                  <c:v>-114.27630210190615</c:v>
                </c:pt>
                <c:pt idx="4069">
                  <c:v>-114.33641611273035</c:v>
                </c:pt>
                <c:pt idx="4070">
                  <c:v>-114.5833592794974</c:v>
                </c:pt>
                <c:pt idx="4071">
                  <c:v>-114.67980118175493</c:v>
                </c:pt>
                <c:pt idx="4072">
                  <c:v>-114.77667555891048</c:v>
                </c:pt>
                <c:pt idx="4073">
                  <c:v>-114.9379886958704</c:v>
                </c:pt>
                <c:pt idx="4074">
                  <c:v>-115.03789039731204</c:v>
                </c:pt>
                <c:pt idx="4075">
                  <c:v>-115.20223085855802</c:v>
                </c:pt>
                <c:pt idx="4076">
                  <c:v>-115.29305058714139</c:v>
                </c:pt>
                <c:pt idx="4077">
                  <c:v>-115.40679148531953</c:v>
                </c:pt>
                <c:pt idx="4078">
                  <c:v>-115.56637472268737</c:v>
                </c:pt>
                <c:pt idx="4079">
                  <c:v>-115.78001732230717</c:v>
                </c:pt>
                <c:pt idx="4080">
                  <c:v>-115.89419069538339</c:v>
                </c:pt>
                <c:pt idx="4081">
                  <c:v>-116.06588322989565</c:v>
                </c:pt>
                <c:pt idx="4082">
                  <c:v>-116.08101985132622</c:v>
                </c:pt>
                <c:pt idx="4083">
                  <c:v>-116.28125572910754</c:v>
                </c:pt>
                <c:pt idx="4084">
                  <c:v>-116.51089989995396</c:v>
                </c:pt>
                <c:pt idx="4085">
                  <c:v>-116.61296397588571</c:v>
                </c:pt>
                <c:pt idx="4086">
                  <c:v>-116.82271430142335</c:v>
                </c:pt>
                <c:pt idx="4087">
                  <c:v>-116.80887510468683</c:v>
                </c:pt>
                <c:pt idx="4088">
                  <c:v>-117.02857235287888</c:v>
                </c:pt>
                <c:pt idx="4089">
                  <c:v>-117.33735943006219</c:v>
                </c:pt>
                <c:pt idx="4090">
                  <c:v>-117.38795899313004</c:v>
                </c:pt>
                <c:pt idx="4091">
                  <c:v>-117.62971246112089</c:v>
                </c:pt>
                <c:pt idx="4092">
                  <c:v>-117.80962201869548</c:v>
                </c:pt>
                <c:pt idx="4093">
                  <c:v>-117.84551743523079</c:v>
                </c:pt>
                <c:pt idx="4094">
                  <c:v>-118.09635287607999</c:v>
                </c:pt>
                <c:pt idx="4095">
                  <c:v>-118.16641380955855</c:v>
                </c:pt>
                <c:pt idx="4096">
                  <c:v>-118.22133812160654</c:v>
                </c:pt>
                <c:pt idx="4097">
                  <c:v>-118.40081520428311</c:v>
                </c:pt>
                <c:pt idx="4098">
                  <c:v>-118.53488242266803</c:v>
                </c:pt>
                <c:pt idx="4099">
                  <c:v>-118.67500428962515</c:v>
                </c:pt>
                <c:pt idx="4100">
                  <c:v>-118.79912458535568</c:v>
                </c:pt>
                <c:pt idx="4101">
                  <c:v>-118.96519494619376</c:v>
                </c:pt>
                <c:pt idx="4102">
                  <c:v>-119.16499834907708</c:v>
                </c:pt>
                <c:pt idx="4103">
                  <c:v>-119.28652379541951</c:v>
                </c:pt>
                <c:pt idx="4104">
                  <c:v>-119.42145596360045</c:v>
                </c:pt>
                <c:pt idx="4105">
                  <c:v>-119.64634291056866</c:v>
                </c:pt>
                <c:pt idx="4106">
                  <c:v>-119.86647263365876</c:v>
                </c:pt>
                <c:pt idx="4107">
                  <c:v>-119.89890825100994</c:v>
                </c:pt>
                <c:pt idx="4108">
                  <c:v>-120.19774840553886</c:v>
                </c:pt>
                <c:pt idx="4109">
                  <c:v>-120.17223238655595</c:v>
                </c:pt>
                <c:pt idx="4110">
                  <c:v>-120.38198271209362</c:v>
                </c:pt>
                <c:pt idx="4111">
                  <c:v>-120.54156594946147</c:v>
                </c:pt>
                <c:pt idx="4112">
                  <c:v>-120.5259968531329</c:v>
                </c:pt>
                <c:pt idx="4113">
                  <c:v>-120.77596734418603</c:v>
                </c:pt>
                <c:pt idx="4114">
                  <c:v>-120.90181753950864</c:v>
                </c:pt>
                <c:pt idx="4115">
                  <c:v>-121.06875285014276</c:v>
                </c:pt>
                <c:pt idx="4116">
                  <c:v>-121.26855625302606</c:v>
                </c:pt>
                <c:pt idx="4117">
                  <c:v>-121.24822993281933</c:v>
                </c:pt>
                <c:pt idx="4118">
                  <c:v>-121.51939169387525</c:v>
                </c:pt>
                <c:pt idx="4119">
                  <c:v>-121.60026449980423</c:v>
                </c:pt>
                <c:pt idx="4120">
                  <c:v>-121.66037851062842</c:v>
                </c:pt>
                <c:pt idx="4121">
                  <c:v>-121.85845201391966</c:v>
                </c:pt>
                <c:pt idx="4122">
                  <c:v>-121.93413512107242</c:v>
                </c:pt>
                <c:pt idx="4123">
                  <c:v>-122.0785817370097</c:v>
                </c:pt>
                <c:pt idx="4124">
                  <c:v>-122.30260373418191</c:v>
                </c:pt>
                <c:pt idx="4125">
                  <c:v>-122.40250543562355</c:v>
                </c:pt>
                <c:pt idx="4126">
                  <c:v>-122.49419011400292</c:v>
                </c:pt>
                <c:pt idx="4127">
                  <c:v>-122.76059465118067</c:v>
                </c:pt>
                <c:pt idx="4128">
                  <c:v>-122.80167976649219</c:v>
                </c:pt>
                <c:pt idx="4129">
                  <c:v>-123.06073223040366</c:v>
                </c:pt>
                <c:pt idx="4130">
                  <c:v>-123.33967853962386</c:v>
                </c:pt>
                <c:pt idx="4131">
                  <c:v>-123.50142415148177</c:v>
                </c:pt>
                <c:pt idx="4132">
                  <c:v>-123.7310683223282</c:v>
                </c:pt>
                <c:pt idx="4133">
                  <c:v>-123.81669835213532</c:v>
                </c:pt>
                <c:pt idx="4134">
                  <c:v>-123.89670620826826</c:v>
                </c:pt>
                <c:pt idx="4135">
                  <c:v>-123.99487801011786</c:v>
                </c:pt>
                <c:pt idx="4136">
                  <c:v>-123.96287486766467</c:v>
                </c:pt>
                <c:pt idx="4137">
                  <c:v>-124.06493894359642</c:v>
                </c:pt>
                <c:pt idx="4138">
                  <c:v>-124.13067512809481</c:v>
                </c:pt>
                <c:pt idx="4139">
                  <c:v>-124.25047067484519</c:v>
                </c:pt>
                <c:pt idx="4140">
                  <c:v>-124.55666290264041</c:v>
                </c:pt>
                <c:pt idx="4141">
                  <c:v>-124.83647416165665</c:v>
                </c:pt>
                <c:pt idx="4142">
                  <c:v>-124.90653509513521</c:v>
                </c:pt>
                <c:pt idx="4143">
                  <c:v>-125.16645250884271</c:v>
                </c:pt>
                <c:pt idx="4144">
                  <c:v>-125.42420754806015</c:v>
                </c:pt>
                <c:pt idx="4145">
                  <c:v>-125.5760062372637</c:v>
                </c:pt>
                <c:pt idx="4146">
                  <c:v>-125.71699305401687</c:v>
                </c:pt>
                <c:pt idx="4147">
                  <c:v>-125.70055900789227</c:v>
                </c:pt>
                <c:pt idx="4148">
                  <c:v>-125.84024839995138</c:v>
                </c:pt>
                <c:pt idx="4149">
                  <c:v>-126.0651353469196</c:v>
                </c:pt>
                <c:pt idx="4150">
                  <c:v>-126.1256818326418</c:v>
                </c:pt>
                <c:pt idx="4151">
                  <c:v>-126.4063580414541</c:v>
                </c:pt>
                <c:pt idx="4152">
                  <c:v>-126.58929492331478</c:v>
                </c:pt>
                <c:pt idx="4153">
                  <c:v>-126.68919662475642</c:v>
                </c:pt>
                <c:pt idx="4154">
                  <c:v>-127.06501731113221</c:v>
                </c:pt>
                <c:pt idx="4155">
                  <c:v>-127.14891744134725</c:v>
                </c:pt>
                <c:pt idx="4156">
                  <c:v>-127.39672555791034</c:v>
                </c:pt>
                <c:pt idx="4157">
                  <c:v>-127.59696143569167</c:v>
                </c:pt>
                <c:pt idx="4158">
                  <c:v>-127.56063354425835</c:v>
                </c:pt>
                <c:pt idx="4159">
                  <c:v>-127.81882105837377</c:v>
                </c:pt>
                <c:pt idx="4160">
                  <c:v>-127.84952677613292</c:v>
                </c:pt>
                <c:pt idx="4161">
                  <c:v>-128.09344261861384</c:v>
                </c:pt>
                <c:pt idx="4162">
                  <c:v>-128.37282140273206</c:v>
                </c:pt>
                <c:pt idx="4163">
                  <c:v>-128.46061380702929</c:v>
                </c:pt>
                <c:pt idx="4164">
                  <c:v>-128.85027369014153</c:v>
                </c:pt>
                <c:pt idx="4165">
                  <c:v>-128.98693575791452</c:v>
                </c:pt>
                <c:pt idx="4166">
                  <c:v>-129.10456893017482</c:v>
                </c:pt>
                <c:pt idx="4167">
                  <c:v>-129.00466722873318</c:v>
                </c:pt>
                <c:pt idx="4168">
                  <c:v>-129.02845334812403</c:v>
                </c:pt>
                <c:pt idx="4169">
                  <c:v>-128.98909813240462</c:v>
                </c:pt>
                <c:pt idx="4170">
                  <c:v>-129.27150424080892</c:v>
                </c:pt>
                <c:pt idx="4171">
                  <c:v>-129.55174797472321</c:v>
                </c:pt>
                <c:pt idx="4172">
                  <c:v>-129.50244583634941</c:v>
                </c:pt>
                <c:pt idx="4173">
                  <c:v>-129.97081615090053</c:v>
                </c:pt>
                <c:pt idx="4174">
                  <c:v>-130.17926905174417</c:v>
                </c:pt>
                <c:pt idx="4175">
                  <c:v>-130.50622007464412</c:v>
                </c:pt>
                <c:pt idx="4176">
                  <c:v>-130.80635765386711</c:v>
                </c:pt>
                <c:pt idx="4177">
                  <c:v>-130.74408126855283</c:v>
                </c:pt>
                <c:pt idx="4178">
                  <c:v>-130.96767079082701</c:v>
                </c:pt>
                <c:pt idx="4179">
                  <c:v>-130.81197982754134</c:v>
                </c:pt>
                <c:pt idx="4180">
                  <c:v>-130.85219999305679</c:v>
                </c:pt>
                <c:pt idx="4181">
                  <c:v>-131.10952255737624</c:v>
                </c:pt>
                <c:pt idx="4182">
                  <c:v>-131.17179894269051</c:v>
                </c:pt>
                <c:pt idx="4183">
                  <c:v>-131.52253608498134</c:v>
                </c:pt>
                <c:pt idx="4184">
                  <c:v>-131.7015806927599</c:v>
                </c:pt>
                <c:pt idx="4185">
                  <c:v>-131.74136838337733</c:v>
                </c:pt>
                <c:pt idx="4186">
                  <c:v>-131.83478296134876</c:v>
                </c:pt>
                <c:pt idx="4187">
                  <c:v>-131.9368470372805</c:v>
                </c:pt>
                <c:pt idx="4188">
                  <c:v>-132.10853957179279</c:v>
                </c:pt>
                <c:pt idx="4189">
                  <c:v>-132.43203079550861</c:v>
                </c:pt>
                <c:pt idx="4190">
                  <c:v>-132.79184991065779</c:v>
                </c:pt>
                <c:pt idx="4191">
                  <c:v>-133.0608492972236</c:v>
                </c:pt>
                <c:pt idx="4192">
                  <c:v>-133.40855911522834</c:v>
                </c:pt>
                <c:pt idx="4193">
                  <c:v>-133.61441716668389</c:v>
                </c:pt>
                <c:pt idx="4194">
                  <c:v>-133.79475919915646</c:v>
                </c:pt>
                <c:pt idx="4195">
                  <c:v>-134.19998817859732</c:v>
                </c:pt>
                <c:pt idx="4196">
                  <c:v>-134.27437386105603</c:v>
                </c:pt>
                <c:pt idx="4197">
                  <c:v>-134.68436006437506</c:v>
                </c:pt>
                <c:pt idx="4198">
                  <c:v>-134.50661288129055</c:v>
                </c:pt>
                <c:pt idx="4199">
                  <c:v>-134.32670332371595</c:v>
                </c:pt>
                <c:pt idx="4200">
                  <c:v>-131.94117178626067</c:v>
                </c:pt>
                <c:pt idx="4201">
                  <c:v>-129.58504854187044</c:v>
                </c:pt>
                <c:pt idx="4202">
                  <c:v>-125.20969999864433</c:v>
                </c:pt>
                <c:pt idx="4203">
                  <c:v>-122.69096619260011</c:v>
                </c:pt>
                <c:pt idx="4204">
                  <c:v>-122.25373407070612</c:v>
                </c:pt>
                <c:pt idx="4205">
                  <c:v>-122.51105663502553</c:v>
                </c:pt>
                <c:pt idx="4206">
                  <c:v>-122.97596715039253</c:v>
                </c:pt>
                <c:pt idx="4207">
                  <c:v>-124.54714845488404</c:v>
                </c:pt>
                <c:pt idx="4208">
                  <c:v>-125.36668838662403</c:v>
                </c:pt>
                <c:pt idx="4209">
                  <c:v>-126.94997898825997</c:v>
                </c:pt>
                <c:pt idx="4210">
                  <c:v>-128.507321096015</c:v>
                </c:pt>
                <c:pt idx="4211">
                  <c:v>-129.33334815122521</c:v>
                </c:pt>
                <c:pt idx="4212">
                  <c:v>-130.57801090771474</c:v>
                </c:pt>
                <c:pt idx="4213">
                  <c:v>-131.19731496167344</c:v>
                </c:pt>
                <c:pt idx="4214">
                  <c:v>-132.36196986203007</c:v>
                </c:pt>
                <c:pt idx="4215">
                  <c:v>-133.06128177212165</c:v>
                </c:pt>
                <c:pt idx="4216">
                  <c:v>-133.53354436075492</c:v>
                </c:pt>
                <c:pt idx="4217">
                  <c:v>-134.21339490043582</c:v>
                </c:pt>
                <c:pt idx="4218">
                  <c:v>-134.37254566290562</c:v>
                </c:pt>
                <c:pt idx="4219">
                  <c:v>-135.19943766791189</c:v>
                </c:pt>
                <c:pt idx="4220">
                  <c:v>-135.77030453329277</c:v>
                </c:pt>
                <c:pt idx="4221">
                  <c:v>-136.2218083268213</c:v>
                </c:pt>
                <c:pt idx="4222">
                  <c:v>-136.82165101036927</c:v>
                </c:pt>
                <c:pt idx="4223">
                  <c:v>-136.88479234547955</c:v>
                </c:pt>
                <c:pt idx="4224">
                  <c:v>-137.51923302086877</c:v>
                </c:pt>
                <c:pt idx="4225">
                  <c:v>-137.73244314559059</c:v>
                </c:pt>
                <c:pt idx="4226">
                  <c:v>-137.95905999215088</c:v>
                </c:pt>
                <c:pt idx="4227">
                  <c:v>-138.01917400297506</c:v>
                </c:pt>
                <c:pt idx="4228">
                  <c:v>-138.08707256196357</c:v>
                </c:pt>
                <c:pt idx="4229">
                  <c:v>-138.36774877077585</c:v>
                </c:pt>
                <c:pt idx="4230">
                  <c:v>-138.72324313694483</c:v>
                </c:pt>
                <c:pt idx="4231">
                  <c:v>-139.18296395353568</c:v>
                </c:pt>
                <c:pt idx="4232">
                  <c:v>-139.64527961951458</c:v>
                </c:pt>
                <c:pt idx="4233">
                  <c:v>-139.65782139155706</c:v>
                </c:pt>
                <c:pt idx="4234">
                  <c:v>-136.69104359116849</c:v>
                </c:pt>
                <c:pt idx="4235">
                  <c:v>-134.37124823821156</c:v>
                </c:pt>
                <c:pt idx="4236">
                  <c:v>-129.91199956477038</c:v>
                </c:pt>
                <c:pt idx="4237">
                  <c:v>-128.24005160904122</c:v>
                </c:pt>
                <c:pt idx="4238">
                  <c:v>-127.13205092032464</c:v>
                </c:pt>
                <c:pt idx="4239">
                  <c:v>-127.45381224444844</c:v>
                </c:pt>
                <c:pt idx="4240">
                  <c:v>-128.16350355209238</c:v>
                </c:pt>
                <c:pt idx="4241">
                  <c:v>-129.72387298413346</c:v>
                </c:pt>
                <c:pt idx="4242">
                  <c:v>-130.52265412076875</c:v>
                </c:pt>
                <c:pt idx="4243">
                  <c:v>-132.36845698550027</c:v>
                </c:pt>
                <c:pt idx="4244">
                  <c:v>-133.71604876771761</c:v>
                </c:pt>
                <c:pt idx="4245">
                  <c:v>-134.37514051229371</c:v>
                </c:pt>
                <c:pt idx="4246">
                  <c:v>-135.64661671246023</c:v>
                </c:pt>
                <c:pt idx="4247">
                  <c:v>-136.08947100802845</c:v>
                </c:pt>
                <c:pt idx="4248">
                  <c:v>-136.66077034830735</c:v>
                </c:pt>
                <c:pt idx="4249">
                  <c:v>-134.44390402107825</c:v>
                </c:pt>
                <c:pt idx="4250">
                  <c:v>-132.68459613594985</c:v>
                </c:pt>
                <c:pt idx="4251">
                  <c:v>-129.79263649291801</c:v>
                </c:pt>
                <c:pt idx="4252">
                  <c:v>-129.01764147567363</c:v>
                </c:pt>
                <c:pt idx="4253">
                  <c:v>-128.68723065358955</c:v>
                </c:pt>
                <c:pt idx="4254">
                  <c:v>-129.02758839832799</c:v>
                </c:pt>
                <c:pt idx="4255">
                  <c:v>-130.4452411140239</c:v>
                </c:pt>
                <c:pt idx="4256">
                  <c:v>-131.80407724358963</c:v>
                </c:pt>
                <c:pt idx="4257">
                  <c:v>-132.75595449412248</c:v>
                </c:pt>
                <c:pt idx="4258">
                  <c:v>-134.2237742979882</c:v>
                </c:pt>
                <c:pt idx="4259">
                  <c:v>-134.92308620807978</c:v>
                </c:pt>
                <c:pt idx="4260">
                  <c:v>-136.2901393607078</c:v>
                </c:pt>
                <c:pt idx="4261">
                  <c:v>-137.25412590838511</c:v>
                </c:pt>
                <c:pt idx="4262">
                  <c:v>-137.70908950109774</c:v>
                </c:pt>
                <c:pt idx="4263">
                  <c:v>-136.31046568091455</c:v>
                </c:pt>
                <c:pt idx="4264">
                  <c:v>-134.87162169521591</c:v>
                </c:pt>
                <c:pt idx="4265">
                  <c:v>-132.24779648895387</c:v>
                </c:pt>
                <c:pt idx="4266">
                  <c:v>-131.25829392229369</c:v>
                </c:pt>
                <c:pt idx="4267">
                  <c:v>-130.88809540959213</c:v>
                </c:pt>
                <c:pt idx="4268">
                  <c:v>-131.68817397092141</c:v>
                </c:pt>
                <c:pt idx="4269">
                  <c:v>-132.29753110222569</c:v>
                </c:pt>
                <c:pt idx="4270">
                  <c:v>-133.96169450979059</c:v>
                </c:pt>
                <c:pt idx="4271">
                  <c:v>-134.76912514438612</c:v>
                </c:pt>
                <c:pt idx="4272">
                  <c:v>-136.2659207664189</c:v>
                </c:pt>
                <c:pt idx="4273">
                  <c:v>-137.58453673046918</c:v>
                </c:pt>
                <c:pt idx="4274">
                  <c:v>-138.31195950893181</c:v>
                </c:pt>
                <c:pt idx="4275">
                  <c:v>-138.90704496860158</c:v>
                </c:pt>
                <c:pt idx="4276">
                  <c:v>-139.14750101189838</c:v>
                </c:pt>
                <c:pt idx="4277">
                  <c:v>-139.25215993721821</c:v>
                </c:pt>
                <c:pt idx="4278">
                  <c:v>-139.37195548396858</c:v>
                </c:pt>
                <c:pt idx="4279">
                  <c:v>-139.80226800749435</c:v>
                </c:pt>
                <c:pt idx="4280">
                  <c:v>-139.4809391582686</c:v>
                </c:pt>
                <c:pt idx="4281">
                  <c:v>-138.86941965247422</c:v>
                </c:pt>
                <c:pt idx="4282">
                  <c:v>-136.14785511926061</c:v>
                </c:pt>
                <c:pt idx="4283">
                  <c:v>-134.58921558681158</c:v>
                </c:pt>
                <c:pt idx="4284">
                  <c:v>-133.41937098767875</c:v>
                </c:pt>
                <c:pt idx="4285">
                  <c:v>-133.39947714237002</c:v>
                </c:pt>
                <c:pt idx="4286">
                  <c:v>-134.00883427367432</c:v>
                </c:pt>
                <c:pt idx="4287">
                  <c:v>-135.40832304365352</c:v>
                </c:pt>
                <c:pt idx="4288">
                  <c:v>-136.17683093742767</c:v>
                </c:pt>
                <c:pt idx="4289">
                  <c:v>-137.80596387825327</c:v>
                </c:pt>
                <c:pt idx="4290">
                  <c:v>-138.5000860895687</c:v>
                </c:pt>
                <c:pt idx="4291">
                  <c:v>-139.70366373074671</c:v>
                </c:pt>
                <c:pt idx="4292">
                  <c:v>-140.62310536392837</c:v>
                </c:pt>
                <c:pt idx="4293">
                  <c:v>-140.85966913314303</c:v>
                </c:pt>
                <c:pt idx="4294">
                  <c:v>-141.3064157027934</c:v>
                </c:pt>
                <c:pt idx="4295">
                  <c:v>-141.56373826711283</c:v>
                </c:pt>
                <c:pt idx="4296">
                  <c:v>-140.98378942887356</c:v>
                </c:pt>
                <c:pt idx="4297">
                  <c:v>-138.47457007058574</c:v>
                </c:pt>
                <c:pt idx="4298">
                  <c:v>-137.36008225839896</c:v>
                </c:pt>
                <c:pt idx="4299">
                  <c:v>-135.71538022124477</c:v>
                </c:pt>
                <c:pt idx="4300">
                  <c:v>-135.72316476940907</c:v>
                </c:pt>
                <c:pt idx="4301">
                  <c:v>-136.34333377316375</c:v>
                </c:pt>
                <c:pt idx="4302">
                  <c:v>-137.62735174537275</c:v>
                </c:pt>
                <c:pt idx="4303">
                  <c:v>-138.59479809223413</c:v>
                </c:pt>
                <c:pt idx="4304">
                  <c:v>-140.00942348364393</c:v>
                </c:pt>
                <c:pt idx="4305">
                  <c:v>-140.74852308435294</c:v>
                </c:pt>
                <c:pt idx="4306">
                  <c:v>-142.2470486059778</c:v>
                </c:pt>
                <c:pt idx="4307">
                  <c:v>-142.56837745520355</c:v>
                </c:pt>
                <c:pt idx="4308">
                  <c:v>-143.54923052390347</c:v>
                </c:pt>
                <c:pt idx="4309">
                  <c:v>-143.76417054821732</c:v>
                </c:pt>
                <c:pt idx="4310">
                  <c:v>-143.76417054821732</c:v>
                </c:pt>
                <c:pt idx="4311">
                  <c:v>-143.66729617106179</c:v>
                </c:pt>
                <c:pt idx="4312">
                  <c:v>-143.54706814941338</c:v>
                </c:pt>
                <c:pt idx="4313">
                  <c:v>-143.36975344122689</c:v>
                </c:pt>
                <c:pt idx="4314">
                  <c:v>-143.22963157426977</c:v>
                </c:pt>
                <c:pt idx="4315">
                  <c:v>-143.24087592161817</c:v>
                </c:pt>
                <c:pt idx="4316">
                  <c:v>-143.11675562588763</c:v>
                </c:pt>
                <c:pt idx="4317">
                  <c:v>-143.15654331650512</c:v>
                </c:pt>
                <c:pt idx="4318">
                  <c:v>-143.28412341141976</c:v>
                </c:pt>
                <c:pt idx="4319">
                  <c:v>-143.38402511286139</c:v>
                </c:pt>
                <c:pt idx="4320">
                  <c:v>-143.63918530269075</c:v>
                </c:pt>
                <c:pt idx="4321">
                  <c:v>-143.69194724024868</c:v>
                </c:pt>
                <c:pt idx="4322">
                  <c:v>-143.85153047761651</c:v>
                </c:pt>
                <c:pt idx="4323">
                  <c:v>-144.00505906641217</c:v>
                </c:pt>
                <c:pt idx="4324">
                  <c:v>-144.16507477867802</c:v>
                </c:pt>
                <c:pt idx="4325">
                  <c:v>-144.68317970650097</c:v>
                </c:pt>
                <c:pt idx="4326">
                  <c:v>-144.70004622752359</c:v>
                </c:pt>
                <c:pt idx="4327">
                  <c:v>-144.93142029796206</c:v>
                </c:pt>
                <c:pt idx="4328">
                  <c:v>-145.1913377116696</c:v>
                </c:pt>
                <c:pt idx="4329">
                  <c:v>-145.1675515922787</c:v>
                </c:pt>
                <c:pt idx="4330">
                  <c:v>-145.68435909540761</c:v>
                </c:pt>
                <c:pt idx="4331">
                  <c:v>-145.7604746774584</c:v>
                </c:pt>
                <c:pt idx="4332">
                  <c:v>-146.03033901382028</c:v>
                </c:pt>
                <c:pt idx="4333">
                  <c:v>-146.25046873691031</c:v>
                </c:pt>
                <c:pt idx="4334">
                  <c:v>-146.27555228099524</c:v>
                </c:pt>
                <c:pt idx="4335">
                  <c:v>-146.53071247082457</c:v>
                </c:pt>
                <c:pt idx="4336">
                  <c:v>-146.61591002573368</c:v>
                </c:pt>
                <c:pt idx="4337">
                  <c:v>-146.85031142045827</c:v>
                </c:pt>
                <c:pt idx="4338">
                  <c:v>-147.1898042154007</c:v>
                </c:pt>
                <c:pt idx="4339">
                  <c:v>-147.45923607686453</c:v>
                </c:pt>
                <c:pt idx="4340">
                  <c:v>-147.74639940914707</c:v>
                </c:pt>
                <c:pt idx="4341">
                  <c:v>-148.01669622040694</c:v>
                </c:pt>
                <c:pt idx="4342">
                  <c:v>-148.45695566658708</c:v>
                </c:pt>
                <c:pt idx="4343">
                  <c:v>-148.7934211372434</c:v>
                </c:pt>
                <c:pt idx="4344">
                  <c:v>-149.12296700953144</c:v>
                </c:pt>
                <c:pt idx="4345">
                  <c:v>-149.38461432283103</c:v>
                </c:pt>
                <c:pt idx="4346">
                  <c:v>-149.72107979348735</c:v>
                </c:pt>
                <c:pt idx="4347">
                  <c:v>-150.08133138353452</c:v>
                </c:pt>
                <c:pt idx="4348">
                  <c:v>-150.15960934007541</c:v>
                </c:pt>
                <c:pt idx="4349">
                  <c:v>-150.695878213615</c:v>
                </c:pt>
                <c:pt idx="4350">
                  <c:v>-150.96314770058876</c:v>
                </c:pt>
                <c:pt idx="4351">
                  <c:v>-151.26501517940386</c:v>
                </c:pt>
                <c:pt idx="4352">
                  <c:v>-151.76538863640815</c:v>
                </c:pt>
                <c:pt idx="4353">
                  <c:v>-151.86053311397163</c:v>
                </c:pt>
                <c:pt idx="4354">
                  <c:v>-152.47853974323624</c:v>
                </c:pt>
                <c:pt idx="4355">
                  <c:v>-152.80073354225803</c:v>
                </c:pt>
                <c:pt idx="4356">
                  <c:v>-153.05459630739333</c:v>
                </c:pt>
                <c:pt idx="4357">
                  <c:v>-153.47496190826473</c:v>
                </c:pt>
                <c:pt idx="4358">
                  <c:v>-153.71628290135757</c:v>
                </c:pt>
                <c:pt idx="4359">
                  <c:v>-154.13189127835076</c:v>
                </c:pt>
                <c:pt idx="4360">
                  <c:v>-154.48695316962176</c:v>
                </c:pt>
                <c:pt idx="4361">
                  <c:v>-154.96743278131734</c:v>
                </c:pt>
                <c:pt idx="4362">
                  <c:v>-155.42066647443792</c:v>
                </c:pt>
                <c:pt idx="4363">
                  <c:v>-155.76880876734069</c:v>
                </c:pt>
                <c:pt idx="4364">
                  <c:v>-156.02396895716998</c:v>
                </c:pt>
                <c:pt idx="4365">
                  <c:v>-156.461633553962</c:v>
                </c:pt>
                <c:pt idx="4366">
                  <c:v>-157.02212102179055</c:v>
                </c:pt>
                <c:pt idx="4367">
                  <c:v>-157.45848819388851</c:v>
                </c:pt>
                <c:pt idx="4368">
                  <c:v>-157.92988583272574</c:v>
                </c:pt>
                <c:pt idx="4369">
                  <c:v>-158.48258875238997</c:v>
                </c:pt>
                <c:pt idx="4370">
                  <c:v>-158.78272633161296</c:v>
                </c:pt>
                <c:pt idx="4371">
                  <c:v>-159.59361676539265</c:v>
                </c:pt>
                <c:pt idx="4372">
                  <c:v>-159.93224461053902</c:v>
                </c:pt>
                <c:pt idx="4373">
                  <c:v>-160.35434011100247</c:v>
                </c:pt>
                <c:pt idx="4374">
                  <c:v>-161.00867463170042</c:v>
                </c:pt>
                <c:pt idx="4375">
                  <c:v>-161.32870605623216</c:v>
                </c:pt>
                <c:pt idx="4376">
                  <c:v>-162.04964171122452</c:v>
                </c:pt>
                <c:pt idx="4377">
                  <c:v>-162.28361063105109</c:v>
                </c:pt>
                <c:pt idx="4378">
                  <c:v>-163.04736130094705</c:v>
                </c:pt>
                <c:pt idx="4379">
                  <c:v>-163.80765217165887</c:v>
                </c:pt>
                <c:pt idx="4380">
                  <c:v>-164.17568830987031</c:v>
                </c:pt>
                <c:pt idx="4381">
                  <c:v>-164.81618363383177</c:v>
                </c:pt>
                <c:pt idx="4382">
                  <c:v>-165.27287712613651</c:v>
                </c:pt>
                <c:pt idx="4383">
                  <c:v>-166.0872273591003</c:v>
                </c:pt>
                <c:pt idx="4384">
                  <c:v>-166.82805685940141</c:v>
                </c:pt>
                <c:pt idx="4385">
                  <c:v>-167.25188225945689</c:v>
                </c:pt>
                <c:pt idx="4386">
                  <c:v>-167.68435715747276</c:v>
                </c:pt>
                <c:pt idx="4387">
                  <c:v>-168.36464017205165</c:v>
                </c:pt>
                <c:pt idx="4388">
                  <c:v>-168.9376694119226</c:v>
                </c:pt>
                <c:pt idx="4389">
                  <c:v>-169.33770869258723</c:v>
                </c:pt>
                <c:pt idx="4390">
                  <c:v>-170.36526905027284</c:v>
                </c:pt>
                <c:pt idx="4391">
                  <c:v>-170.85223578543867</c:v>
                </c:pt>
                <c:pt idx="4392">
                  <c:v>-171.56971164124695</c:v>
                </c:pt>
                <c:pt idx="4393">
                  <c:v>-172.41044284298974</c:v>
                </c:pt>
                <c:pt idx="4394">
                  <c:v>-172.6314375158758</c:v>
                </c:pt>
                <c:pt idx="4395">
                  <c:v>-173.67197212050186</c:v>
                </c:pt>
                <c:pt idx="4396">
                  <c:v>-174.42145111876331</c:v>
                </c:pt>
                <c:pt idx="4397">
                  <c:v>-174.96074731658899</c:v>
                </c:pt>
                <c:pt idx="4398">
                  <c:v>-175.82137236364053</c:v>
                </c:pt>
                <c:pt idx="4399">
                  <c:v>-176.14356616266232</c:v>
                </c:pt>
                <c:pt idx="4400">
                  <c:v>-177.06776501972215</c:v>
                </c:pt>
                <c:pt idx="4401">
                  <c:v>-177.53137811039511</c:v>
                </c:pt>
                <c:pt idx="4402">
                  <c:v>-178.31459015070178</c:v>
                </c:pt>
                <c:pt idx="4403">
                  <c:v>-179.17478272285524</c:v>
                </c:pt>
                <c:pt idx="4404">
                  <c:v>-179.57265962902983</c:v>
                </c:pt>
                <c:pt idx="4405">
                  <c:v>-180.35543919443845</c:v>
                </c:pt>
                <c:pt idx="4406">
                  <c:v>-180.86316472470901</c:v>
                </c:pt>
                <c:pt idx="4407">
                  <c:v>-181.70303097665578</c:v>
                </c:pt>
                <c:pt idx="4408">
                  <c:v>-182.49359509022872</c:v>
                </c:pt>
                <c:pt idx="4409">
                  <c:v>-183.00651031927549</c:v>
                </c:pt>
                <c:pt idx="4410">
                  <c:v>-183.71533667712345</c:v>
                </c:pt>
                <c:pt idx="4411">
                  <c:v>-184.39432226700831</c:v>
                </c:pt>
                <c:pt idx="4412">
                  <c:v>-185.25537978895778</c:v>
                </c:pt>
                <c:pt idx="4413">
                  <c:v>-185.9118766841458</c:v>
                </c:pt>
                <c:pt idx="4414">
                  <c:v>-186.5510745834132</c:v>
                </c:pt>
                <c:pt idx="4415">
                  <c:v>-187.24649421942263</c:v>
                </c:pt>
                <c:pt idx="4416">
                  <c:v>-187.91812773604121</c:v>
                </c:pt>
                <c:pt idx="4417">
                  <c:v>-188.85876063922564</c:v>
                </c:pt>
                <c:pt idx="4418">
                  <c:v>-189.19998333376014</c:v>
                </c:pt>
                <c:pt idx="4419">
                  <c:v>-190.19035085021636</c:v>
                </c:pt>
                <c:pt idx="4420">
                  <c:v>-191.09638576155953</c:v>
                </c:pt>
                <c:pt idx="4421">
                  <c:v>-191.53664520773964</c:v>
                </c:pt>
                <c:pt idx="4422">
                  <c:v>-192.54171687072844</c:v>
                </c:pt>
                <c:pt idx="4423">
                  <c:v>-192.83536732648119</c:v>
                </c:pt>
                <c:pt idx="4424">
                  <c:v>-193.76908063129733</c:v>
                </c:pt>
                <c:pt idx="4425">
                  <c:v>-194.78755901612465</c:v>
                </c:pt>
                <c:pt idx="4426">
                  <c:v>-195.22781846230475</c:v>
                </c:pt>
                <c:pt idx="4427">
                  <c:v>-196.09968785670466</c:v>
                </c:pt>
                <c:pt idx="4428">
                  <c:v>-196.70774756331491</c:v>
                </c:pt>
                <c:pt idx="4429">
                  <c:v>-197.40792442320253</c:v>
                </c:pt>
                <c:pt idx="4430">
                  <c:v>-198.34812485148893</c:v>
                </c:pt>
                <c:pt idx="4431">
                  <c:v>-199.02278569239363</c:v>
                </c:pt>
                <c:pt idx="4432">
                  <c:v>-199.8034028833122</c:v>
                </c:pt>
                <c:pt idx="4433">
                  <c:v>-200.55115198198155</c:v>
                </c:pt>
                <c:pt idx="4434">
                  <c:v>-201.25478864105332</c:v>
                </c:pt>
                <c:pt idx="4435">
                  <c:v>-201.73483577785089</c:v>
                </c:pt>
                <c:pt idx="4436">
                  <c:v>-202.84889111513962</c:v>
                </c:pt>
                <c:pt idx="4437">
                  <c:v>-203.65372690034712</c:v>
                </c:pt>
                <c:pt idx="4438">
                  <c:v>-204.37898730431965</c:v>
                </c:pt>
                <c:pt idx="4439">
                  <c:v>-205.16998389279064</c:v>
                </c:pt>
                <c:pt idx="4440">
                  <c:v>-205.68981872020564</c:v>
                </c:pt>
                <c:pt idx="4441">
                  <c:v>-206.93275157710312</c:v>
                </c:pt>
                <c:pt idx="4442">
                  <c:v>-207.22553708305983</c:v>
                </c:pt>
                <c:pt idx="4443">
                  <c:v>-208.42911472423788</c:v>
                </c:pt>
                <c:pt idx="4444">
                  <c:v>-209.46964932886397</c:v>
                </c:pt>
                <c:pt idx="4445">
                  <c:v>-210.00721562709762</c:v>
                </c:pt>
                <c:pt idx="4446">
                  <c:v>-211.12559571336658</c:v>
                </c:pt>
                <c:pt idx="4447">
                  <c:v>-211.57493713240498</c:v>
                </c:pt>
                <c:pt idx="4448">
                  <c:v>-212.63709548193185</c:v>
                </c:pt>
                <c:pt idx="4449">
                  <c:v>-213.71785025207342</c:v>
                </c:pt>
                <c:pt idx="4450">
                  <c:v>-214.44181323135192</c:v>
                </c:pt>
                <c:pt idx="4451">
                  <c:v>-215.20686132594193</c:v>
                </c:pt>
                <c:pt idx="4452">
                  <c:v>-215.96671972175571</c:v>
                </c:pt>
                <c:pt idx="4453">
                  <c:v>-216.81350557207071</c:v>
                </c:pt>
                <c:pt idx="4454">
                  <c:v>-217.35323424479449</c:v>
                </c:pt>
                <c:pt idx="4455">
                  <c:v>-218.84138036886694</c:v>
                </c:pt>
                <c:pt idx="4456">
                  <c:v>-219.75995705225253</c:v>
                </c:pt>
                <c:pt idx="4457">
                  <c:v>-220.55311601521356</c:v>
                </c:pt>
                <c:pt idx="4458">
                  <c:v>-221.71431111638606</c:v>
                </c:pt>
                <c:pt idx="4459">
                  <c:v>-222.09878130072215</c:v>
                </c:pt>
                <c:pt idx="4460">
                  <c:v>-223.47405147641246</c:v>
                </c:pt>
                <c:pt idx="4461">
                  <c:v>-224.42160397796516</c:v>
                </c:pt>
                <c:pt idx="4462">
                  <c:v>-225.24244133439919</c:v>
                </c:pt>
                <c:pt idx="4463">
                  <c:v>-226.46331797149784</c:v>
                </c:pt>
                <c:pt idx="4464">
                  <c:v>-227.00088426973156</c:v>
                </c:pt>
                <c:pt idx="4465">
                  <c:v>-228.20748923519568</c:v>
                </c:pt>
                <c:pt idx="4466">
                  <c:v>-228.80214221996744</c:v>
                </c:pt>
                <c:pt idx="4467">
                  <c:v>-230.02258638216813</c:v>
                </c:pt>
                <c:pt idx="4468">
                  <c:v>-231.35158174377074</c:v>
                </c:pt>
                <c:pt idx="4469">
                  <c:v>-231.97434559691351</c:v>
                </c:pt>
                <c:pt idx="4470">
                  <c:v>-233.16797631543724</c:v>
                </c:pt>
                <c:pt idx="4471">
                  <c:v>-233.83009538429951</c:v>
                </c:pt>
                <c:pt idx="4472">
                  <c:v>-235.07043339180888</c:v>
                </c:pt>
                <c:pt idx="4473">
                  <c:v>-236.25541461237222</c:v>
                </c:pt>
                <c:pt idx="4474">
                  <c:v>-237.10133551289121</c:v>
                </c:pt>
                <c:pt idx="4475">
                  <c:v>-238.00434309994824</c:v>
                </c:pt>
                <c:pt idx="4476">
                  <c:v>-238.86064339801959</c:v>
                </c:pt>
                <c:pt idx="4477">
                  <c:v>-240.08152003511825</c:v>
                </c:pt>
                <c:pt idx="4478">
                  <c:v>-241.13589383648085</c:v>
                </c:pt>
                <c:pt idx="4479">
                  <c:v>-242.07176951578714</c:v>
                </c:pt>
                <c:pt idx="4480">
                  <c:v>-242.86406352895207</c:v>
                </c:pt>
                <c:pt idx="4481">
                  <c:v>-243.46390621250006</c:v>
                </c:pt>
                <c:pt idx="4482">
                  <c:v>-244.85517795941695</c:v>
                </c:pt>
                <c:pt idx="4483">
                  <c:v>-245.19034600537921</c:v>
                </c:pt>
                <c:pt idx="4484">
                  <c:v>-246.70530557312864</c:v>
                </c:pt>
                <c:pt idx="4485">
                  <c:v>-247.56247082099605</c:v>
                </c:pt>
                <c:pt idx="4486">
                  <c:v>-248.12252581392653</c:v>
                </c:pt>
                <c:pt idx="4487">
                  <c:v>-249.39486696388909</c:v>
                </c:pt>
                <c:pt idx="4488">
                  <c:v>-249.94411008436921</c:v>
                </c:pt>
                <c:pt idx="4489">
                  <c:v>-250.97945499021912</c:v>
                </c:pt>
                <c:pt idx="4490">
                  <c:v>-252.1073495242444</c:v>
                </c:pt>
                <c:pt idx="4491">
                  <c:v>-252.64751067186612</c:v>
                </c:pt>
                <c:pt idx="4492">
                  <c:v>-253.63485086403631</c:v>
                </c:pt>
                <c:pt idx="4493">
                  <c:v>-254.24550542003462</c:v>
                </c:pt>
                <c:pt idx="4494">
                  <c:v>-255.25446935710556</c:v>
                </c:pt>
                <c:pt idx="4495">
                  <c:v>-255.75527528900787</c:v>
                </c:pt>
                <c:pt idx="4496">
                  <c:v>-256.71623451239901</c:v>
                </c:pt>
                <c:pt idx="4497">
                  <c:v>-257.71135925273342</c:v>
                </c:pt>
                <c:pt idx="4498">
                  <c:v>-258.30125501362704</c:v>
                </c:pt>
                <c:pt idx="4499">
                  <c:v>-258.88769097533651</c:v>
                </c:pt>
                <c:pt idx="4500">
                  <c:v>-259.30762410130984</c:v>
                </c:pt>
                <c:pt idx="4501">
                  <c:v>-260.2586364020467</c:v>
                </c:pt>
                <c:pt idx="4502">
                  <c:v>-260.77111915619543</c:v>
                </c:pt>
                <c:pt idx="4503">
                  <c:v>-261.67455921815053</c:v>
                </c:pt>
                <c:pt idx="4504">
                  <c:v>-261.98723856941598</c:v>
                </c:pt>
                <c:pt idx="4505">
                  <c:v>-262.36695152987386</c:v>
                </c:pt>
                <c:pt idx="4506">
                  <c:v>-263.48014191736655</c:v>
                </c:pt>
                <c:pt idx="4507">
                  <c:v>-263.88926317088954</c:v>
                </c:pt>
                <c:pt idx="4508">
                  <c:v>-264.51764919770659</c:v>
                </c:pt>
                <c:pt idx="4509">
                  <c:v>-265.15857699656601</c:v>
                </c:pt>
                <c:pt idx="4510">
                  <c:v>-265.25372147412946</c:v>
                </c:pt>
                <c:pt idx="4511">
                  <c:v>-265.97379217932587</c:v>
                </c:pt>
                <c:pt idx="4512">
                  <c:v>-266.13294294179565</c:v>
                </c:pt>
                <c:pt idx="4513">
                  <c:v>-266.65450766880275</c:v>
                </c:pt>
                <c:pt idx="4514">
                  <c:v>-267.19466881642455</c:v>
                </c:pt>
                <c:pt idx="4515">
                  <c:v>-267.54800080810344</c:v>
                </c:pt>
                <c:pt idx="4516">
                  <c:v>-267.76726558139745</c:v>
                </c:pt>
                <c:pt idx="4517">
                  <c:v>-268.2269863979883</c:v>
                </c:pt>
                <c:pt idx="4518">
                  <c:v>-268.64735199885968</c:v>
                </c:pt>
                <c:pt idx="4519">
                  <c:v>-268.87267142072591</c:v>
                </c:pt>
                <c:pt idx="4520">
                  <c:v>-269.19097294566558</c:v>
                </c:pt>
                <c:pt idx="4521">
                  <c:v>-269.28352257384097</c:v>
                </c:pt>
                <c:pt idx="4522">
                  <c:v>-269.78173365635519</c:v>
                </c:pt>
                <c:pt idx="4523">
                  <c:v>-270.0823037104762</c:v>
                </c:pt>
                <c:pt idx="4524">
                  <c:v>-269.88033793310279</c:v>
                </c:pt>
                <c:pt idx="4525">
                  <c:v>-270.47542339277254</c:v>
                </c:pt>
                <c:pt idx="4526">
                  <c:v>-270.41011968317218</c:v>
                </c:pt>
                <c:pt idx="4527">
                  <c:v>-270.64927830177493</c:v>
                </c:pt>
                <c:pt idx="4528">
                  <c:v>-270.82962033424758</c:v>
                </c:pt>
                <c:pt idx="4529">
                  <c:v>-270.80107699097852</c:v>
                </c:pt>
                <c:pt idx="4530">
                  <c:v>-271.15311155796337</c:v>
                </c:pt>
                <c:pt idx="4531">
                  <c:v>-271.05926450509389</c:v>
                </c:pt>
                <c:pt idx="4532">
                  <c:v>-271.09905219571141</c:v>
                </c:pt>
                <c:pt idx="4533">
                  <c:v>-271.24868851042493</c:v>
                </c:pt>
                <c:pt idx="4534">
                  <c:v>-271.14229968551302</c:v>
                </c:pt>
                <c:pt idx="4535">
                  <c:v>-271.34556288758046</c:v>
                </c:pt>
                <c:pt idx="4536">
                  <c:v>-271.42124599473317</c:v>
                </c:pt>
                <c:pt idx="4537">
                  <c:v>-271.44157231493995</c:v>
                </c:pt>
                <c:pt idx="4538">
                  <c:v>-271.21149566919553</c:v>
                </c:pt>
                <c:pt idx="4539">
                  <c:v>-271.53628431760541</c:v>
                </c:pt>
                <c:pt idx="4540">
                  <c:v>-271.20803587001143</c:v>
                </c:pt>
                <c:pt idx="4541">
                  <c:v>-271.55790806250621</c:v>
                </c:pt>
                <c:pt idx="4542">
                  <c:v>-271.51768789699071</c:v>
                </c:pt>
                <c:pt idx="4543">
                  <c:v>-271.08305062448477</c:v>
                </c:pt>
                <c:pt idx="4544">
                  <c:v>-271.28674630145025</c:v>
                </c:pt>
                <c:pt idx="4545">
                  <c:v>-270.9200075879329</c:v>
                </c:pt>
                <c:pt idx="4546">
                  <c:v>-270.9200075879329</c:v>
                </c:pt>
                <c:pt idx="4547">
                  <c:v>-271.33604843982414</c:v>
                </c:pt>
                <c:pt idx="4548">
                  <c:v>-270.89665394344001</c:v>
                </c:pt>
                <c:pt idx="4549">
                  <c:v>-271.305775196963</c:v>
                </c:pt>
              </c:numCache>
            </c:numRef>
          </c:yVal>
          <c:smooth val="1"/>
        </c:ser>
        <c:ser>
          <c:idx val="2"/>
          <c:order val="0"/>
          <c:tx>
            <c:v>0.85mm RRP 132/169</c:v>
          </c:tx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'C:\Volumes\palknes\Public\00\HO08S14839A02U_5mm_s1\[HO08S14839A02U_5mm_s1.xlsx]Magnetiz'!$B$14:$B$4563</c:f>
              <c:numCache>
                <c:formatCode>General</c:formatCode>
                <c:ptCount val="4550"/>
                <c:pt idx="0">
                  <c:v>2.8915300000000001E-2</c:v>
                </c:pt>
                <c:pt idx="1">
                  <c:v>2.9027299999999999E-2</c:v>
                </c:pt>
                <c:pt idx="2">
                  <c:v>2.9027299999999999E-2</c:v>
                </c:pt>
                <c:pt idx="3">
                  <c:v>2.9113E-2</c:v>
                </c:pt>
                <c:pt idx="4">
                  <c:v>2.9113E-2</c:v>
                </c:pt>
                <c:pt idx="5">
                  <c:v>2.91674E-2</c:v>
                </c:pt>
                <c:pt idx="6">
                  <c:v>2.91674E-2</c:v>
                </c:pt>
                <c:pt idx="7">
                  <c:v>3.01658E-2</c:v>
                </c:pt>
                <c:pt idx="8">
                  <c:v>3.01658E-2</c:v>
                </c:pt>
                <c:pt idx="9">
                  <c:v>3.0536500000000001E-2</c:v>
                </c:pt>
                <c:pt idx="10">
                  <c:v>3.07773E-2</c:v>
                </c:pt>
                <c:pt idx="11">
                  <c:v>3.07773E-2</c:v>
                </c:pt>
                <c:pt idx="12">
                  <c:v>3.2308299999999998E-2</c:v>
                </c:pt>
                <c:pt idx="13">
                  <c:v>3.2308299999999998E-2</c:v>
                </c:pt>
                <c:pt idx="14">
                  <c:v>3.53773E-2</c:v>
                </c:pt>
                <c:pt idx="15">
                  <c:v>3.53773E-2</c:v>
                </c:pt>
                <c:pt idx="16">
                  <c:v>4.1204200000000003E-2</c:v>
                </c:pt>
                <c:pt idx="17">
                  <c:v>4.1204200000000003E-2</c:v>
                </c:pt>
                <c:pt idx="18">
                  <c:v>4.76964E-2</c:v>
                </c:pt>
                <c:pt idx="19">
                  <c:v>4.76964E-2</c:v>
                </c:pt>
                <c:pt idx="20">
                  <c:v>5.4498199999999997E-2</c:v>
                </c:pt>
                <c:pt idx="21">
                  <c:v>5.9085199999999997E-2</c:v>
                </c:pt>
                <c:pt idx="22">
                  <c:v>5.9085199999999997E-2</c:v>
                </c:pt>
                <c:pt idx="23">
                  <c:v>6.6006099999999998E-2</c:v>
                </c:pt>
                <c:pt idx="24">
                  <c:v>6.6006099999999998E-2</c:v>
                </c:pt>
                <c:pt idx="25">
                  <c:v>7.2891600000000001E-2</c:v>
                </c:pt>
                <c:pt idx="26">
                  <c:v>7.2891600000000001E-2</c:v>
                </c:pt>
                <c:pt idx="27">
                  <c:v>7.9756800000000003E-2</c:v>
                </c:pt>
                <c:pt idx="28">
                  <c:v>7.9756800000000003E-2</c:v>
                </c:pt>
                <c:pt idx="29">
                  <c:v>8.6610500000000007E-2</c:v>
                </c:pt>
                <c:pt idx="30">
                  <c:v>8.6610500000000007E-2</c:v>
                </c:pt>
                <c:pt idx="31">
                  <c:v>9.11661E-2</c:v>
                </c:pt>
                <c:pt idx="32">
                  <c:v>9.11661E-2</c:v>
                </c:pt>
                <c:pt idx="33">
                  <c:v>9.7956799999999997E-2</c:v>
                </c:pt>
                <c:pt idx="34">
                  <c:v>0.10474600000000001</c:v>
                </c:pt>
                <c:pt idx="35">
                  <c:v>0.10474600000000001</c:v>
                </c:pt>
                <c:pt idx="36">
                  <c:v>0.111571</c:v>
                </c:pt>
                <c:pt idx="37">
                  <c:v>0.111571</c:v>
                </c:pt>
                <c:pt idx="38">
                  <c:v>0.118439</c:v>
                </c:pt>
                <c:pt idx="39">
                  <c:v>0.118439</c:v>
                </c:pt>
                <c:pt idx="40">
                  <c:v>0.123025</c:v>
                </c:pt>
                <c:pt idx="41">
                  <c:v>0.123025</c:v>
                </c:pt>
                <c:pt idx="42">
                  <c:v>0.12989200000000001</c:v>
                </c:pt>
                <c:pt idx="43">
                  <c:v>0.12989200000000001</c:v>
                </c:pt>
                <c:pt idx="44">
                  <c:v>0.13675699999999999</c:v>
                </c:pt>
                <c:pt idx="45">
                  <c:v>0.14361699999999999</c:v>
                </c:pt>
                <c:pt idx="46">
                  <c:v>0.14361699999999999</c:v>
                </c:pt>
                <c:pt idx="47">
                  <c:v>0.150447</c:v>
                </c:pt>
                <c:pt idx="48">
                  <c:v>0.150447</c:v>
                </c:pt>
                <c:pt idx="49">
                  <c:v>0.154978</c:v>
                </c:pt>
                <c:pt idx="50">
                  <c:v>0.154978</c:v>
                </c:pt>
                <c:pt idx="51">
                  <c:v>0.16170499999999999</c:v>
                </c:pt>
                <c:pt idx="52">
                  <c:v>0.16170499999999999</c:v>
                </c:pt>
                <c:pt idx="53">
                  <c:v>0.16839899999999999</c:v>
                </c:pt>
                <c:pt idx="54">
                  <c:v>0.16839899999999999</c:v>
                </c:pt>
                <c:pt idx="55">
                  <c:v>0.175067</c:v>
                </c:pt>
                <c:pt idx="56">
                  <c:v>0.17949000000000001</c:v>
                </c:pt>
                <c:pt idx="57">
                  <c:v>0.17949000000000001</c:v>
                </c:pt>
                <c:pt idx="58">
                  <c:v>0.18613399999999999</c:v>
                </c:pt>
                <c:pt idx="59">
                  <c:v>0.18613399999999999</c:v>
                </c:pt>
                <c:pt idx="60">
                  <c:v>0.19103500000000001</c:v>
                </c:pt>
                <c:pt idx="61">
                  <c:v>0.19103500000000001</c:v>
                </c:pt>
                <c:pt idx="62">
                  <c:v>0.19906399999999999</c:v>
                </c:pt>
                <c:pt idx="63">
                  <c:v>0.19906399999999999</c:v>
                </c:pt>
                <c:pt idx="64">
                  <c:v>0.20388899999999999</c:v>
                </c:pt>
                <c:pt idx="65">
                  <c:v>0.20388899999999999</c:v>
                </c:pt>
                <c:pt idx="66">
                  <c:v>0.21083299999999999</c:v>
                </c:pt>
                <c:pt idx="67">
                  <c:v>0.217636</c:v>
                </c:pt>
                <c:pt idx="68">
                  <c:v>0.217636</c:v>
                </c:pt>
                <c:pt idx="69">
                  <c:v>0.224409</c:v>
                </c:pt>
                <c:pt idx="70">
                  <c:v>0.224409</c:v>
                </c:pt>
                <c:pt idx="71">
                  <c:v>0.23117599999999999</c:v>
                </c:pt>
                <c:pt idx="72">
                  <c:v>0.23117599999999999</c:v>
                </c:pt>
                <c:pt idx="73">
                  <c:v>0.235678</c:v>
                </c:pt>
                <c:pt idx="74">
                  <c:v>0.235678</c:v>
                </c:pt>
                <c:pt idx="75">
                  <c:v>0.242371</c:v>
                </c:pt>
                <c:pt idx="76">
                  <c:v>0.242371</c:v>
                </c:pt>
                <c:pt idx="77">
                  <c:v>0.24903</c:v>
                </c:pt>
                <c:pt idx="78">
                  <c:v>0.25565700000000002</c:v>
                </c:pt>
                <c:pt idx="79">
                  <c:v>0.25565700000000002</c:v>
                </c:pt>
                <c:pt idx="80">
                  <c:v>0.260129</c:v>
                </c:pt>
                <c:pt idx="81">
                  <c:v>0.260129</c:v>
                </c:pt>
                <c:pt idx="82">
                  <c:v>0.266735</c:v>
                </c:pt>
                <c:pt idx="83">
                  <c:v>0.266735</c:v>
                </c:pt>
                <c:pt idx="84">
                  <c:v>0.27332899999999999</c:v>
                </c:pt>
                <c:pt idx="85">
                  <c:v>0.27332899999999999</c:v>
                </c:pt>
                <c:pt idx="86">
                  <c:v>0.27997699999999998</c:v>
                </c:pt>
                <c:pt idx="87">
                  <c:v>0.27997699999999998</c:v>
                </c:pt>
                <c:pt idx="88">
                  <c:v>0.28666000000000003</c:v>
                </c:pt>
                <c:pt idx="89">
                  <c:v>0.29113</c:v>
                </c:pt>
                <c:pt idx="90">
                  <c:v>0.29113</c:v>
                </c:pt>
                <c:pt idx="91">
                  <c:v>0.29783199999999999</c:v>
                </c:pt>
                <c:pt idx="92">
                  <c:v>0.29783199999999999</c:v>
                </c:pt>
                <c:pt idx="93">
                  <c:v>0.304539</c:v>
                </c:pt>
                <c:pt idx="94">
                  <c:v>0.304539</c:v>
                </c:pt>
                <c:pt idx="95">
                  <c:v>0.31124099999999999</c:v>
                </c:pt>
                <c:pt idx="96">
                  <c:v>0.31124099999999999</c:v>
                </c:pt>
                <c:pt idx="97">
                  <c:v>0.31576300000000002</c:v>
                </c:pt>
                <c:pt idx="98">
                  <c:v>0.31576300000000002</c:v>
                </c:pt>
                <c:pt idx="99">
                  <c:v>0.32243300000000003</c:v>
                </c:pt>
                <c:pt idx="100">
                  <c:v>0.32906600000000003</c:v>
                </c:pt>
                <c:pt idx="101">
                  <c:v>0.32906600000000003</c:v>
                </c:pt>
                <c:pt idx="102">
                  <c:v>0.335675</c:v>
                </c:pt>
                <c:pt idx="103">
                  <c:v>0.335675</c:v>
                </c:pt>
                <c:pt idx="104">
                  <c:v>0.34225800000000001</c:v>
                </c:pt>
                <c:pt idx="105">
                  <c:v>0.34225800000000001</c:v>
                </c:pt>
                <c:pt idx="106">
                  <c:v>0.34665000000000001</c:v>
                </c:pt>
                <c:pt idx="107">
                  <c:v>0.34665000000000001</c:v>
                </c:pt>
                <c:pt idx="108">
                  <c:v>0.353217</c:v>
                </c:pt>
                <c:pt idx="109">
                  <c:v>0.353217</c:v>
                </c:pt>
                <c:pt idx="110">
                  <c:v>0.35978700000000002</c:v>
                </c:pt>
                <c:pt idx="111">
                  <c:v>0.36640800000000001</c:v>
                </c:pt>
                <c:pt idx="112">
                  <c:v>0.36640800000000001</c:v>
                </c:pt>
                <c:pt idx="113">
                  <c:v>0.37083100000000002</c:v>
                </c:pt>
                <c:pt idx="114">
                  <c:v>0.37083100000000002</c:v>
                </c:pt>
                <c:pt idx="115">
                  <c:v>0.377475</c:v>
                </c:pt>
                <c:pt idx="116">
                  <c:v>0.377475</c:v>
                </c:pt>
                <c:pt idx="117">
                  <c:v>0.38417299999999999</c:v>
                </c:pt>
                <c:pt idx="118">
                  <c:v>0.38417299999999999</c:v>
                </c:pt>
                <c:pt idx="119">
                  <c:v>0.39080799999999999</c:v>
                </c:pt>
                <c:pt idx="120">
                  <c:v>0.39080799999999999</c:v>
                </c:pt>
                <c:pt idx="121">
                  <c:v>0.39522800000000002</c:v>
                </c:pt>
                <c:pt idx="122">
                  <c:v>0.40184599999999998</c:v>
                </c:pt>
                <c:pt idx="123">
                  <c:v>0.40184599999999998</c:v>
                </c:pt>
                <c:pt idx="124">
                  <c:v>0.40843400000000002</c:v>
                </c:pt>
                <c:pt idx="125">
                  <c:v>0.40843400000000002</c:v>
                </c:pt>
                <c:pt idx="126">
                  <c:v>0.41499799999999998</c:v>
                </c:pt>
                <c:pt idx="127">
                  <c:v>0.41499799999999998</c:v>
                </c:pt>
                <c:pt idx="128">
                  <c:v>0.42153099999999999</c:v>
                </c:pt>
                <c:pt idx="129">
                  <c:v>0.42153099999999999</c:v>
                </c:pt>
                <c:pt idx="130">
                  <c:v>0.42351</c:v>
                </c:pt>
                <c:pt idx="131">
                  <c:v>0.42351</c:v>
                </c:pt>
                <c:pt idx="132">
                  <c:v>0.43181399999999998</c:v>
                </c:pt>
                <c:pt idx="133">
                  <c:v>0.43887599999999999</c:v>
                </c:pt>
                <c:pt idx="134">
                  <c:v>0.43887599999999999</c:v>
                </c:pt>
                <c:pt idx="135">
                  <c:v>0.44556600000000002</c:v>
                </c:pt>
                <c:pt idx="136">
                  <c:v>0.44556600000000002</c:v>
                </c:pt>
                <c:pt idx="137">
                  <c:v>0.44998100000000002</c:v>
                </c:pt>
                <c:pt idx="138">
                  <c:v>0.44998100000000002</c:v>
                </c:pt>
                <c:pt idx="139">
                  <c:v>0.45656600000000003</c:v>
                </c:pt>
                <c:pt idx="140">
                  <c:v>0.45656600000000003</c:v>
                </c:pt>
                <c:pt idx="141">
                  <c:v>0.463142</c:v>
                </c:pt>
                <c:pt idx="142">
                  <c:v>0.463142</c:v>
                </c:pt>
                <c:pt idx="143">
                  <c:v>0.469717</c:v>
                </c:pt>
                <c:pt idx="144">
                  <c:v>0.47675400000000001</c:v>
                </c:pt>
                <c:pt idx="145">
                  <c:v>0.47675400000000001</c:v>
                </c:pt>
                <c:pt idx="146">
                  <c:v>0.48144900000000002</c:v>
                </c:pt>
                <c:pt idx="147">
                  <c:v>0.48144900000000002</c:v>
                </c:pt>
                <c:pt idx="148">
                  <c:v>0.48843700000000001</c:v>
                </c:pt>
                <c:pt idx="149">
                  <c:v>0.48843700000000001</c:v>
                </c:pt>
                <c:pt idx="150">
                  <c:v>0.49538300000000002</c:v>
                </c:pt>
                <c:pt idx="151">
                  <c:v>0.49538300000000002</c:v>
                </c:pt>
                <c:pt idx="152">
                  <c:v>0.50229900000000005</c:v>
                </c:pt>
                <c:pt idx="153">
                  <c:v>0.50229900000000005</c:v>
                </c:pt>
                <c:pt idx="154">
                  <c:v>0.50689399999999996</c:v>
                </c:pt>
                <c:pt idx="155">
                  <c:v>0.51376500000000003</c:v>
                </c:pt>
                <c:pt idx="156">
                  <c:v>0.51376500000000003</c:v>
                </c:pt>
                <c:pt idx="157">
                  <c:v>0.52069600000000005</c:v>
                </c:pt>
                <c:pt idx="158">
                  <c:v>0.52069600000000005</c:v>
                </c:pt>
                <c:pt idx="159">
                  <c:v>0.52760399999999996</c:v>
                </c:pt>
                <c:pt idx="160">
                  <c:v>0.52760399999999996</c:v>
                </c:pt>
                <c:pt idx="161">
                  <c:v>0.53456499999999996</c:v>
                </c:pt>
                <c:pt idx="162">
                  <c:v>0.53456499999999996</c:v>
                </c:pt>
                <c:pt idx="163">
                  <c:v>0.53929899999999997</c:v>
                </c:pt>
                <c:pt idx="164">
                  <c:v>0.53929899999999997</c:v>
                </c:pt>
                <c:pt idx="165">
                  <c:v>0.54630400000000001</c:v>
                </c:pt>
                <c:pt idx="166">
                  <c:v>0.55332400000000004</c:v>
                </c:pt>
                <c:pt idx="167">
                  <c:v>0.55332400000000004</c:v>
                </c:pt>
                <c:pt idx="168">
                  <c:v>0.56032400000000004</c:v>
                </c:pt>
                <c:pt idx="169">
                  <c:v>0.56032400000000004</c:v>
                </c:pt>
                <c:pt idx="170">
                  <c:v>0.56498499999999996</c:v>
                </c:pt>
                <c:pt idx="171">
                  <c:v>0.56498499999999996</c:v>
                </c:pt>
                <c:pt idx="172">
                  <c:v>0.57194400000000001</c:v>
                </c:pt>
                <c:pt idx="173">
                  <c:v>0.57194400000000001</c:v>
                </c:pt>
                <c:pt idx="174">
                  <c:v>0.57885399999999998</c:v>
                </c:pt>
                <c:pt idx="175">
                  <c:v>0.57885399999999998</c:v>
                </c:pt>
                <c:pt idx="176">
                  <c:v>0.58578399999999997</c:v>
                </c:pt>
                <c:pt idx="177">
                  <c:v>0.59035000000000004</c:v>
                </c:pt>
                <c:pt idx="178">
                  <c:v>0.59035000000000004</c:v>
                </c:pt>
                <c:pt idx="179">
                  <c:v>0.59645000000000004</c:v>
                </c:pt>
                <c:pt idx="180">
                  <c:v>0.59645000000000004</c:v>
                </c:pt>
                <c:pt idx="181">
                  <c:v>0.6038</c:v>
                </c:pt>
                <c:pt idx="182">
                  <c:v>0.6038</c:v>
                </c:pt>
                <c:pt idx="183">
                  <c:v>0.61087999999999998</c:v>
                </c:pt>
                <c:pt idx="184">
                  <c:v>0.61087999999999998</c:v>
                </c:pt>
                <c:pt idx="185">
                  <c:v>0.61779399999999995</c:v>
                </c:pt>
                <c:pt idx="186">
                  <c:v>0.61779399999999995</c:v>
                </c:pt>
                <c:pt idx="187">
                  <c:v>0.62239900000000004</c:v>
                </c:pt>
                <c:pt idx="188">
                  <c:v>0.62929999999999997</c:v>
                </c:pt>
                <c:pt idx="189">
                  <c:v>0.62929999999999997</c:v>
                </c:pt>
                <c:pt idx="190">
                  <c:v>0.63628600000000002</c:v>
                </c:pt>
                <c:pt idx="191">
                  <c:v>0.63628600000000002</c:v>
                </c:pt>
                <c:pt idx="192">
                  <c:v>0.64320200000000005</c:v>
                </c:pt>
                <c:pt idx="193">
                  <c:v>0.64320200000000005</c:v>
                </c:pt>
                <c:pt idx="194">
                  <c:v>0.64780599999999999</c:v>
                </c:pt>
                <c:pt idx="195">
                  <c:v>0.64780599999999999</c:v>
                </c:pt>
                <c:pt idx="196">
                  <c:v>0.65469900000000003</c:v>
                </c:pt>
                <c:pt idx="197">
                  <c:v>0.65469900000000003</c:v>
                </c:pt>
                <c:pt idx="198">
                  <c:v>0.66155799999999998</c:v>
                </c:pt>
                <c:pt idx="199">
                  <c:v>0.66836700000000004</c:v>
                </c:pt>
                <c:pt idx="200">
                  <c:v>0.66836700000000004</c:v>
                </c:pt>
                <c:pt idx="201">
                  <c:v>0.67289299999999996</c:v>
                </c:pt>
                <c:pt idx="202">
                  <c:v>0.67289299999999996</c:v>
                </c:pt>
                <c:pt idx="203">
                  <c:v>0.67972100000000002</c:v>
                </c:pt>
                <c:pt idx="204">
                  <c:v>0.67972100000000002</c:v>
                </c:pt>
                <c:pt idx="205">
                  <c:v>0.68568200000000001</c:v>
                </c:pt>
                <c:pt idx="206">
                  <c:v>0.68568200000000001</c:v>
                </c:pt>
                <c:pt idx="207">
                  <c:v>0.69308700000000001</c:v>
                </c:pt>
                <c:pt idx="208">
                  <c:v>0.69308700000000001</c:v>
                </c:pt>
                <c:pt idx="209">
                  <c:v>0.70002600000000004</c:v>
                </c:pt>
                <c:pt idx="210">
                  <c:v>0.70457999999999998</c:v>
                </c:pt>
                <c:pt idx="211">
                  <c:v>0.70457999999999998</c:v>
                </c:pt>
                <c:pt idx="212">
                  <c:v>0.71137799999999995</c:v>
                </c:pt>
                <c:pt idx="213">
                  <c:v>0.71137799999999995</c:v>
                </c:pt>
                <c:pt idx="214">
                  <c:v>0.71819599999999995</c:v>
                </c:pt>
                <c:pt idx="215">
                  <c:v>0.71819599999999995</c:v>
                </c:pt>
                <c:pt idx="216">
                  <c:v>0.72502999999999995</c:v>
                </c:pt>
                <c:pt idx="217">
                  <c:v>0.72502999999999995</c:v>
                </c:pt>
                <c:pt idx="218">
                  <c:v>0.72958100000000004</c:v>
                </c:pt>
                <c:pt idx="219">
                  <c:v>0.72958100000000004</c:v>
                </c:pt>
                <c:pt idx="220">
                  <c:v>0.73642399999999997</c:v>
                </c:pt>
                <c:pt idx="221">
                  <c:v>0.74323600000000001</c:v>
                </c:pt>
                <c:pt idx="222">
                  <c:v>0.74323600000000001</c:v>
                </c:pt>
                <c:pt idx="223">
                  <c:v>0.75001600000000002</c:v>
                </c:pt>
                <c:pt idx="224">
                  <c:v>0.75001600000000002</c:v>
                </c:pt>
                <c:pt idx="225">
                  <c:v>0.75675999999999999</c:v>
                </c:pt>
                <c:pt idx="226">
                  <c:v>0.75675999999999999</c:v>
                </c:pt>
                <c:pt idx="227">
                  <c:v>0.76124700000000001</c:v>
                </c:pt>
                <c:pt idx="228">
                  <c:v>0.76124700000000001</c:v>
                </c:pt>
                <c:pt idx="229">
                  <c:v>0.76796399999999998</c:v>
                </c:pt>
                <c:pt idx="230">
                  <c:v>0.76796399999999998</c:v>
                </c:pt>
                <c:pt idx="231">
                  <c:v>0.77466100000000004</c:v>
                </c:pt>
                <c:pt idx="232">
                  <c:v>0.781366</c:v>
                </c:pt>
                <c:pt idx="233">
                  <c:v>0.781366</c:v>
                </c:pt>
                <c:pt idx="234">
                  <c:v>0.78587200000000001</c:v>
                </c:pt>
                <c:pt idx="235">
                  <c:v>0.78587200000000001</c:v>
                </c:pt>
                <c:pt idx="236">
                  <c:v>0.79264900000000005</c:v>
                </c:pt>
                <c:pt idx="237">
                  <c:v>0.79264900000000005</c:v>
                </c:pt>
                <c:pt idx="238">
                  <c:v>0.79949400000000004</c:v>
                </c:pt>
                <c:pt idx="239">
                  <c:v>0.79949400000000004</c:v>
                </c:pt>
                <c:pt idx="240">
                  <c:v>0.80628699999999998</c:v>
                </c:pt>
                <c:pt idx="241">
                  <c:v>0.80628699999999998</c:v>
                </c:pt>
                <c:pt idx="242">
                  <c:v>0.81306500000000004</c:v>
                </c:pt>
                <c:pt idx="243">
                  <c:v>0.81765399999999999</c:v>
                </c:pt>
                <c:pt idx="244">
                  <c:v>0.81765399999999999</c:v>
                </c:pt>
                <c:pt idx="245">
                  <c:v>0.82440500000000005</c:v>
                </c:pt>
                <c:pt idx="246">
                  <c:v>0.82440500000000005</c:v>
                </c:pt>
                <c:pt idx="247">
                  <c:v>0.83111400000000002</c:v>
                </c:pt>
                <c:pt idx="248">
                  <c:v>0.83111400000000002</c:v>
                </c:pt>
                <c:pt idx="249">
                  <c:v>0.83779300000000001</c:v>
                </c:pt>
                <c:pt idx="250">
                  <c:v>0.83779300000000001</c:v>
                </c:pt>
                <c:pt idx="251">
                  <c:v>0.84223000000000003</c:v>
                </c:pt>
                <c:pt idx="252">
                  <c:v>0.84223000000000003</c:v>
                </c:pt>
                <c:pt idx="253">
                  <c:v>0.84886499999999998</c:v>
                </c:pt>
                <c:pt idx="254">
                  <c:v>0.85548800000000003</c:v>
                </c:pt>
                <c:pt idx="255">
                  <c:v>0.85548800000000003</c:v>
                </c:pt>
                <c:pt idx="256">
                  <c:v>0.86209899999999995</c:v>
                </c:pt>
                <c:pt idx="257">
                  <c:v>0.86209899999999995</c:v>
                </c:pt>
                <c:pt idx="258">
                  <c:v>0.86875999999999998</c:v>
                </c:pt>
                <c:pt idx="259">
                  <c:v>0.86875999999999998</c:v>
                </c:pt>
                <c:pt idx="260">
                  <c:v>0.87329000000000001</c:v>
                </c:pt>
                <c:pt idx="261">
                  <c:v>0.87329000000000001</c:v>
                </c:pt>
                <c:pt idx="262">
                  <c:v>0.88000500000000004</c:v>
                </c:pt>
                <c:pt idx="263">
                  <c:v>0.88000500000000004</c:v>
                </c:pt>
                <c:pt idx="264">
                  <c:v>0.88671</c:v>
                </c:pt>
                <c:pt idx="265">
                  <c:v>0.89343099999999998</c:v>
                </c:pt>
                <c:pt idx="266">
                  <c:v>0.89343099999999998</c:v>
                </c:pt>
                <c:pt idx="267">
                  <c:v>0.89790099999999995</c:v>
                </c:pt>
                <c:pt idx="268">
                  <c:v>0.89790099999999995</c:v>
                </c:pt>
                <c:pt idx="269">
                  <c:v>0.90460700000000005</c:v>
                </c:pt>
                <c:pt idx="270">
                  <c:v>0.90460700000000005</c:v>
                </c:pt>
                <c:pt idx="271">
                  <c:v>0.91129199999999999</c:v>
                </c:pt>
                <c:pt idx="272">
                  <c:v>0.91129199999999999</c:v>
                </c:pt>
                <c:pt idx="273">
                  <c:v>0.91791400000000001</c:v>
                </c:pt>
                <c:pt idx="274">
                  <c:v>0.91791400000000001</c:v>
                </c:pt>
                <c:pt idx="275">
                  <c:v>0.92232599999999998</c:v>
                </c:pt>
                <c:pt idx="276">
                  <c:v>0.928925</c:v>
                </c:pt>
                <c:pt idx="277">
                  <c:v>0.928925</c:v>
                </c:pt>
                <c:pt idx="278">
                  <c:v>0.93549199999999999</c:v>
                </c:pt>
                <c:pt idx="279">
                  <c:v>0.93549199999999999</c:v>
                </c:pt>
                <c:pt idx="280">
                  <c:v>0.94205899999999998</c:v>
                </c:pt>
                <c:pt idx="281">
                  <c:v>0.94205899999999998</c:v>
                </c:pt>
                <c:pt idx="282">
                  <c:v>0.94863799999999998</c:v>
                </c:pt>
                <c:pt idx="283">
                  <c:v>0.94863799999999998</c:v>
                </c:pt>
                <c:pt idx="284">
                  <c:v>0.953129</c:v>
                </c:pt>
                <c:pt idx="285">
                  <c:v>0.953129</c:v>
                </c:pt>
                <c:pt idx="286">
                  <c:v>0.95979899999999996</c:v>
                </c:pt>
                <c:pt idx="287">
                  <c:v>0.96646500000000002</c:v>
                </c:pt>
                <c:pt idx="288">
                  <c:v>0.96646500000000002</c:v>
                </c:pt>
                <c:pt idx="289">
                  <c:v>0.97314999999999996</c:v>
                </c:pt>
                <c:pt idx="290">
                  <c:v>0.97314999999999996</c:v>
                </c:pt>
                <c:pt idx="291">
                  <c:v>0.97758800000000001</c:v>
                </c:pt>
                <c:pt idx="292">
                  <c:v>0.97758800000000001</c:v>
                </c:pt>
                <c:pt idx="293">
                  <c:v>0.98431900000000006</c:v>
                </c:pt>
                <c:pt idx="294">
                  <c:v>0.98431900000000006</c:v>
                </c:pt>
                <c:pt idx="295">
                  <c:v>0.99096600000000001</c:v>
                </c:pt>
                <c:pt idx="296">
                  <c:v>0.99096600000000001</c:v>
                </c:pt>
                <c:pt idx="297">
                  <c:v>0.99759100000000001</c:v>
                </c:pt>
                <c:pt idx="298">
                  <c:v>1.00417</c:v>
                </c:pt>
                <c:pt idx="299">
                  <c:v>1.00417</c:v>
                </c:pt>
                <c:pt idx="300">
                  <c:v>1.0086200000000001</c:v>
                </c:pt>
                <c:pt idx="301">
                  <c:v>1.0086200000000001</c:v>
                </c:pt>
                <c:pt idx="302">
                  <c:v>1.01518</c:v>
                </c:pt>
                <c:pt idx="303">
                  <c:v>1.01518</c:v>
                </c:pt>
                <c:pt idx="304">
                  <c:v>1.02173</c:v>
                </c:pt>
                <c:pt idx="305">
                  <c:v>1.02173</c:v>
                </c:pt>
                <c:pt idx="306">
                  <c:v>1.02826</c:v>
                </c:pt>
                <c:pt idx="307">
                  <c:v>1.02826</c:v>
                </c:pt>
                <c:pt idx="308">
                  <c:v>1.0326500000000001</c:v>
                </c:pt>
                <c:pt idx="309">
                  <c:v>1.03925</c:v>
                </c:pt>
                <c:pt idx="310">
                  <c:v>1.03925</c:v>
                </c:pt>
                <c:pt idx="311">
                  <c:v>1.0459099999999999</c:v>
                </c:pt>
                <c:pt idx="312">
                  <c:v>1.0459099999999999</c:v>
                </c:pt>
                <c:pt idx="313">
                  <c:v>1.05253</c:v>
                </c:pt>
                <c:pt idx="314">
                  <c:v>1.05253</c:v>
                </c:pt>
                <c:pt idx="315">
                  <c:v>1.0591299999999999</c:v>
                </c:pt>
                <c:pt idx="316">
                  <c:v>1.0591299999999999</c:v>
                </c:pt>
                <c:pt idx="317">
                  <c:v>1.0635399999999999</c:v>
                </c:pt>
                <c:pt idx="318">
                  <c:v>1.0635399999999999</c:v>
                </c:pt>
                <c:pt idx="319">
                  <c:v>1.0701499999999999</c:v>
                </c:pt>
                <c:pt idx="320">
                  <c:v>1.0701499999999999</c:v>
                </c:pt>
                <c:pt idx="321">
                  <c:v>1.07707</c:v>
                </c:pt>
                <c:pt idx="322">
                  <c:v>1.0839700000000001</c:v>
                </c:pt>
                <c:pt idx="323">
                  <c:v>1.0839700000000001</c:v>
                </c:pt>
                <c:pt idx="324">
                  <c:v>1.09087</c:v>
                </c:pt>
                <c:pt idx="325">
                  <c:v>1.09087</c:v>
                </c:pt>
                <c:pt idx="326">
                  <c:v>1.09545</c:v>
                </c:pt>
                <c:pt idx="327">
                  <c:v>1.09545</c:v>
                </c:pt>
                <c:pt idx="328">
                  <c:v>1.1023099999999999</c:v>
                </c:pt>
                <c:pt idx="329">
                  <c:v>1.1023099999999999</c:v>
                </c:pt>
                <c:pt idx="330">
                  <c:v>1.1091500000000001</c:v>
                </c:pt>
                <c:pt idx="331">
                  <c:v>1.1091500000000001</c:v>
                </c:pt>
                <c:pt idx="332">
                  <c:v>1.11602</c:v>
                </c:pt>
                <c:pt idx="333">
                  <c:v>1.1206199999999999</c:v>
                </c:pt>
                <c:pt idx="334">
                  <c:v>1.1206199999999999</c:v>
                </c:pt>
                <c:pt idx="335">
                  <c:v>1.1275500000000001</c:v>
                </c:pt>
                <c:pt idx="336">
                  <c:v>1.1275500000000001</c:v>
                </c:pt>
                <c:pt idx="337">
                  <c:v>1.1344700000000001</c:v>
                </c:pt>
                <c:pt idx="338">
                  <c:v>1.1344700000000001</c:v>
                </c:pt>
                <c:pt idx="339">
                  <c:v>1.1413800000000001</c:v>
                </c:pt>
                <c:pt idx="340">
                  <c:v>1.1413800000000001</c:v>
                </c:pt>
                <c:pt idx="341">
                  <c:v>1.14829</c:v>
                </c:pt>
                <c:pt idx="342">
                  <c:v>1.14829</c:v>
                </c:pt>
                <c:pt idx="343">
                  <c:v>1.15296</c:v>
                </c:pt>
                <c:pt idx="344">
                  <c:v>1.15984</c:v>
                </c:pt>
                <c:pt idx="345">
                  <c:v>1.15984</c:v>
                </c:pt>
                <c:pt idx="346">
                  <c:v>1.16672</c:v>
                </c:pt>
                <c:pt idx="347">
                  <c:v>1.16672</c:v>
                </c:pt>
                <c:pt idx="348">
                  <c:v>1.1735599999999999</c:v>
                </c:pt>
                <c:pt idx="349">
                  <c:v>1.1735599999999999</c:v>
                </c:pt>
                <c:pt idx="350">
                  <c:v>1.1803900000000001</c:v>
                </c:pt>
                <c:pt idx="351">
                  <c:v>1.1803900000000001</c:v>
                </c:pt>
                <c:pt idx="352">
                  <c:v>1.18493</c:v>
                </c:pt>
                <c:pt idx="353">
                  <c:v>1.18493</c:v>
                </c:pt>
                <c:pt idx="354">
                  <c:v>1.1917500000000001</c:v>
                </c:pt>
                <c:pt idx="355">
                  <c:v>1.1917500000000001</c:v>
                </c:pt>
                <c:pt idx="356">
                  <c:v>1.1985600000000001</c:v>
                </c:pt>
                <c:pt idx="357">
                  <c:v>1.2054</c:v>
                </c:pt>
                <c:pt idx="358">
                  <c:v>1.2054</c:v>
                </c:pt>
                <c:pt idx="359">
                  <c:v>1.21228</c:v>
                </c:pt>
                <c:pt idx="360">
                  <c:v>1.21228</c:v>
                </c:pt>
                <c:pt idx="361">
                  <c:v>1.2169399999999999</c:v>
                </c:pt>
                <c:pt idx="362">
                  <c:v>1.2169399999999999</c:v>
                </c:pt>
                <c:pt idx="363">
                  <c:v>1.2238199999999999</c:v>
                </c:pt>
                <c:pt idx="364">
                  <c:v>1.2238199999999999</c:v>
                </c:pt>
                <c:pt idx="365">
                  <c:v>1.2306900000000001</c:v>
                </c:pt>
                <c:pt idx="366">
                  <c:v>1.2306900000000001</c:v>
                </c:pt>
                <c:pt idx="367">
                  <c:v>1.2375499999999999</c:v>
                </c:pt>
                <c:pt idx="368">
                  <c:v>1.24213</c:v>
                </c:pt>
                <c:pt idx="369">
                  <c:v>1.24213</c:v>
                </c:pt>
                <c:pt idx="370">
                  <c:v>1.2489600000000001</c:v>
                </c:pt>
                <c:pt idx="371">
                  <c:v>1.2489600000000001</c:v>
                </c:pt>
                <c:pt idx="372">
                  <c:v>1.2557700000000001</c:v>
                </c:pt>
                <c:pt idx="373">
                  <c:v>1.2557700000000001</c:v>
                </c:pt>
                <c:pt idx="374">
                  <c:v>1.26258</c:v>
                </c:pt>
                <c:pt idx="375">
                  <c:v>1.26258</c:v>
                </c:pt>
                <c:pt idx="376">
                  <c:v>1.26936</c:v>
                </c:pt>
                <c:pt idx="377">
                  <c:v>1.26936</c:v>
                </c:pt>
                <c:pt idx="378">
                  <c:v>1.27386</c:v>
                </c:pt>
                <c:pt idx="379">
                  <c:v>1.2806299999999999</c:v>
                </c:pt>
                <c:pt idx="380">
                  <c:v>1.2806299999999999</c:v>
                </c:pt>
                <c:pt idx="381">
                  <c:v>1.2875000000000001</c:v>
                </c:pt>
                <c:pt idx="382">
                  <c:v>1.2875000000000001</c:v>
                </c:pt>
                <c:pt idx="383">
                  <c:v>1.29433</c:v>
                </c:pt>
                <c:pt idx="384">
                  <c:v>1.29433</c:v>
                </c:pt>
                <c:pt idx="385">
                  <c:v>1.3011900000000001</c:v>
                </c:pt>
                <c:pt idx="386">
                  <c:v>1.3011900000000001</c:v>
                </c:pt>
                <c:pt idx="387">
                  <c:v>1.30576</c:v>
                </c:pt>
                <c:pt idx="388">
                  <c:v>1.30576</c:v>
                </c:pt>
                <c:pt idx="389">
                  <c:v>1.3126100000000001</c:v>
                </c:pt>
                <c:pt idx="390">
                  <c:v>1.3126100000000001</c:v>
                </c:pt>
                <c:pt idx="391">
                  <c:v>1.3194600000000001</c:v>
                </c:pt>
                <c:pt idx="392">
                  <c:v>1.3263199999999999</c:v>
                </c:pt>
                <c:pt idx="393">
                  <c:v>1.3263199999999999</c:v>
                </c:pt>
                <c:pt idx="394">
                  <c:v>1.33087</c:v>
                </c:pt>
                <c:pt idx="395">
                  <c:v>1.33087</c:v>
                </c:pt>
                <c:pt idx="396">
                  <c:v>1.33768</c:v>
                </c:pt>
                <c:pt idx="397">
                  <c:v>1.33768</c:v>
                </c:pt>
                <c:pt idx="398">
                  <c:v>1.3444799999999999</c:v>
                </c:pt>
                <c:pt idx="399">
                  <c:v>1.3444799999999999</c:v>
                </c:pt>
                <c:pt idx="400">
                  <c:v>1.35127</c:v>
                </c:pt>
                <c:pt idx="401">
                  <c:v>1.35127</c:v>
                </c:pt>
                <c:pt idx="402">
                  <c:v>1.3580399999999999</c:v>
                </c:pt>
                <c:pt idx="403">
                  <c:v>1.36253</c:v>
                </c:pt>
                <c:pt idx="404">
                  <c:v>1.36253</c:v>
                </c:pt>
                <c:pt idx="405">
                  <c:v>1.3692800000000001</c:v>
                </c:pt>
                <c:pt idx="406">
                  <c:v>1.3692800000000001</c:v>
                </c:pt>
                <c:pt idx="407">
                  <c:v>1.3760600000000001</c:v>
                </c:pt>
                <c:pt idx="408">
                  <c:v>1.3760600000000001</c:v>
                </c:pt>
                <c:pt idx="409">
                  <c:v>1.38287</c:v>
                </c:pt>
                <c:pt idx="410">
                  <c:v>1.38287</c:v>
                </c:pt>
                <c:pt idx="411">
                  <c:v>1.3896900000000001</c:v>
                </c:pt>
                <c:pt idx="412">
                  <c:v>1.3896900000000001</c:v>
                </c:pt>
                <c:pt idx="413">
                  <c:v>1.3942300000000001</c:v>
                </c:pt>
                <c:pt idx="414">
                  <c:v>1.3942300000000001</c:v>
                </c:pt>
                <c:pt idx="415">
                  <c:v>1.4010499999999999</c:v>
                </c:pt>
                <c:pt idx="416">
                  <c:v>1.40785</c:v>
                </c:pt>
                <c:pt idx="417">
                  <c:v>1.40785</c:v>
                </c:pt>
                <c:pt idx="418">
                  <c:v>1.4146399999999999</c:v>
                </c:pt>
                <c:pt idx="419">
                  <c:v>1.4146399999999999</c:v>
                </c:pt>
                <c:pt idx="420">
                  <c:v>1.42143</c:v>
                </c:pt>
                <c:pt idx="421">
                  <c:v>1.42143</c:v>
                </c:pt>
                <c:pt idx="422">
                  <c:v>1.4259599999999999</c:v>
                </c:pt>
                <c:pt idx="423">
                  <c:v>1.4259599999999999</c:v>
                </c:pt>
                <c:pt idx="424">
                  <c:v>1.4327300000000001</c:v>
                </c:pt>
                <c:pt idx="425">
                  <c:v>1.4327300000000001</c:v>
                </c:pt>
                <c:pt idx="426">
                  <c:v>1.43947</c:v>
                </c:pt>
                <c:pt idx="427">
                  <c:v>1.44621</c:v>
                </c:pt>
                <c:pt idx="428">
                  <c:v>1.44621</c:v>
                </c:pt>
                <c:pt idx="429">
                  <c:v>1.4507000000000001</c:v>
                </c:pt>
                <c:pt idx="430">
                  <c:v>1.4507000000000001</c:v>
                </c:pt>
                <c:pt idx="431">
                  <c:v>1.45747</c:v>
                </c:pt>
                <c:pt idx="432">
                  <c:v>1.45747</c:v>
                </c:pt>
                <c:pt idx="433">
                  <c:v>1.4642900000000001</c:v>
                </c:pt>
                <c:pt idx="434">
                  <c:v>1.4642900000000001</c:v>
                </c:pt>
                <c:pt idx="435">
                  <c:v>1.4711000000000001</c:v>
                </c:pt>
                <c:pt idx="436">
                  <c:v>1.4711000000000001</c:v>
                </c:pt>
                <c:pt idx="437">
                  <c:v>1.4778899999999999</c:v>
                </c:pt>
                <c:pt idx="438">
                  <c:v>1.4824299999999999</c:v>
                </c:pt>
                <c:pt idx="439">
                  <c:v>1.4824299999999999</c:v>
                </c:pt>
                <c:pt idx="440">
                  <c:v>1.4892300000000001</c:v>
                </c:pt>
                <c:pt idx="441">
                  <c:v>1.4892300000000001</c:v>
                </c:pt>
                <c:pt idx="442">
                  <c:v>1.4960199999999999</c:v>
                </c:pt>
                <c:pt idx="443">
                  <c:v>1.4960199999999999</c:v>
                </c:pt>
                <c:pt idx="444">
                  <c:v>1.5027900000000001</c:v>
                </c:pt>
                <c:pt idx="445">
                  <c:v>1.5027900000000001</c:v>
                </c:pt>
                <c:pt idx="446">
                  <c:v>1.5073000000000001</c:v>
                </c:pt>
                <c:pt idx="447">
                  <c:v>1.5073000000000001</c:v>
                </c:pt>
                <c:pt idx="448">
                  <c:v>1.5141</c:v>
                </c:pt>
                <c:pt idx="449">
                  <c:v>1.5208299999999999</c:v>
                </c:pt>
                <c:pt idx="450">
                  <c:v>1.5208299999999999</c:v>
                </c:pt>
                <c:pt idx="451">
                  <c:v>1.52756</c:v>
                </c:pt>
                <c:pt idx="452">
                  <c:v>1.52756</c:v>
                </c:pt>
                <c:pt idx="453">
                  <c:v>1.53427</c:v>
                </c:pt>
                <c:pt idx="454">
                  <c:v>1.53427</c:v>
                </c:pt>
                <c:pt idx="455">
                  <c:v>1.5387500000000001</c:v>
                </c:pt>
                <c:pt idx="456">
                  <c:v>1.5387500000000001</c:v>
                </c:pt>
                <c:pt idx="457">
                  <c:v>1.5455000000000001</c:v>
                </c:pt>
                <c:pt idx="458">
                  <c:v>1.5455000000000001</c:v>
                </c:pt>
                <c:pt idx="459">
                  <c:v>1.5522899999999999</c:v>
                </c:pt>
                <c:pt idx="460">
                  <c:v>1.5522899999999999</c:v>
                </c:pt>
                <c:pt idx="461">
                  <c:v>1.55908</c:v>
                </c:pt>
                <c:pt idx="462">
                  <c:v>1.5658700000000001</c:v>
                </c:pt>
                <c:pt idx="463">
                  <c:v>1.5658700000000001</c:v>
                </c:pt>
                <c:pt idx="464">
                  <c:v>1.5704</c:v>
                </c:pt>
                <c:pt idx="465">
                  <c:v>1.5704</c:v>
                </c:pt>
                <c:pt idx="466">
                  <c:v>1.5771599999999999</c:v>
                </c:pt>
                <c:pt idx="467">
                  <c:v>1.5771599999999999</c:v>
                </c:pt>
                <c:pt idx="468">
                  <c:v>1.58392</c:v>
                </c:pt>
                <c:pt idx="469">
                  <c:v>1.58392</c:v>
                </c:pt>
                <c:pt idx="470">
                  <c:v>1.59067</c:v>
                </c:pt>
                <c:pt idx="471">
                  <c:v>1.59067</c:v>
                </c:pt>
                <c:pt idx="472">
                  <c:v>1.59741</c:v>
                </c:pt>
                <c:pt idx="473">
                  <c:v>1.60189</c:v>
                </c:pt>
                <c:pt idx="474">
                  <c:v>1.60189</c:v>
                </c:pt>
                <c:pt idx="475">
                  <c:v>1.60859</c:v>
                </c:pt>
                <c:pt idx="476">
                  <c:v>1.60859</c:v>
                </c:pt>
                <c:pt idx="477">
                  <c:v>1.6152899999999999</c:v>
                </c:pt>
                <c:pt idx="478">
                  <c:v>1.6152899999999999</c:v>
                </c:pt>
                <c:pt idx="479">
                  <c:v>1.62201</c:v>
                </c:pt>
                <c:pt idx="480">
                  <c:v>1.62201</c:v>
                </c:pt>
                <c:pt idx="481">
                  <c:v>1.6265099999999999</c:v>
                </c:pt>
                <c:pt idx="482">
                  <c:v>1.6265099999999999</c:v>
                </c:pt>
                <c:pt idx="483">
                  <c:v>1.6332899999999999</c:v>
                </c:pt>
                <c:pt idx="484">
                  <c:v>1.64008</c:v>
                </c:pt>
                <c:pt idx="485">
                  <c:v>1.64008</c:v>
                </c:pt>
                <c:pt idx="486">
                  <c:v>1.6468799999999999</c:v>
                </c:pt>
                <c:pt idx="487">
                  <c:v>1.6468799999999999</c:v>
                </c:pt>
                <c:pt idx="488">
                  <c:v>1.6536599999999999</c:v>
                </c:pt>
                <c:pt idx="489">
                  <c:v>1.6536599999999999</c:v>
                </c:pt>
                <c:pt idx="490">
                  <c:v>1.65828</c:v>
                </c:pt>
                <c:pt idx="491">
                  <c:v>1.65828</c:v>
                </c:pt>
                <c:pt idx="492">
                  <c:v>1.6650400000000001</c:v>
                </c:pt>
                <c:pt idx="493">
                  <c:v>1.6650400000000001</c:v>
                </c:pt>
                <c:pt idx="494">
                  <c:v>1.6718</c:v>
                </c:pt>
                <c:pt idx="495">
                  <c:v>1.67855</c:v>
                </c:pt>
                <c:pt idx="496">
                  <c:v>1.67855</c:v>
                </c:pt>
                <c:pt idx="497">
                  <c:v>1.6830400000000001</c:v>
                </c:pt>
                <c:pt idx="498">
                  <c:v>1.6830400000000001</c:v>
                </c:pt>
                <c:pt idx="499">
                  <c:v>1.6897500000000001</c:v>
                </c:pt>
                <c:pt idx="500">
                  <c:v>1.6897500000000001</c:v>
                </c:pt>
                <c:pt idx="501">
                  <c:v>1.6964600000000001</c:v>
                </c:pt>
                <c:pt idx="502">
                  <c:v>1.6964600000000001</c:v>
                </c:pt>
                <c:pt idx="503">
                  <c:v>1.7031799999999999</c:v>
                </c:pt>
                <c:pt idx="504">
                  <c:v>1.7031799999999999</c:v>
                </c:pt>
                <c:pt idx="505">
                  <c:v>1.7077</c:v>
                </c:pt>
                <c:pt idx="506">
                  <c:v>1.7144999999999999</c:v>
                </c:pt>
                <c:pt idx="507">
                  <c:v>1.7144999999999999</c:v>
                </c:pt>
                <c:pt idx="508">
                  <c:v>1.72132</c:v>
                </c:pt>
                <c:pt idx="509">
                  <c:v>1.72132</c:v>
                </c:pt>
                <c:pt idx="510">
                  <c:v>1.72814</c:v>
                </c:pt>
                <c:pt idx="511">
                  <c:v>1.72814</c:v>
                </c:pt>
                <c:pt idx="512">
                  <c:v>1.73498</c:v>
                </c:pt>
                <c:pt idx="513">
                  <c:v>1.73498</c:v>
                </c:pt>
                <c:pt idx="514">
                  <c:v>1.73952</c:v>
                </c:pt>
                <c:pt idx="515">
                  <c:v>1.73952</c:v>
                </c:pt>
                <c:pt idx="516">
                  <c:v>1.7463299999999999</c:v>
                </c:pt>
                <c:pt idx="517">
                  <c:v>1.7531300000000001</c:v>
                </c:pt>
                <c:pt idx="518">
                  <c:v>1.7531300000000001</c:v>
                </c:pt>
                <c:pt idx="519">
                  <c:v>1.7599100000000001</c:v>
                </c:pt>
                <c:pt idx="520">
                  <c:v>1.7599100000000001</c:v>
                </c:pt>
                <c:pt idx="521">
                  <c:v>1.7644200000000001</c:v>
                </c:pt>
                <c:pt idx="522">
                  <c:v>1.7644200000000001</c:v>
                </c:pt>
                <c:pt idx="523">
                  <c:v>1.77119</c:v>
                </c:pt>
                <c:pt idx="524">
                  <c:v>1.77119</c:v>
                </c:pt>
                <c:pt idx="525">
                  <c:v>1.7779400000000001</c:v>
                </c:pt>
                <c:pt idx="526">
                  <c:v>1.7779400000000001</c:v>
                </c:pt>
                <c:pt idx="527">
                  <c:v>1.78467</c:v>
                </c:pt>
                <c:pt idx="528">
                  <c:v>1.7914300000000001</c:v>
                </c:pt>
                <c:pt idx="529">
                  <c:v>1.7914300000000001</c:v>
                </c:pt>
                <c:pt idx="530">
                  <c:v>1.79596</c:v>
                </c:pt>
                <c:pt idx="531">
                  <c:v>1.79596</c:v>
                </c:pt>
                <c:pt idx="532">
                  <c:v>1.80277</c:v>
                </c:pt>
                <c:pt idx="533">
                  <c:v>1.80277</c:v>
                </c:pt>
                <c:pt idx="534">
                  <c:v>1.8096099999999999</c:v>
                </c:pt>
                <c:pt idx="535">
                  <c:v>1.8096099999999999</c:v>
                </c:pt>
                <c:pt idx="536">
                  <c:v>1.8164199999999999</c:v>
                </c:pt>
                <c:pt idx="537">
                  <c:v>1.8164199999999999</c:v>
                </c:pt>
                <c:pt idx="538">
                  <c:v>1.8209599999999999</c:v>
                </c:pt>
                <c:pt idx="539">
                  <c:v>1.82778</c:v>
                </c:pt>
                <c:pt idx="540">
                  <c:v>1.82778</c:v>
                </c:pt>
                <c:pt idx="541">
                  <c:v>1.8345800000000001</c:v>
                </c:pt>
                <c:pt idx="542">
                  <c:v>1.8345800000000001</c:v>
                </c:pt>
                <c:pt idx="543">
                  <c:v>1.8413600000000001</c:v>
                </c:pt>
                <c:pt idx="544">
                  <c:v>1.8413600000000001</c:v>
                </c:pt>
                <c:pt idx="545">
                  <c:v>1.8481300000000001</c:v>
                </c:pt>
                <c:pt idx="546">
                  <c:v>1.8481300000000001</c:v>
                </c:pt>
                <c:pt idx="547">
                  <c:v>1.8526499999999999</c:v>
                </c:pt>
                <c:pt idx="548">
                  <c:v>1.8526499999999999</c:v>
                </c:pt>
                <c:pt idx="549">
                  <c:v>1.8593900000000001</c:v>
                </c:pt>
                <c:pt idx="550">
                  <c:v>1.8661300000000001</c:v>
                </c:pt>
                <c:pt idx="551">
                  <c:v>1.8661300000000001</c:v>
                </c:pt>
                <c:pt idx="552">
                  <c:v>1.87286</c:v>
                </c:pt>
                <c:pt idx="553">
                  <c:v>1.87286</c:v>
                </c:pt>
                <c:pt idx="554">
                  <c:v>1.87737</c:v>
                </c:pt>
                <c:pt idx="555">
                  <c:v>1.87737</c:v>
                </c:pt>
                <c:pt idx="556">
                  <c:v>1.88418</c:v>
                </c:pt>
                <c:pt idx="557">
                  <c:v>1.88418</c:v>
                </c:pt>
                <c:pt idx="558">
                  <c:v>1.8909899999999999</c:v>
                </c:pt>
                <c:pt idx="559">
                  <c:v>1.8909899999999999</c:v>
                </c:pt>
                <c:pt idx="560">
                  <c:v>1.8977999999999999</c:v>
                </c:pt>
                <c:pt idx="561">
                  <c:v>1.9046400000000001</c:v>
                </c:pt>
                <c:pt idx="562">
                  <c:v>1.9046400000000001</c:v>
                </c:pt>
                <c:pt idx="563">
                  <c:v>1.9091800000000001</c:v>
                </c:pt>
                <c:pt idx="564">
                  <c:v>1.9091800000000001</c:v>
                </c:pt>
                <c:pt idx="565">
                  <c:v>1.9159900000000001</c:v>
                </c:pt>
                <c:pt idx="566">
                  <c:v>1.9159900000000001</c:v>
                </c:pt>
                <c:pt idx="567">
                  <c:v>1.9228000000000001</c:v>
                </c:pt>
                <c:pt idx="568">
                  <c:v>1.9228000000000001</c:v>
                </c:pt>
                <c:pt idx="569">
                  <c:v>1.9295899999999999</c:v>
                </c:pt>
                <c:pt idx="570">
                  <c:v>1.9295899999999999</c:v>
                </c:pt>
                <c:pt idx="571">
                  <c:v>1.9340900000000001</c:v>
                </c:pt>
                <c:pt idx="572">
                  <c:v>1.9409099999999999</c:v>
                </c:pt>
                <c:pt idx="573">
                  <c:v>1.9409099999999999</c:v>
                </c:pt>
                <c:pt idx="574">
                  <c:v>1.9476500000000001</c:v>
                </c:pt>
                <c:pt idx="575">
                  <c:v>1.9476500000000001</c:v>
                </c:pt>
                <c:pt idx="576">
                  <c:v>1.95445</c:v>
                </c:pt>
                <c:pt idx="577">
                  <c:v>1.95445</c:v>
                </c:pt>
                <c:pt idx="578">
                  <c:v>1.9612000000000001</c:v>
                </c:pt>
                <c:pt idx="579">
                  <c:v>1.9612000000000001</c:v>
                </c:pt>
                <c:pt idx="580">
                  <c:v>1.9657199999999999</c:v>
                </c:pt>
                <c:pt idx="581">
                  <c:v>1.9657199999999999</c:v>
                </c:pt>
                <c:pt idx="582">
                  <c:v>1.9724999999999999</c:v>
                </c:pt>
                <c:pt idx="583">
                  <c:v>1.9724999999999999</c:v>
                </c:pt>
                <c:pt idx="584">
                  <c:v>1.9792799999999999</c:v>
                </c:pt>
                <c:pt idx="585">
                  <c:v>1.98614</c:v>
                </c:pt>
                <c:pt idx="586">
                  <c:v>1.98614</c:v>
                </c:pt>
                <c:pt idx="587">
                  <c:v>1.99291</c:v>
                </c:pt>
                <c:pt idx="588">
                  <c:v>1.99291</c:v>
                </c:pt>
                <c:pt idx="589">
                  <c:v>1.9974400000000001</c:v>
                </c:pt>
                <c:pt idx="590">
                  <c:v>1.9974400000000001</c:v>
                </c:pt>
                <c:pt idx="591">
                  <c:v>2.0042300000000002</c:v>
                </c:pt>
                <c:pt idx="592">
                  <c:v>2.0042300000000002</c:v>
                </c:pt>
                <c:pt idx="593">
                  <c:v>2.0110299999999999</c:v>
                </c:pt>
                <c:pt idx="594">
                  <c:v>2.0110299999999999</c:v>
                </c:pt>
                <c:pt idx="595">
                  <c:v>2.0178099999999999</c:v>
                </c:pt>
                <c:pt idx="596">
                  <c:v>2.0223399999999998</c:v>
                </c:pt>
                <c:pt idx="597">
                  <c:v>2.0223399999999998</c:v>
                </c:pt>
                <c:pt idx="598">
                  <c:v>2.0291800000000002</c:v>
                </c:pt>
                <c:pt idx="599">
                  <c:v>2.0291800000000002</c:v>
                </c:pt>
                <c:pt idx="600">
                  <c:v>2.0359400000000001</c:v>
                </c:pt>
                <c:pt idx="601">
                  <c:v>2.0359400000000001</c:v>
                </c:pt>
                <c:pt idx="602">
                  <c:v>2.0427</c:v>
                </c:pt>
                <c:pt idx="603">
                  <c:v>2.0427</c:v>
                </c:pt>
                <c:pt idx="604">
                  <c:v>2.04948</c:v>
                </c:pt>
                <c:pt idx="605">
                  <c:v>2.04948</c:v>
                </c:pt>
                <c:pt idx="606">
                  <c:v>2.05402</c:v>
                </c:pt>
                <c:pt idx="607">
                  <c:v>2.0608200000000001</c:v>
                </c:pt>
                <c:pt idx="608">
                  <c:v>2.0608200000000001</c:v>
                </c:pt>
                <c:pt idx="609">
                  <c:v>2.0676999999999999</c:v>
                </c:pt>
                <c:pt idx="610">
                  <c:v>2.0676999999999999</c:v>
                </c:pt>
                <c:pt idx="611">
                  <c:v>2.0745</c:v>
                </c:pt>
                <c:pt idx="612">
                  <c:v>2.0745</c:v>
                </c:pt>
                <c:pt idx="613">
                  <c:v>2.0813100000000002</c:v>
                </c:pt>
                <c:pt idx="614">
                  <c:v>2.0813100000000002</c:v>
                </c:pt>
                <c:pt idx="615">
                  <c:v>2.0858500000000002</c:v>
                </c:pt>
                <c:pt idx="616">
                  <c:v>2.0858500000000002</c:v>
                </c:pt>
                <c:pt idx="617">
                  <c:v>2.0926499999999999</c:v>
                </c:pt>
                <c:pt idx="618">
                  <c:v>2.0926499999999999</c:v>
                </c:pt>
                <c:pt idx="619">
                  <c:v>2.0994299999999999</c:v>
                </c:pt>
                <c:pt idx="620">
                  <c:v>2.1062099999999999</c:v>
                </c:pt>
                <c:pt idx="621">
                  <c:v>2.1062099999999999</c:v>
                </c:pt>
                <c:pt idx="622">
                  <c:v>2.1129699999999998</c:v>
                </c:pt>
                <c:pt idx="623">
                  <c:v>2.1129699999999998</c:v>
                </c:pt>
                <c:pt idx="624">
                  <c:v>2.11747</c:v>
                </c:pt>
                <c:pt idx="625">
                  <c:v>2.11747</c:v>
                </c:pt>
                <c:pt idx="626">
                  <c:v>2.1242200000000002</c:v>
                </c:pt>
                <c:pt idx="627">
                  <c:v>2.1242200000000002</c:v>
                </c:pt>
                <c:pt idx="628">
                  <c:v>2.1309900000000002</c:v>
                </c:pt>
                <c:pt idx="629">
                  <c:v>2.1309900000000002</c:v>
                </c:pt>
                <c:pt idx="630">
                  <c:v>2.1378200000000001</c:v>
                </c:pt>
                <c:pt idx="631">
                  <c:v>2.1423700000000001</c:v>
                </c:pt>
                <c:pt idx="632">
                  <c:v>2.1423700000000001</c:v>
                </c:pt>
                <c:pt idx="633">
                  <c:v>2.1492100000000001</c:v>
                </c:pt>
                <c:pt idx="634">
                  <c:v>2.1492100000000001</c:v>
                </c:pt>
                <c:pt idx="635">
                  <c:v>2.15604</c:v>
                </c:pt>
                <c:pt idx="636">
                  <c:v>2.15604</c:v>
                </c:pt>
                <c:pt idx="637">
                  <c:v>2.1628699999999998</c:v>
                </c:pt>
                <c:pt idx="638">
                  <c:v>2.1628699999999998</c:v>
                </c:pt>
                <c:pt idx="639">
                  <c:v>2.1674199999999999</c:v>
                </c:pt>
                <c:pt idx="640">
                  <c:v>2.1674199999999999</c:v>
                </c:pt>
                <c:pt idx="641">
                  <c:v>2.1743000000000001</c:v>
                </c:pt>
                <c:pt idx="642">
                  <c:v>2.1810900000000002</c:v>
                </c:pt>
                <c:pt idx="643">
                  <c:v>2.1810900000000002</c:v>
                </c:pt>
                <c:pt idx="644">
                  <c:v>2.18784</c:v>
                </c:pt>
                <c:pt idx="645">
                  <c:v>2.18784</c:v>
                </c:pt>
                <c:pt idx="646">
                  <c:v>2.1945800000000002</c:v>
                </c:pt>
                <c:pt idx="647">
                  <c:v>2.1945800000000002</c:v>
                </c:pt>
                <c:pt idx="648">
                  <c:v>2.1990799999999999</c:v>
                </c:pt>
                <c:pt idx="649">
                  <c:v>2.1990799999999999</c:v>
                </c:pt>
                <c:pt idx="650">
                  <c:v>2.2058</c:v>
                </c:pt>
                <c:pt idx="651">
                  <c:v>2.2058</c:v>
                </c:pt>
                <c:pt idx="652">
                  <c:v>2.2125699999999999</c:v>
                </c:pt>
                <c:pt idx="653">
                  <c:v>2.2193700000000001</c:v>
                </c:pt>
                <c:pt idx="654">
                  <c:v>2.2193700000000001</c:v>
                </c:pt>
                <c:pt idx="655">
                  <c:v>2.22621</c:v>
                </c:pt>
                <c:pt idx="656">
                  <c:v>2.22621</c:v>
                </c:pt>
                <c:pt idx="657">
                  <c:v>2.2308500000000002</c:v>
                </c:pt>
                <c:pt idx="658">
                  <c:v>2.2308500000000002</c:v>
                </c:pt>
                <c:pt idx="659">
                  <c:v>2.2376900000000002</c:v>
                </c:pt>
                <c:pt idx="660">
                  <c:v>2.2376900000000002</c:v>
                </c:pt>
                <c:pt idx="661">
                  <c:v>2.2445300000000001</c:v>
                </c:pt>
                <c:pt idx="662">
                  <c:v>2.2445300000000001</c:v>
                </c:pt>
                <c:pt idx="663">
                  <c:v>2.25136</c:v>
                </c:pt>
                <c:pt idx="664">
                  <c:v>2.2559200000000001</c:v>
                </c:pt>
                <c:pt idx="665">
                  <c:v>2.2559200000000001</c:v>
                </c:pt>
                <c:pt idx="666">
                  <c:v>2.2627299999999999</c:v>
                </c:pt>
                <c:pt idx="667">
                  <c:v>2.2627299999999999</c:v>
                </c:pt>
                <c:pt idx="668">
                  <c:v>2.2694999999999999</c:v>
                </c:pt>
                <c:pt idx="669">
                  <c:v>2.2694999999999999</c:v>
                </c:pt>
                <c:pt idx="670">
                  <c:v>2.2762600000000002</c:v>
                </c:pt>
                <c:pt idx="671">
                  <c:v>2.2762600000000002</c:v>
                </c:pt>
                <c:pt idx="672">
                  <c:v>2.2807599999999999</c:v>
                </c:pt>
                <c:pt idx="673">
                  <c:v>2.2807599999999999</c:v>
                </c:pt>
                <c:pt idx="674">
                  <c:v>2.2875000000000001</c:v>
                </c:pt>
                <c:pt idx="675">
                  <c:v>2.2942399999999998</c:v>
                </c:pt>
                <c:pt idx="676">
                  <c:v>2.2942399999999998</c:v>
                </c:pt>
                <c:pt idx="677">
                  <c:v>2.3010199999999998</c:v>
                </c:pt>
                <c:pt idx="678">
                  <c:v>2.3010199999999998</c:v>
                </c:pt>
                <c:pt idx="679">
                  <c:v>2.3079200000000002</c:v>
                </c:pt>
                <c:pt idx="680">
                  <c:v>2.3079200000000002</c:v>
                </c:pt>
                <c:pt idx="681">
                  <c:v>2.3124799999999999</c:v>
                </c:pt>
                <c:pt idx="682">
                  <c:v>2.3124799999999999</c:v>
                </c:pt>
                <c:pt idx="683">
                  <c:v>2.3193299999999999</c:v>
                </c:pt>
                <c:pt idx="684">
                  <c:v>2.3193299999999999</c:v>
                </c:pt>
                <c:pt idx="685">
                  <c:v>2.3261799999999999</c:v>
                </c:pt>
                <c:pt idx="686">
                  <c:v>2.3330299999999999</c:v>
                </c:pt>
                <c:pt idx="687">
                  <c:v>2.3330299999999999</c:v>
                </c:pt>
                <c:pt idx="688">
                  <c:v>2.3375900000000001</c:v>
                </c:pt>
                <c:pt idx="689">
                  <c:v>2.3375900000000001</c:v>
                </c:pt>
                <c:pt idx="690">
                  <c:v>2.3444199999999999</c:v>
                </c:pt>
                <c:pt idx="691">
                  <c:v>2.3444199999999999</c:v>
                </c:pt>
                <c:pt idx="692">
                  <c:v>2.3512300000000002</c:v>
                </c:pt>
                <c:pt idx="693">
                  <c:v>2.3512300000000002</c:v>
                </c:pt>
                <c:pt idx="694">
                  <c:v>2.3580299999999998</c:v>
                </c:pt>
                <c:pt idx="695">
                  <c:v>2.3580299999999998</c:v>
                </c:pt>
                <c:pt idx="696">
                  <c:v>2.3648199999999999</c:v>
                </c:pt>
                <c:pt idx="697">
                  <c:v>2.3693399999999998</c:v>
                </c:pt>
                <c:pt idx="698">
                  <c:v>2.3693399999999998</c:v>
                </c:pt>
                <c:pt idx="699">
                  <c:v>2.3761199999999998</c:v>
                </c:pt>
                <c:pt idx="700">
                  <c:v>2.3761199999999998</c:v>
                </c:pt>
                <c:pt idx="701">
                  <c:v>2.3829099999999999</c:v>
                </c:pt>
                <c:pt idx="702">
                  <c:v>2.3829099999999999</c:v>
                </c:pt>
                <c:pt idx="703">
                  <c:v>2.3897400000000002</c:v>
                </c:pt>
                <c:pt idx="704">
                  <c:v>2.3897400000000002</c:v>
                </c:pt>
                <c:pt idx="705">
                  <c:v>2.39432</c:v>
                </c:pt>
                <c:pt idx="706">
                  <c:v>2.39432</c:v>
                </c:pt>
                <c:pt idx="707">
                  <c:v>2.4011800000000001</c:v>
                </c:pt>
                <c:pt idx="708">
                  <c:v>2.4079700000000002</c:v>
                </c:pt>
                <c:pt idx="709">
                  <c:v>2.4079700000000002</c:v>
                </c:pt>
                <c:pt idx="710">
                  <c:v>2.4147699999999999</c:v>
                </c:pt>
                <c:pt idx="711">
                  <c:v>2.4147699999999999</c:v>
                </c:pt>
                <c:pt idx="712">
                  <c:v>2.4215800000000001</c:v>
                </c:pt>
                <c:pt idx="713">
                  <c:v>2.4215800000000001</c:v>
                </c:pt>
                <c:pt idx="714">
                  <c:v>2.4260999999999999</c:v>
                </c:pt>
                <c:pt idx="715">
                  <c:v>2.4260999999999999</c:v>
                </c:pt>
                <c:pt idx="716">
                  <c:v>2.4328599999999998</c:v>
                </c:pt>
                <c:pt idx="717">
                  <c:v>2.4328599999999998</c:v>
                </c:pt>
                <c:pt idx="718">
                  <c:v>2.4395899999999999</c:v>
                </c:pt>
                <c:pt idx="719">
                  <c:v>2.44631</c:v>
                </c:pt>
                <c:pt idx="720">
                  <c:v>2.44631</c:v>
                </c:pt>
                <c:pt idx="721">
                  <c:v>2.45079</c:v>
                </c:pt>
                <c:pt idx="722">
                  <c:v>2.45079</c:v>
                </c:pt>
                <c:pt idx="723">
                  <c:v>2.45749</c:v>
                </c:pt>
                <c:pt idx="724">
                  <c:v>2.45749</c:v>
                </c:pt>
                <c:pt idx="725">
                  <c:v>2.4641999999999999</c:v>
                </c:pt>
                <c:pt idx="726">
                  <c:v>2.4641999999999999</c:v>
                </c:pt>
                <c:pt idx="727">
                  <c:v>2.4709699999999999</c:v>
                </c:pt>
                <c:pt idx="728">
                  <c:v>2.4709699999999999</c:v>
                </c:pt>
                <c:pt idx="729">
                  <c:v>2.47776</c:v>
                </c:pt>
                <c:pt idx="730">
                  <c:v>2.4822899999999999</c:v>
                </c:pt>
                <c:pt idx="731">
                  <c:v>2.4822899999999999</c:v>
                </c:pt>
                <c:pt idx="732">
                  <c:v>2.4891299999999998</c:v>
                </c:pt>
                <c:pt idx="733">
                  <c:v>2.4891299999999998</c:v>
                </c:pt>
                <c:pt idx="734">
                  <c:v>2.4959500000000001</c:v>
                </c:pt>
                <c:pt idx="735">
                  <c:v>2.4959500000000001</c:v>
                </c:pt>
                <c:pt idx="736">
                  <c:v>2.50278</c:v>
                </c:pt>
                <c:pt idx="737">
                  <c:v>2.50278</c:v>
                </c:pt>
                <c:pt idx="738">
                  <c:v>2.50732</c:v>
                </c:pt>
                <c:pt idx="739">
                  <c:v>2.50732</c:v>
                </c:pt>
                <c:pt idx="740">
                  <c:v>2.5141</c:v>
                </c:pt>
                <c:pt idx="741">
                  <c:v>2.5209299999999999</c:v>
                </c:pt>
                <c:pt idx="742">
                  <c:v>2.5209299999999999</c:v>
                </c:pt>
                <c:pt idx="743">
                  <c:v>2.5276900000000002</c:v>
                </c:pt>
                <c:pt idx="744">
                  <c:v>2.5276900000000002</c:v>
                </c:pt>
                <c:pt idx="745">
                  <c:v>2.5344199999999999</c:v>
                </c:pt>
                <c:pt idx="746">
                  <c:v>2.5344199999999999</c:v>
                </c:pt>
                <c:pt idx="747">
                  <c:v>2.5388999999999999</c:v>
                </c:pt>
                <c:pt idx="748">
                  <c:v>2.5388999999999999</c:v>
                </c:pt>
                <c:pt idx="749">
                  <c:v>2.5456099999999999</c:v>
                </c:pt>
                <c:pt idx="750">
                  <c:v>2.5456099999999999</c:v>
                </c:pt>
                <c:pt idx="751">
                  <c:v>2.5523500000000001</c:v>
                </c:pt>
                <c:pt idx="752">
                  <c:v>2.5592100000000002</c:v>
                </c:pt>
                <c:pt idx="753">
                  <c:v>2.5592100000000002</c:v>
                </c:pt>
                <c:pt idx="754">
                  <c:v>2.5637599999999998</c:v>
                </c:pt>
                <c:pt idx="755">
                  <c:v>2.5637599999999998</c:v>
                </c:pt>
                <c:pt idx="756">
                  <c:v>2.5705800000000001</c:v>
                </c:pt>
                <c:pt idx="757">
                  <c:v>2.5705800000000001</c:v>
                </c:pt>
                <c:pt idx="758">
                  <c:v>2.57741</c:v>
                </c:pt>
                <c:pt idx="759">
                  <c:v>2.57741</c:v>
                </c:pt>
                <c:pt idx="760">
                  <c:v>2.5842299999999998</c:v>
                </c:pt>
                <c:pt idx="761">
                  <c:v>2.5842299999999998</c:v>
                </c:pt>
                <c:pt idx="762">
                  <c:v>2.5887799999999999</c:v>
                </c:pt>
                <c:pt idx="763">
                  <c:v>2.5956600000000001</c:v>
                </c:pt>
                <c:pt idx="764">
                  <c:v>2.5956600000000001</c:v>
                </c:pt>
                <c:pt idx="765">
                  <c:v>2.6024400000000001</c:v>
                </c:pt>
                <c:pt idx="766">
                  <c:v>2.6024400000000001</c:v>
                </c:pt>
                <c:pt idx="767">
                  <c:v>2.6092</c:v>
                </c:pt>
                <c:pt idx="768">
                  <c:v>2.6092</c:v>
                </c:pt>
                <c:pt idx="769">
                  <c:v>2.6159400000000002</c:v>
                </c:pt>
                <c:pt idx="770">
                  <c:v>2.6159400000000002</c:v>
                </c:pt>
                <c:pt idx="771">
                  <c:v>2.6204399999999999</c:v>
                </c:pt>
                <c:pt idx="772">
                  <c:v>2.6204399999999999</c:v>
                </c:pt>
                <c:pt idx="773">
                  <c:v>2.6271599999999999</c:v>
                </c:pt>
                <c:pt idx="774">
                  <c:v>2.6339000000000001</c:v>
                </c:pt>
                <c:pt idx="775">
                  <c:v>2.6339000000000001</c:v>
                </c:pt>
                <c:pt idx="776">
                  <c:v>2.6406900000000002</c:v>
                </c:pt>
                <c:pt idx="777">
                  <c:v>2.6406900000000002</c:v>
                </c:pt>
                <c:pt idx="778">
                  <c:v>2.6452399999999998</c:v>
                </c:pt>
                <c:pt idx="779">
                  <c:v>2.6452399999999998</c:v>
                </c:pt>
                <c:pt idx="780">
                  <c:v>2.6520700000000001</c:v>
                </c:pt>
                <c:pt idx="781">
                  <c:v>2.6520700000000001</c:v>
                </c:pt>
                <c:pt idx="782">
                  <c:v>2.6589100000000001</c:v>
                </c:pt>
                <c:pt idx="783">
                  <c:v>2.6589100000000001</c:v>
                </c:pt>
                <c:pt idx="784">
                  <c:v>2.6657600000000001</c:v>
                </c:pt>
                <c:pt idx="785">
                  <c:v>2.6726200000000002</c:v>
                </c:pt>
                <c:pt idx="786">
                  <c:v>2.6726200000000002</c:v>
                </c:pt>
                <c:pt idx="787">
                  <c:v>2.6771699999999998</c:v>
                </c:pt>
                <c:pt idx="788">
                  <c:v>2.6771699999999998</c:v>
                </c:pt>
                <c:pt idx="789">
                  <c:v>2.6839900000000001</c:v>
                </c:pt>
                <c:pt idx="790">
                  <c:v>2.6839900000000001</c:v>
                </c:pt>
                <c:pt idx="791">
                  <c:v>2.6907999999999999</c:v>
                </c:pt>
                <c:pt idx="792">
                  <c:v>2.6907999999999999</c:v>
                </c:pt>
                <c:pt idx="793">
                  <c:v>2.6975899999999999</c:v>
                </c:pt>
                <c:pt idx="794">
                  <c:v>2.6975899999999999</c:v>
                </c:pt>
                <c:pt idx="795">
                  <c:v>2.7021099999999998</c:v>
                </c:pt>
                <c:pt idx="796">
                  <c:v>2.7088800000000002</c:v>
                </c:pt>
                <c:pt idx="797">
                  <c:v>2.7088800000000002</c:v>
                </c:pt>
                <c:pt idx="798">
                  <c:v>2.71563</c:v>
                </c:pt>
                <c:pt idx="799">
                  <c:v>2.71563</c:v>
                </c:pt>
                <c:pt idx="800">
                  <c:v>2.7223899999999999</c:v>
                </c:pt>
                <c:pt idx="801">
                  <c:v>2.7223899999999999</c:v>
                </c:pt>
                <c:pt idx="802">
                  <c:v>2.7292299999999998</c:v>
                </c:pt>
                <c:pt idx="803">
                  <c:v>2.7292299999999998</c:v>
                </c:pt>
                <c:pt idx="804">
                  <c:v>2.7337699999999998</c:v>
                </c:pt>
                <c:pt idx="805">
                  <c:v>2.7337699999999998</c:v>
                </c:pt>
                <c:pt idx="806">
                  <c:v>2.74064</c:v>
                </c:pt>
                <c:pt idx="807">
                  <c:v>2.7475100000000001</c:v>
                </c:pt>
                <c:pt idx="808">
                  <c:v>2.7475100000000001</c:v>
                </c:pt>
                <c:pt idx="809">
                  <c:v>2.7543600000000001</c:v>
                </c:pt>
                <c:pt idx="810">
                  <c:v>2.7543600000000001</c:v>
                </c:pt>
                <c:pt idx="811">
                  <c:v>2.7589399999999999</c:v>
                </c:pt>
                <c:pt idx="812">
                  <c:v>2.7589399999999999</c:v>
                </c:pt>
                <c:pt idx="813">
                  <c:v>2.7658100000000001</c:v>
                </c:pt>
                <c:pt idx="814">
                  <c:v>2.7658100000000001</c:v>
                </c:pt>
                <c:pt idx="815">
                  <c:v>2.7726600000000001</c:v>
                </c:pt>
                <c:pt idx="816">
                  <c:v>2.7726600000000001</c:v>
                </c:pt>
                <c:pt idx="817">
                  <c:v>2.77949</c:v>
                </c:pt>
                <c:pt idx="818">
                  <c:v>2.7862900000000002</c:v>
                </c:pt>
                <c:pt idx="819">
                  <c:v>2.7862900000000002</c:v>
                </c:pt>
                <c:pt idx="820">
                  <c:v>2.7908200000000001</c:v>
                </c:pt>
                <c:pt idx="821">
                  <c:v>2.7908200000000001</c:v>
                </c:pt>
                <c:pt idx="822">
                  <c:v>2.7976200000000002</c:v>
                </c:pt>
                <c:pt idx="823">
                  <c:v>2.7976200000000002</c:v>
                </c:pt>
                <c:pt idx="824">
                  <c:v>2.8044199999999999</c:v>
                </c:pt>
                <c:pt idx="825">
                  <c:v>2.8044199999999999</c:v>
                </c:pt>
                <c:pt idx="826">
                  <c:v>2.8112699999999999</c:v>
                </c:pt>
                <c:pt idx="827">
                  <c:v>2.8112699999999999</c:v>
                </c:pt>
                <c:pt idx="828">
                  <c:v>2.8158400000000001</c:v>
                </c:pt>
                <c:pt idx="829">
                  <c:v>2.8227199999999999</c:v>
                </c:pt>
                <c:pt idx="830">
                  <c:v>2.8227199999999999</c:v>
                </c:pt>
                <c:pt idx="831">
                  <c:v>2.82958</c:v>
                </c:pt>
                <c:pt idx="832">
                  <c:v>2.82958</c:v>
                </c:pt>
                <c:pt idx="833">
                  <c:v>2.8364500000000001</c:v>
                </c:pt>
                <c:pt idx="834">
                  <c:v>2.8364500000000001</c:v>
                </c:pt>
                <c:pt idx="835">
                  <c:v>2.8433299999999999</c:v>
                </c:pt>
                <c:pt idx="836">
                  <c:v>2.8433299999999999</c:v>
                </c:pt>
                <c:pt idx="837">
                  <c:v>2.8479000000000001</c:v>
                </c:pt>
                <c:pt idx="838">
                  <c:v>2.8479000000000001</c:v>
                </c:pt>
                <c:pt idx="839">
                  <c:v>2.8547699999999998</c:v>
                </c:pt>
                <c:pt idx="840">
                  <c:v>2.8616600000000001</c:v>
                </c:pt>
                <c:pt idx="841">
                  <c:v>2.8616600000000001</c:v>
                </c:pt>
                <c:pt idx="842">
                  <c:v>2.8684799999999999</c:v>
                </c:pt>
                <c:pt idx="843">
                  <c:v>2.8684799999999999</c:v>
                </c:pt>
                <c:pt idx="844">
                  <c:v>2.8730099999999998</c:v>
                </c:pt>
                <c:pt idx="845">
                  <c:v>2.8730099999999998</c:v>
                </c:pt>
                <c:pt idx="846">
                  <c:v>2.87982</c:v>
                </c:pt>
                <c:pt idx="847">
                  <c:v>2.87982</c:v>
                </c:pt>
                <c:pt idx="848">
                  <c:v>2.8866900000000002</c:v>
                </c:pt>
                <c:pt idx="849">
                  <c:v>2.8866900000000002</c:v>
                </c:pt>
                <c:pt idx="850">
                  <c:v>2.8935300000000002</c:v>
                </c:pt>
                <c:pt idx="851">
                  <c:v>2.90042</c:v>
                </c:pt>
                <c:pt idx="852">
                  <c:v>2.90042</c:v>
                </c:pt>
                <c:pt idx="853">
                  <c:v>2.90509</c:v>
                </c:pt>
                <c:pt idx="854">
                  <c:v>2.90509</c:v>
                </c:pt>
                <c:pt idx="855">
                  <c:v>2.9119999999999999</c:v>
                </c:pt>
                <c:pt idx="856">
                  <c:v>2.9119999999999999</c:v>
                </c:pt>
                <c:pt idx="857">
                  <c:v>2.9189099999999999</c:v>
                </c:pt>
                <c:pt idx="858">
                  <c:v>2.9189099999999999</c:v>
                </c:pt>
                <c:pt idx="859">
                  <c:v>2.9258199999999999</c:v>
                </c:pt>
                <c:pt idx="860">
                  <c:v>2.9258199999999999</c:v>
                </c:pt>
                <c:pt idx="861">
                  <c:v>2.9304299999999999</c:v>
                </c:pt>
                <c:pt idx="862">
                  <c:v>2.9373100000000001</c:v>
                </c:pt>
                <c:pt idx="863">
                  <c:v>2.9373100000000001</c:v>
                </c:pt>
                <c:pt idx="864">
                  <c:v>2.9442400000000002</c:v>
                </c:pt>
                <c:pt idx="865">
                  <c:v>2.9442400000000002</c:v>
                </c:pt>
                <c:pt idx="866">
                  <c:v>2.9510700000000001</c:v>
                </c:pt>
                <c:pt idx="867">
                  <c:v>2.9510700000000001</c:v>
                </c:pt>
                <c:pt idx="868">
                  <c:v>2.9556200000000001</c:v>
                </c:pt>
                <c:pt idx="869">
                  <c:v>2.9556200000000001</c:v>
                </c:pt>
                <c:pt idx="870">
                  <c:v>2.9624299999999999</c:v>
                </c:pt>
                <c:pt idx="871">
                  <c:v>2.9624299999999999</c:v>
                </c:pt>
                <c:pt idx="872">
                  <c:v>2.9692400000000001</c:v>
                </c:pt>
                <c:pt idx="873">
                  <c:v>2.9760900000000001</c:v>
                </c:pt>
                <c:pt idx="874">
                  <c:v>2.9760900000000001</c:v>
                </c:pt>
                <c:pt idx="875">
                  <c:v>2.98298</c:v>
                </c:pt>
                <c:pt idx="876">
                  <c:v>2.98298</c:v>
                </c:pt>
                <c:pt idx="877">
                  <c:v>2.9876</c:v>
                </c:pt>
                <c:pt idx="878">
                  <c:v>2.9876</c:v>
                </c:pt>
                <c:pt idx="879">
                  <c:v>2.9945300000000001</c:v>
                </c:pt>
                <c:pt idx="880">
                  <c:v>2.9945300000000001</c:v>
                </c:pt>
                <c:pt idx="881">
                  <c:v>3.00143</c:v>
                </c:pt>
                <c:pt idx="882">
                  <c:v>3.00143</c:v>
                </c:pt>
                <c:pt idx="883">
                  <c:v>3.0082</c:v>
                </c:pt>
                <c:pt idx="884">
                  <c:v>3.0127100000000002</c:v>
                </c:pt>
                <c:pt idx="885">
                  <c:v>3.0127100000000002</c:v>
                </c:pt>
                <c:pt idx="886">
                  <c:v>3.0194899999999998</c:v>
                </c:pt>
                <c:pt idx="887">
                  <c:v>3.0194899999999998</c:v>
                </c:pt>
                <c:pt idx="888">
                  <c:v>3.0262199999999999</c:v>
                </c:pt>
                <c:pt idx="889">
                  <c:v>3.0262199999999999</c:v>
                </c:pt>
                <c:pt idx="890">
                  <c:v>3.0329299999999999</c:v>
                </c:pt>
                <c:pt idx="891">
                  <c:v>3.0329299999999999</c:v>
                </c:pt>
                <c:pt idx="892">
                  <c:v>3.0396299999999998</c:v>
                </c:pt>
                <c:pt idx="893">
                  <c:v>3.0396299999999998</c:v>
                </c:pt>
                <c:pt idx="894">
                  <c:v>3.0440900000000002</c:v>
                </c:pt>
                <c:pt idx="895">
                  <c:v>3.05078</c:v>
                </c:pt>
                <c:pt idx="896">
                  <c:v>3.05078</c:v>
                </c:pt>
                <c:pt idx="897">
                  <c:v>3.0574699999999999</c:v>
                </c:pt>
                <c:pt idx="898">
                  <c:v>3.0574699999999999</c:v>
                </c:pt>
                <c:pt idx="899">
                  <c:v>3.06419</c:v>
                </c:pt>
                <c:pt idx="900">
                  <c:v>3.06419</c:v>
                </c:pt>
                <c:pt idx="901">
                  <c:v>3.0709499999999998</c:v>
                </c:pt>
                <c:pt idx="902">
                  <c:v>3.0709499999999998</c:v>
                </c:pt>
                <c:pt idx="903">
                  <c:v>3.0754700000000001</c:v>
                </c:pt>
                <c:pt idx="904">
                  <c:v>3.0754700000000001</c:v>
                </c:pt>
                <c:pt idx="905">
                  <c:v>3.0822600000000002</c:v>
                </c:pt>
                <c:pt idx="906">
                  <c:v>3.0822600000000002</c:v>
                </c:pt>
                <c:pt idx="907">
                  <c:v>3.0890399999999998</c:v>
                </c:pt>
                <c:pt idx="908">
                  <c:v>3.0958299999999999</c:v>
                </c:pt>
                <c:pt idx="909">
                  <c:v>3.0958299999999999</c:v>
                </c:pt>
                <c:pt idx="910">
                  <c:v>3.1026099999999999</c:v>
                </c:pt>
                <c:pt idx="911">
                  <c:v>3.1026099999999999</c:v>
                </c:pt>
                <c:pt idx="912">
                  <c:v>3.10711</c:v>
                </c:pt>
                <c:pt idx="913">
                  <c:v>3.10711</c:v>
                </c:pt>
                <c:pt idx="914">
                  <c:v>3.1138499999999998</c:v>
                </c:pt>
                <c:pt idx="915">
                  <c:v>3.1138499999999998</c:v>
                </c:pt>
                <c:pt idx="916">
                  <c:v>3.1205699999999998</c:v>
                </c:pt>
                <c:pt idx="917">
                  <c:v>3.1205699999999998</c:v>
                </c:pt>
                <c:pt idx="918">
                  <c:v>3.12731</c:v>
                </c:pt>
                <c:pt idx="919">
                  <c:v>3.13178</c:v>
                </c:pt>
                <c:pt idx="920">
                  <c:v>3.13178</c:v>
                </c:pt>
                <c:pt idx="921">
                  <c:v>3.1384799999999999</c:v>
                </c:pt>
                <c:pt idx="922">
                  <c:v>3.1384799999999999</c:v>
                </c:pt>
                <c:pt idx="923">
                  <c:v>3.1452</c:v>
                </c:pt>
                <c:pt idx="924">
                  <c:v>3.1452</c:v>
                </c:pt>
                <c:pt idx="925">
                  <c:v>3.15198</c:v>
                </c:pt>
                <c:pt idx="926">
                  <c:v>3.15198</c:v>
                </c:pt>
                <c:pt idx="927">
                  <c:v>3.1587900000000002</c:v>
                </c:pt>
                <c:pt idx="928">
                  <c:v>3.1587900000000002</c:v>
                </c:pt>
                <c:pt idx="929">
                  <c:v>3.1633300000000002</c:v>
                </c:pt>
                <c:pt idx="930">
                  <c:v>3.1701299999999999</c:v>
                </c:pt>
                <c:pt idx="931">
                  <c:v>3.1701299999999999</c:v>
                </c:pt>
                <c:pt idx="932">
                  <c:v>3.1769400000000001</c:v>
                </c:pt>
                <c:pt idx="933">
                  <c:v>3.1769400000000001</c:v>
                </c:pt>
                <c:pt idx="934">
                  <c:v>3.1837499999999999</c:v>
                </c:pt>
                <c:pt idx="935">
                  <c:v>3.1837499999999999</c:v>
                </c:pt>
                <c:pt idx="936">
                  <c:v>3.1882799999999998</c:v>
                </c:pt>
                <c:pt idx="937">
                  <c:v>3.1882799999999998</c:v>
                </c:pt>
                <c:pt idx="938">
                  <c:v>3.1950699999999999</c:v>
                </c:pt>
                <c:pt idx="939">
                  <c:v>3.1950699999999999</c:v>
                </c:pt>
                <c:pt idx="940">
                  <c:v>3.2018300000000002</c:v>
                </c:pt>
                <c:pt idx="941">
                  <c:v>3.20858</c:v>
                </c:pt>
                <c:pt idx="942">
                  <c:v>3.20858</c:v>
                </c:pt>
                <c:pt idx="943">
                  <c:v>3.2153100000000001</c:v>
                </c:pt>
                <c:pt idx="944">
                  <c:v>3.2153100000000001</c:v>
                </c:pt>
                <c:pt idx="945">
                  <c:v>3.2197900000000002</c:v>
                </c:pt>
                <c:pt idx="946">
                  <c:v>3.2197900000000002</c:v>
                </c:pt>
                <c:pt idx="947">
                  <c:v>3.2265299999999999</c:v>
                </c:pt>
                <c:pt idx="948">
                  <c:v>3.2265299999999999</c:v>
                </c:pt>
                <c:pt idx="949">
                  <c:v>3.2333099999999999</c:v>
                </c:pt>
                <c:pt idx="950">
                  <c:v>3.2333099999999999</c:v>
                </c:pt>
                <c:pt idx="951">
                  <c:v>3.2401300000000002</c:v>
                </c:pt>
                <c:pt idx="952">
                  <c:v>3.2446700000000002</c:v>
                </c:pt>
                <c:pt idx="953">
                  <c:v>3.2446700000000002</c:v>
                </c:pt>
                <c:pt idx="954">
                  <c:v>3.2515200000000002</c:v>
                </c:pt>
                <c:pt idx="955">
                  <c:v>3.2515200000000002</c:v>
                </c:pt>
                <c:pt idx="956">
                  <c:v>3.2583500000000001</c:v>
                </c:pt>
                <c:pt idx="957">
                  <c:v>3.2583500000000001</c:v>
                </c:pt>
                <c:pt idx="958">
                  <c:v>3.26518</c:v>
                </c:pt>
                <c:pt idx="959">
                  <c:v>3.26518</c:v>
                </c:pt>
                <c:pt idx="960">
                  <c:v>3.2720099999999999</c:v>
                </c:pt>
                <c:pt idx="961">
                  <c:v>3.2720099999999999</c:v>
                </c:pt>
                <c:pt idx="962">
                  <c:v>3.2765499999999999</c:v>
                </c:pt>
                <c:pt idx="963">
                  <c:v>3.28335</c:v>
                </c:pt>
                <c:pt idx="964">
                  <c:v>3.28335</c:v>
                </c:pt>
                <c:pt idx="965">
                  <c:v>3.2901199999999999</c:v>
                </c:pt>
                <c:pt idx="966">
                  <c:v>3.2901199999999999</c:v>
                </c:pt>
                <c:pt idx="967">
                  <c:v>3.2968799999999998</c:v>
                </c:pt>
                <c:pt idx="968">
                  <c:v>3.2968799999999998</c:v>
                </c:pt>
                <c:pt idx="969">
                  <c:v>3.3036300000000001</c:v>
                </c:pt>
                <c:pt idx="970">
                  <c:v>3.3036300000000001</c:v>
                </c:pt>
                <c:pt idx="971">
                  <c:v>3.3081299999999998</c:v>
                </c:pt>
                <c:pt idx="972">
                  <c:v>3.3081299999999998</c:v>
                </c:pt>
                <c:pt idx="973">
                  <c:v>3.3149199999999999</c:v>
                </c:pt>
                <c:pt idx="974">
                  <c:v>3.3149199999999999</c:v>
                </c:pt>
                <c:pt idx="975">
                  <c:v>3.3218299999999998</c:v>
                </c:pt>
                <c:pt idx="976">
                  <c:v>3.3286799999999999</c:v>
                </c:pt>
                <c:pt idx="977">
                  <c:v>3.3286799999999999</c:v>
                </c:pt>
                <c:pt idx="978">
                  <c:v>3.3355299999999999</c:v>
                </c:pt>
                <c:pt idx="979">
                  <c:v>3.3355299999999999</c:v>
                </c:pt>
                <c:pt idx="980">
                  <c:v>3.3401100000000001</c:v>
                </c:pt>
                <c:pt idx="981">
                  <c:v>3.3401100000000001</c:v>
                </c:pt>
                <c:pt idx="982">
                  <c:v>3.3469699999999998</c:v>
                </c:pt>
                <c:pt idx="983">
                  <c:v>3.3469699999999998</c:v>
                </c:pt>
                <c:pt idx="984">
                  <c:v>3.3538399999999999</c:v>
                </c:pt>
                <c:pt idx="985">
                  <c:v>3.3538399999999999</c:v>
                </c:pt>
                <c:pt idx="986">
                  <c:v>3.36069</c:v>
                </c:pt>
                <c:pt idx="987">
                  <c:v>3.3652500000000001</c:v>
                </c:pt>
                <c:pt idx="988">
                  <c:v>3.3652500000000001</c:v>
                </c:pt>
                <c:pt idx="989">
                  <c:v>3.37208</c:v>
                </c:pt>
                <c:pt idx="990">
                  <c:v>3.37208</c:v>
                </c:pt>
                <c:pt idx="991">
                  <c:v>3.37887</c:v>
                </c:pt>
                <c:pt idx="992">
                  <c:v>3.37887</c:v>
                </c:pt>
                <c:pt idx="993">
                  <c:v>3.3856600000000001</c:v>
                </c:pt>
                <c:pt idx="994">
                  <c:v>3.3856600000000001</c:v>
                </c:pt>
                <c:pt idx="995">
                  <c:v>3.3924500000000002</c:v>
                </c:pt>
                <c:pt idx="996">
                  <c:v>3.3924500000000002</c:v>
                </c:pt>
                <c:pt idx="997">
                  <c:v>3.3969900000000002</c:v>
                </c:pt>
                <c:pt idx="998">
                  <c:v>3.4038200000000001</c:v>
                </c:pt>
                <c:pt idx="999">
                  <c:v>3.4038200000000001</c:v>
                </c:pt>
                <c:pt idx="1000">
                  <c:v>3.4106999999999998</c:v>
                </c:pt>
                <c:pt idx="1001">
                  <c:v>3.4106999999999998</c:v>
                </c:pt>
                <c:pt idx="1002">
                  <c:v>3.4175900000000001</c:v>
                </c:pt>
                <c:pt idx="1003">
                  <c:v>3.4175900000000001</c:v>
                </c:pt>
                <c:pt idx="1004">
                  <c:v>3.4221900000000001</c:v>
                </c:pt>
                <c:pt idx="1005">
                  <c:v>3.4221900000000001</c:v>
                </c:pt>
                <c:pt idx="1006">
                  <c:v>3.4290799999999999</c:v>
                </c:pt>
                <c:pt idx="1007">
                  <c:v>3.4290799999999999</c:v>
                </c:pt>
                <c:pt idx="1008">
                  <c:v>3.4359799999999998</c:v>
                </c:pt>
                <c:pt idx="1009">
                  <c:v>3.4428800000000002</c:v>
                </c:pt>
                <c:pt idx="1010">
                  <c:v>3.4428800000000002</c:v>
                </c:pt>
                <c:pt idx="1011">
                  <c:v>3.4497499999999999</c:v>
                </c:pt>
                <c:pt idx="1012">
                  <c:v>3.4497499999999999</c:v>
                </c:pt>
                <c:pt idx="1013">
                  <c:v>3.4543200000000001</c:v>
                </c:pt>
                <c:pt idx="1014">
                  <c:v>3.4543200000000001</c:v>
                </c:pt>
                <c:pt idx="1015">
                  <c:v>3.4611700000000001</c:v>
                </c:pt>
                <c:pt idx="1016">
                  <c:v>3.4611700000000001</c:v>
                </c:pt>
                <c:pt idx="1017">
                  <c:v>3.46801</c:v>
                </c:pt>
                <c:pt idx="1018">
                  <c:v>3.46801</c:v>
                </c:pt>
                <c:pt idx="1019">
                  <c:v>3.4748399999999999</c:v>
                </c:pt>
                <c:pt idx="1020">
                  <c:v>3.47939</c:v>
                </c:pt>
                <c:pt idx="1021">
                  <c:v>3.47939</c:v>
                </c:pt>
                <c:pt idx="1022">
                  <c:v>3.48624</c:v>
                </c:pt>
                <c:pt idx="1023">
                  <c:v>3.48624</c:v>
                </c:pt>
                <c:pt idx="1024">
                  <c:v>3.49315</c:v>
                </c:pt>
                <c:pt idx="1025">
                  <c:v>3.49315</c:v>
                </c:pt>
                <c:pt idx="1026">
                  <c:v>3.5000800000000001</c:v>
                </c:pt>
                <c:pt idx="1027">
                  <c:v>3.5000800000000001</c:v>
                </c:pt>
                <c:pt idx="1028">
                  <c:v>3.5070000000000001</c:v>
                </c:pt>
                <c:pt idx="1029">
                  <c:v>3.5070000000000001</c:v>
                </c:pt>
                <c:pt idx="1030">
                  <c:v>3.5116299999999998</c:v>
                </c:pt>
                <c:pt idx="1031">
                  <c:v>3.5185399999999998</c:v>
                </c:pt>
                <c:pt idx="1032">
                  <c:v>3.5185399999999998</c:v>
                </c:pt>
                <c:pt idx="1033">
                  <c:v>3.5254799999999999</c:v>
                </c:pt>
                <c:pt idx="1034">
                  <c:v>3.5254799999999999</c:v>
                </c:pt>
                <c:pt idx="1035">
                  <c:v>3.5323699999999998</c:v>
                </c:pt>
                <c:pt idx="1036">
                  <c:v>3.5323699999999998</c:v>
                </c:pt>
                <c:pt idx="1037">
                  <c:v>3.5369700000000002</c:v>
                </c:pt>
                <c:pt idx="1038">
                  <c:v>3.5369700000000002</c:v>
                </c:pt>
                <c:pt idx="1039">
                  <c:v>3.54386</c:v>
                </c:pt>
                <c:pt idx="1040">
                  <c:v>3.54386</c:v>
                </c:pt>
                <c:pt idx="1041">
                  <c:v>3.55071</c:v>
                </c:pt>
                <c:pt idx="1042">
                  <c:v>3.5575800000000002</c:v>
                </c:pt>
                <c:pt idx="1043">
                  <c:v>3.5575800000000002</c:v>
                </c:pt>
                <c:pt idx="1044">
                  <c:v>3.5644200000000001</c:v>
                </c:pt>
                <c:pt idx="1045">
                  <c:v>3.5644200000000001</c:v>
                </c:pt>
                <c:pt idx="1046">
                  <c:v>3.56901</c:v>
                </c:pt>
                <c:pt idx="1047">
                  <c:v>3.56901</c:v>
                </c:pt>
                <c:pt idx="1048">
                  <c:v>3.5759099999999999</c:v>
                </c:pt>
                <c:pt idx="1049">
                  <c:v>3.5759099999999999</c:v>
                </c:pt>
                <c:pt idx="1050">
                  <c:v>3.5828500000000001</c:v>
                </c:pt>
                <c:pt idx="1051">
                  <c:v>3.5828500000000001</c:v>
                </c:pt>
                <c:pt idx="1052">
                  <c:v>3.5897800000000002</c:v>
                </c:pt>
                <c:pt idx="1053">
                  <c:v>3.5944199999999999</c:v>
                </c:pt>
                <c:pt idx="1054">
                  <c:v>3.5944199999999999</c:v>
                </c:pt>
                <c:pt idx="1055">
                  <c:v>3.6013199999999999</c:v>
                </c:pt>
                <c:pt idx="1056">
                  <c:v>3.6013199999999999</c:v>
                </c:pt>
                <c:pt idx="1057">
                  <c:v>3.60806</c:v>
                </c:pt>
                <c:pt idx="1058">
                  <c:v>3.60806</c:v>
                </c:pt>
                <c:pt idx="1059">
                  <c:v>3.6147999999999998</c:v>
                </c:pt>
                <c:pt idx="1060">
                  <c:v>3.6147999999999998</c:v>
                </c:pt>
                <c:pt idx="1061">
                  <c:v>3.6215199999999999</c:v>
                </c:pt>
                <c:pt idx="1062">
                  <c:v>3.6215199999999999</c:v>
                </c:pt>
                <c:pt idx="1063">
                  <c:v>3.6260699999999999</c:v>
                </c:pt>
                <c:pt idx="1064">
                  <c:v>3.6327799999999999</c:v>
                </c:pt>
                <c:pt idx="1065">
                  <c:v>3.6327799999999999</c:v>
                </c:pt>
                <c:pt idx="1066">
                  <c:v>3.6394799999999998</c:v>
                </c:pt>
                <c:pt idx="1067">
                  <c:v>3.6394799999999998</c:v>
                </c:pt>
                <c:pt idx="1068">
                  <c:v>3.6461600000000001</c:v>
                </c:pt>
                <c:pt idx="1069">
                  <c:v>3.6461600000000001</c:v>
                </c:pt>
                <c:pt idx="1070">
                  <c:v>3.6506400000000001</c:v>
                </c:pt>
                <c:pt idx="1071">
                  <c:v>3.6506400000000001</c:v>
                </c:pt>
                <c:pt idx="1072">
                  <c:v>3.6573699999999998</c:v>
                </c:pt>
                <c:pt idx="1073">
                  <c:v>3.6573699999999998</c:v>
                </c:pt>
                <c:pt idx="1074">
                  <c:v>3.6642100000000002</c:v>
                </c:pt>
                <c:pt idx="1075">
                  <c:v>3.6709900000000002</c:v>
                </c:pt>
                <c:pt idx="1076">
                  <c:v>3.6709900000000002</c:v>
                </c:pt>
                <c:pt idx="1077">
                  <c:v>3.6755200000000001</c:v>
                </c:pt>
                <c:pt idx="1078">
                  <c:v>3.6755200000000001</c:v>
                </c:pt>
                <c:pt idx="1079">
                  <c:v>3.6823000000000001</c:v>
                </c:pt>
                <c:pt idx="1080">
                  <c:v>3.6823000000000001</c:v>
                </c:pt>
                <c:pt idx="1081">
                  <c:v>3.6890900000000002</c:v>
                </c:pt>
                <c:pt idx="1082">
                  <c:v>3.6890900000000002</c:v>
                </c:pt>
                <c:pt idx="1083">
                  <c:v>3.6958700000000002</c:v>
                </c:pt>
                <c:pt idx="1084">
                  <c:v>3.6958700000000002</c:v>
                </c:pt>
                <c:pt idx="1085">
                  <c:v>3.7026400000000002</c:v>
                </c:pt>
                <c:pt idx="1086">
                  <c:v>3.7071299999999998</c:v>
                </c:pt>
                <c:pt idx="1087">
                  <c:v>3.7071299999999998</c:v>
                </c:pt>
                <c:pt idx="1088">
                  <c:v>3.71387</c:v>
                </c:pt>
                <c:pt idx="1089">
                  <c:v>3.71387</c:v>
                </c:pt>
                <c:pt idx="1090">
                  <c:v>3.7206000000000001</c:v>
                </c:pt>
                <c:pt idx="1091">
                  <c:v>3.7206000000000001</c:v>
                </c:pt>
                <c:pt idx="1092">
                  <c:v>3.7273200000000002</c:v>
                </c:pt>
                <c:pt idx="1093">
                  <c:v>3.7273200000000002</c:v>
                </c:pt>
                <c:pt idx="1094">
                  <c:v>3.7317900000000002</c:v>
                </c:pt>
                <c:pt idx="1095">
                  <c:v>3.7317900000000002</c:v>
                </c:pt>
                <c:pt idx="1096">
                  <c:v>3.7385199999999998</c:v>
                </c:pt>
                <c:pt idx="1097">
                  <c:v>3.74532</c:v>
                </c:pt>
                <c:pt idx="1098">
                  <c:v>3.74532</c:v>
                </c:pt>
                <c:pt idx="1099">
                  <c:v>3.7521399999999998</c:v>
                </c:pt>
                <c:pt idx="1100">
                  <c:v>3.7521399999999998</c:v>
                </c:pt>
                <c:pt idx="1101">
                  <c:v>3.7589600000000001</c:v>
                </c:pt>
                <c:pt idx="1102">
                  <c:v>3.7589600000000001</c:v>
                </c:pt>
                <c:pt idx="1103">
                  <c:v>3.7635200000000002</c:v>
                </c:pt>
                <c:pt idx="1104">
                  <c:v>3.7635200000000002</c:v>
                </c:pt>
                <c:pt idx="1105">
                  <c:v>3.7703500000000001</c:v>
                </c:pt>
                <c:pt idx="1106">
                  <c:v>3.7703500000000001</c:v>
                </c:pt>
                <c:pt idx="1107">
                  <c:v>3.77718</c:v>
                </c:pt>
                <c:pt idx="1108">
                  <c:v>3.7839999999999998</c:v>
                </c:pt>
                <c:pt idx="1109">
                  <c:v>3.7839999999999998</c:v>
                </c:pt>
                <c:pt idx="1110">
                  <c:v>3.7885300000000002</c:v>
                </c:pt>
                <c:pt idx="1111">
                  <c:v>3.7885300000000002</c:v>
                </c:pt>
                <c:pt idx="1112">
                  <c:v>3.7953000000000001</c:v>
                </c:pt>
                <c:pt idx="1113">
                  <c:v>3.7953000000000001</c:v>
                </c:pt>
                <c:pt idx="1114">
                  <c:v>3.80206</c:v>
                </c:pt>
                <c:pt idx="1115">
                  <c:v>3.80206</c:v>
                </c:pt>
                <c:pt idx="1116">
                  <c:v>3.8088000000000002</c:v>
                </c:pt>
                <c:pt idx="1117">
                  <c:v>3.8088000000000002</c:v>
                </c:pt>
                <c:pt idx="1118">
                  <c:v>3.8155399999999999</c:v>
                </c:pt>
                <c:pt idx="1119">
                  <c:v>3.8200400000000001</c:v>
                </c:pt>
                <c:pt idx="1120">
                  <c:v>3.8200400000000001</c:v>
                </c:pt>
                <c:pt idx="1121">
                  <c:v>3.8268499999999999</c:v>
                </c:pt>
                <c:pt idx="1122">
                  <c:v>3.8268499999999999</c:v>
                </c:pt>
                <c:pt idx="1123">
                  <c:v>3.8336999999999999</c:v>
                </c:pt>
                <c:pt idx="1124">
                  <c:v>3.8336999999999999</c:v>
                </c:pt>
                <c:pt idx="1125">
                  <c:v>3.84056</c:v>
                </c:pt>
                <c:pt idx="1126">
                  <c:v>3.84056</c:v>
                </c:pt>
                <c:pt idx="1127">
                  <c:v>3.8451300000000002</c:v>
                </c:pt>
                <c:pt idx="1128">
                  <c:v>3.8451300000000002</c:v>
                </c:pt>
                <c:pt idx="1129">
                  <c:v>3.8520099999999999</c:v>
                </c:pt>
                <c:pt idx="1130">
                  <c:v>3.8588800000000001</c:v>
                </c:pt>
                <c:pt idx="1131">
                  <c:v>3.8588800000000001</c:v>
                </c:pt>
                <c:pt idx="1132">
                  <c:v>3.86572</c:v>
                </c:pt>
                <c:pt idx="1133">
                  <c:v>3.86572</c:v>
                </c:pt>
                <c:pt idx="1134">
                  <c:v>3.8740000000000001</c:v>
                </c:pt>
                <c:pt idx="1135">
                  <c:v>3.8740000000000001</c:v>
                </c:pt>
                <c:pt idx="1136">
                  <c:v>3.8770199999999999</c:v>
                </c:pt>
                <c:pt idx="1137">
                  <c:v>3.8770199999999999</c:v>
                </c:pt>
                <c:pt idx="1138">
                  <c:v>3.8788800000000001</c:v>
                </c:pt>
                <c:pt idx="1139">
                  <c:v>3.8788800000000001</c:v>
                </c:pt>
                <c:pt idx="1140">
                  <c:v>3.8795099999999998</c:v>
                </c:pt>
                <c:pt idx="1141">
                  <c:v>3.8797199999999998</c:v>
                </c:pt>
                <c:pt idx="1142">
                  <c:v>3.8797199999999998</c:v>
                </c:pt>
                <c:pt idx="1143">
                  <c:v>3.8797700000000002</c:v>
                </c:pt>
                <c:pt idx="1144">
                  <c:v>3.8797700000000002</c:v>
                </c:pt>
                <c:pt idx="1145">
                  <c:v>3.8797999999999999</c:v>
                </c:pt>
                <c:pt idx="1146">
                  <c:v>3.8797999999999999</c:v>
                </c:pt>
                <c:pt idx="1147">
                  <c:v>3.87981</c:v>
                </c:pt>
                <c:pt idx="1148">
                  <c:v>3.87981</c:v>
                </c:pt>
                <c:pt idx="1149">
                  <c:v>3.87981</c:v>
                </c:pt>
                <c:pt idx="1150">
                  <c:v>3.87981</c:v>
                </c:pt>
                <c:pt idx="1151">
                  <c:v>3.8797999999999999</c:v>
                </c:pt>
                <c:pt idx="1152">
                  <c:v>3.8795899999999999</c:v>
                </c:pt>
                <c:pt idx="1153">
                  <c:v>3.8795899999999999</c:v>
                </c:pt>
                <c:pt idx="1154">
                  <c:v>3.8769300000000002</c:v>
                </c:pt>
                <c:pt idx="1155">
                  <c:v>3.8769300000000002</c:v>
                </c:pt>
                <c:pt idx="1156">
                  <c:v>3.87188</c:v>
                </c:pt>
                <c:pt idx="1157">
                  <c:v>3.87188</c:v>
                </c:pt>
                <c:pt idx="1158">
                  <c:v>3.8656600000000001</c:v>
                </c:pt>
                <c:pt idx="1159">
                  <c:v>3.8656600000000001</c:v>
                </c:pt>
                <c:pt idx="1160">
                  <c:v>3.8612199999999999</c:v>
                </c:pt>
                <c:pt idx="1161">
                  <c:v>3.8612199999999999</c:v>
                </c:pt>
                <c:pt idx="1162">
                  <c:v>3.8544200000000002</c:v>
                </c:pt>
                <c:pt idx="1163">
                  <c:v>3.8475299999999999</c:v>
                </c:pt>
                <c:pt idx="1164">
                  <c:v>3.8475299999999999</c:v>
                </c:pt>
                <c:pt idx="1165">
                  <c:v>3.8406400000000001</c:v>
                </c:pt>
                <c:pt idx="1166">
                  <c:v>3.8406400000000001</c:v>
                </c:pt>
                <c:pt idx="1167">
                  <c:v>3.8337300000000001</c:v>
                </c:pt>
                <c:pt idx="1168">
                  <c:v>3.8337300000000001</c:v>
                </c:pt>
                <c:pt idx="1169">
                  <c:v>3.8291400000000002</c:v>
                </c:pt>
                <c:pt idx="1170">
                  <c:v>3.8291400000000002</c:v>
                </c:pt>
                <c:pt idx="1171">
                  <c:v>3.8223099999999999</c:v>
                </c:pt>
                <c:pt idx="1172">
                  <c:v>3.8223099999999999</c:v>
                </c:pt>
                <c:pt idx="1173">
                  <c:v>3.8155100000000002</c:v>
                </c:pt>
                <c:pt idx="1174">
                  <c:v>3.8087399999999998</c:v>
                </c:pt>
                <c:pt idx="1175">
                  <c:v>3.8087399999999998</c:v>
                </c:pt>
                <c:pt idx="1176">
                  <c:v>3.80423</c:v>
                </c:pt>
                <c:pt idx="1177">
                  <c:v>3.80423</c:v>
                </c:pt>
                <c:pt idx="1178">
                  <c:v>3.7974700000000001</c:v>
                </c:pt>
                <c:pt idx="1179">
                  <c:v>3.7974700000000001</c:v>
                </c:pt>
                <c:pt idx="1180">
                  <c:v>3.7906900000000001</c:v>
                </c:pt>
                <c:pt idx="1181">
                  <c:v>3.7906900000000001</c:v>
                </c:pt>
                <c:pt idx="1182">
                  <c:v>3.7838699999999998</c:v>
                </c:pt>
                <c:pt idx="1183">
                  <c:v>3.7838699999999998</c:v>
                </c:pt>
                <c:pt idx="1184">
                  <c:v>3.77705</c:v>
                </c:pt>
                <c:pt idx="1185">
                  <c:v>3.7724899999999999</c:v>
                </c:pt>
                <c:pt idx="1186">
                  <c:v>3.7724899999999999</c:v>
                </c:pt>
                <c:pt idx="1187">
                  <c:v>3.7656499999999999</c:v>
                </c:pt>
                <c:pt idx="1188">
                  <c:v>3.7656499999999999</c:v>
                </c:pt>
                <c:pt idx="1189">
                  <c:v>3.75881</c:v>
                </c:pt>
                <c:pt idx="1190">
                  <c:v>3.75881</c:v>
                </c:pt>
                <c:pt idx="1191">
                  <c:v>3.7519499999999999</c:v>
                </c:pt>
                <c:pt idx="1192">
                  <c:v>3.7519499999999999</c:v>
                </c:pt>
                <c:pt idx="1193">
                  <c:v>3.7473700000000001</c:v>
                </c:pt>
                <c:pt idx="1194">
                  <c:v>3.7473700000000001</c:v>
                </c:pt>
                <c:pt idx="1195">
                  <c:v>3.7405900000000001</c:v>
                </c:pt>
                <c:pt idx="1196">
                  <c:v>3.7338399999999998</c:v>
                </c:pt>
                <c:pt idx="1197">
                  <c:v>3.7338399999999998</c:v>
                </c:pt>
                <c:pt idx="1198">
                  <c:v>3.7271000000000001</c:v>
                </c:pt>
                <c:pt idx="1199">
                  <c:v>3.7271000000000001</c:v>
                </c:pt>
                <c:pt idx="1200">
                  <c:v>3.7203599999999999</c:v>
                </c:pt>
                <c:pt idx="1201">
                  <c:v>3.7203599999999999</c:v>
                </c:pt>
                <c:pt idx="1202">
                  <c:v>3.7158799999999998</c:v>
                </c:pt>
                <c:pt idx="1203">
                  <c:v>3.7158799999999998</c:v>
                </c:pt>
                <c:pt idx="1204">
                  <c:v>3.70913</c:v>
                </c:pt>
                <c:pt idx="1205">
                  <c:v>3.70913</c:v>
                </c:pt>
                <c:pt idx="1206">
                  <c:v>3.7023700000000002</c:v>
                </c:pt>
                <c:pt idx="1207">
                  <c:v>3.6956000000000002</c:v>
                </c:pt>
                <c:pt idx="1208">
                  <c:v>3.6956000000000002</c:v>
                </c:pt>
                <c:pt idx="1209">
                  <c:v>3.6910599999999998</c:v>
                </c:pt>
                <c:pt idx="1210">
                  <c:v>3.6910599999999998</c:v>
                </c:pt>
                <c:pt idx="1211">
                  <c:v>3.6842700000000002</c:v>
                </c:pt>
                <c:pt idx="1212">
                  <c:v>3.6842700000000002</c:v>
                </c:pt>
                <c:pt idx="1213">
                  <c:v>3.6774800000000001</c:v>
                </c:pt>
                <c:pt idx="1214">
                  <c:v>3.6774800000000001</c:v>
                </c:pt>
                <c:pt idx="1215">
                  <c:v>3.67069</c:v>
                </c:pt>
                <c:pt idx="1216">
                  <c:v>3.67069</c:v>
                </c:pt>
                <c:pt idx="1217">
                  <c:v>3.6638799999999998</c:v>
                </c:pt>
                <c:pt idx="1218">
                  <c:v>3.6593599999999999</c:v>
                </c:pt>
                <c:pt idx="1219">
                  <c:v>3.6593599999999999</c:v>
                </c:pt>
                <c:pt idx="1220">
                  <c:v>3.6526200000000002</c:v>
                </c:pt>
                <c:pt idx="1221">
                  <c:v>3.6526200000000002</c:v>
                </c:pt>
                <c:pt idx="1222">
                  <c:v>3.6459100000000002</c:v>
                </c:pt>
                <c:pt idx="1223">
                  <c:v>3.6459100000000002</c:v>
                </c:pt>
                <c:pt idx="1224">
                  <c:v>3.6392099999999998</c:v>
                </c:pt>
                <c:pt idx="1225">
                  <c:v>3.6392099999999998</c:v>
                </c:pt>
                <c:pt idx="1226">
                  <c:v>3.6347399999999999</c:v>
                </c:pt>
                <c:pt idx="1227">
                  <c:v>3.6347399999999999</c:v>
                </c:pt>
                <c:pt idx="1228">
                  <c:v>3.6280199999999998</c:v>
                </c:pt>
                <c:pt idx="1229">
                  <c:v>3.6213099999999998</c:v>
                </c:pt>
                <c:pt idx="1230">
                  <c:v>3.6213099999999998</c:v>
                </c:pt>
                <c:pt idx="1231">
                  <c:v>3.61456</c:v>
                </c:pt>
                <c:pt idx="1232">
                  <c:v>3.61456</c:v>
                </c:pt>
                <c:pt idx="1233">
                  <c:v>3.6078199999999998</c:v>
                </c:pt>
                <c:pt idx="1234">
                  <c:v>3.6078199999999998</c:v>
                </c:pt>
                <c:pt idx="1235">
                  <c:v>3.60331</c:v>
                </c:pt>
                <c:pt idx="1236">
                  <c:v>3.60331</c:v>
                </c:pt>
                <c:pt idx="1237">
                  <c:v>3.5964700000000001</c:v>
                </c:pt>
                <c:pt idx="1238">
                  <c:v>3.5964700000000001</c:v>
                </c:pt>
                <c:pt idx="1239">
                  <c:v>3.5895199999999998</c:v>
                </c:pt>
                <c:pt idx="1240">
                  <c:v>3.58256</c:v>
                </c:pt>
                <c:pt idx="1241">
                  <c:v>3.58256</c:v>
                </c:pt>
                <c:pt idx="1242">
                  <c:v>3.5779200000000002</c:v>
                </c:pt>
                <c:pt idx="1243">
                  <c:v>3.5779200000000002</c:v>
                </c:pt>
                <c:pt idx="1244">
                  <c:v>3.5710000000000002</c:v>
                </c:pt>
                <c:pt idx="1245">
                  <c:v>3.5710000000000002</c:v>
                </c:pt>
                <c:pt idx="1246">
                  <c:v>3.56413</c:v>
                </c:pt>
                <c:pt idx="1247">
                  <c:v>3.56413</c:v>
                </c:pt>
                <c:pt idx="1248">
                  <c:v>3.5572599999999999</c:v>
                </c:pt>
                <c:pt idx="1249">
                  <c:v>3.5572599999999999</c:v>
                </c:pt>
                <c:pt idx="1250">
                  <c:v>3.5503999999999998</c:v>
                </c:pt>
                <c:pt idx="1251">
                  <c:v>3.54583</c:v>
                </c:pt>
                <c:pt idx="1252">
                  <c:v>3.54583</c:v>
                </c:pt>
                <c:pt idx="1253">
                  <c:v>3.5389300000000001</c:v>
                </c:pt>
                <c:pt idx="1254">
                  <c:v>3.5389300000000001</c:v>
                </c:pt>
                <c:pt idx="1255">
                  <c:v>3.5320399999999998</c:v>
                </c:pt>
                <c:pt idx="1256">
                  <c:v>3.5320399999999998</c:v>
                </c:pt>
                <c:pt idx="1257">
                  <c:v>3.5251299999999999</c:v>
                </c:pt>
                <c:pt idx="1258">
                  <c:v>3.5251299999999999</c:v>
                </c:pt>
                <c:pt idx="1259">
                  <c:v>3.5205099999999998</c:v>
                </c:pt>
                <c:pt idx="1260">
                  <c:v>3.5205099999999998</c:v>
                </c:pt>
                <c:pt idx="1261">
                  <c:v>3.5135800000000001</c:v>
                </c:pt>
                <c:pt idx="1262">
                  <c:v>3.5066600000000001</c:v>
                </c:pt>
                <c:pt idx="1263">
                  <c:v>3.5066600000000001</c:v>
                </c:pt>
                <c:pt idx="1264">
                  <c:v>3.4997199999999999</c:v>
                </c:pt>
                <c:pt idx="1265">
                  <c:v>3.4997199999999999</c:v>
                </c:pt>
                <c:pt idx="1266">
                  <c:v>3.4927800000000002</c:v>
                </c:pt>
                <c:pt idx="1267">
                  <c:v>3.4927800000000002</c:v>
                </c:pt>
                <c:pt idx="1268">
                  <c:v>3.4881199999999999</c:v>
                </c:pt>
                <c:pt idx="1269">
                  <c:v>3.4881199999999999</c:v>
                </c:pt>
                <c:pt idx="1270">
                  <c:v>3.4812400000000001</c:v>
                </c:pt>
                <c:pt idx="1271">
                  <c:v>3.4812400000000001</c:v>
                </c:pt>
                <c:pt idx="1272">
                  <c:v>3.4743900000000001</c:v>
                </c:pt>
                <c:pt idx="1273">
                  <c:v>3.4675500000000001</c:v>
                </c:pt>
                <c:pt idx="1274">
                  <c:v>3.4675500000000001</c:v>
                </c:pt>
                <c:pt idx="1275">
                  <c:v>3.4629799999999999</c:v>
                </c:pt>
                <c:pt idx="1276">
                  <c:v>3.4629799999999999</c:v>
                </c:pt>
                <c:pt idx="1277">
                  <c:v>3.4561500000000001</c:v>
                </c:pt>
                <c:pt idx="1278">
                  <c:v>3.4561500000000001</c:v>
                </c:pt>
                <c:pt idx="1279">
                  <c:v>3.44922</c:v>
                </c:pt>
                <c:pt idx="1280">
                  <c:v>3.44922</c:v>
                </c:pt>
                <c:pt idx="1281">
                  <c:v>3.4423300000000001</c:v>
                </c:pt>
                <c:pt idx="1282">
                  <c:v>3.4423300000000001</c:v>
                </c:pt>
                <c:pt idx="1283">
                  <c:v>3.4377399999999998</c:v>
                </c:pt>
                <c:pt idx="1284">
                  <c:v>3.4308200000000002</c:v>
                </c:pt>
                <c:pt idx="1285">
                  <c:v>3.4308200000000002</c:v>
                </c:pt>
                <c:pt idx="1286">
                  <c:v>3.4239199999999999</c:v>
                </c:pt>
                <c:pt idx="1287">
                  <c:v>3.4239199999999999</c:v>
                </c:pt>
                <c:pt idx="1288">
                  <c:v>3.4170199999999999</c:v>
                </c:pt>
                <c:pt idx="1289">
                  <c:v>3.4170199999999999</c:v>
                </c:pt>
                <c:pt idx="1290">
                  <c:v>3.4100999999999999</c:v>
                </c:pt>
                <c:pt idx="1291">
                  <c:v>3.4100999999999999</c:v>
                </c:pt>
                <c:pt idx="1292">
                  <c:v>3.40551</c:v>
                </c:pt>
                <c:pt idx="1293">
                  <c:v>3.40551</c:v>
                </c:pt>
                <c:pt idx="1294">
                  <c:v>3.39866</c:v>
                </c:pt>
                <c:pt idx="1295">
                  <c:v>3.3918499999999998</c:v>
                </c:pt>
                <c:pt idx="1296">
                  <c:v>3.3918499999999998</c:v>
                </c:pt>
                <c:pt idx="1297">
                  <c:v>3.3850500000000001</c:v>
                </c:pt>
                <c:pt idx="1298">
                  <c:v>3.3850500000000001</c:v>
                </c:pt>
                <c:pt idx="1299">
                  <c:v>3.3805100000000001</c:v>
                </c:pt>
                <c:pt idx="1300">
                  <c:v>3.3805100000000001</c:v>
                </c:pt>
                <c:pt idx="1301">
                  <c:v>3.37371</c:v>
                </c:pt>
                <c:pt idx="1302">
                  <c:v>3.37371</c:v>
                </c:pt>
                <c:pt idx="1303">
                  <c:v>3.3668800000000001</c:v>
                </c:pt>
                <c:pt idx="1304">
                  <c:v>3.3668800000000001</c:v>
                </c:pt>
                <c:pt idx="1305">
                  <c:v>3.3600500000000002</c:v>
                </c:pt>
                <c:pt idx="1306">
                  <c:v>3.3531900000000001</c:v>
                </c:pt>
                <c:pt idx="1307">
                  <c:v>3.3531900000000001</c:v>
                </c:pt>
                <c:pt idx="1308">
                  <c:v>3.3486099999999999</c:v>
                </c:pt>
                <c:pt idx="1309">
                  <c:v>3.3486099999999999</c:v>
                </c:pt>
                <c:pt idx="1310">
                  <c:v>3.3417599999999998</c:v>
                </c:pt>
                <c:pt idx="1311">
                  <c:v>3.3417599999999998</c:v>
                </c:pt>
                <c:pt idx="1312">
                  <c:v>3.3348800000000001</c:v>
                </c:pt>
                <c:pt idx="1313">
                  <c:v>3.3348800000000001</c:v>
                </c:pt>
                <c:pt idx="1314">
                  <c:v>3.3280099999999999</c:v>
                </c:pt>
                <c:pt idx="1315">
                  <c:v>3.3280099999999999</c:v>
                </c:pt>
                <c:pt idx="1316">
                  <c:v>3.32342</c:v>
                </c:pt>
                <c:pt idx="1317">
                  <c:v>3.31657</c:v>
                </c:pt>
                <c:pt idx="1318">
                  <c:v>3.31657</c:v>
                </c:pt>
                <c:pt idx="1319">
                  <c:v>3.3097699999999999</c:v>
                </c:pt>
                <c:pt idx="1320">
                  <c:v>3.3097699999999999</c:v>
                </c:pt>
                <c:pt idx="1321">
                  <c:v>3.3029999999999999</c:v>
                </c:pt>
                <c:pt idx="1322">
                  <c:v>3.3029999999999999</c:v>
                </c:pt>
                <c:pt idx="1323">
                  <c:v>3.29623</c:v>
                </c:pt>
                <c:pt idx="1324">
                  <c:v>3.29623</c:v>
                </c:pt>
                <c:pt idx="1325">
                  <c:v>3.2917200000000002</c:v>
                </c:pt>
                <c:pt idx="1326">
                  <c:v>3.2917200000000002</c:v>
                </c:pt>
                <c:pt idx="1327">
                  <c:v>3.2849400000000002</c:v>
                </c:pt>
                <c:pt idx="1328">
                  <c:v>3.2781500000000001</c:v>
                </c:pt>
                <c:pt idx="1329">
                  <c:v>3.2781500000000001</c:v>
                </c:pt>
                <c:pt idx="1330">
                  <c:v>3.2713299999999998</c:v>
                </c:pt>
                <c:pt idx="1331">
                  <c:v>3.2713299999999998</c:v>
                </c:pt>
                <c:pt idx="1332">
                  <c:v>3.2667700000000002</c:v>
                </c:pt>
                <c:pt idx="1333">
                  <c:v>3.2667700000000002</c:v>
                </c:pt>
                <c:pt idx="1334">
                  <c:v>3.2599300000000002</c:v>
                </c:pt>
                <c:pt idx="1335">
                  <c:v>3.2599300000000002</c:v>
                </c:pt>
                <c:pt idx="1336">
                  <c:v>3.2530899999999998</c:v>
                </c:pt>
                <c:pt idx="1337">
                  <c:v>3.2530899999999998</c:v>
                </c:pt>
                <c:pt idx="1338">
                  <c:v>3.2462599999999999</c:v>
                </c:pt>
                <c:pt idx="1339">
                  <c:v>3.2393999999999998</c:v>
                </c:pt>
                <c:pt idx="1340">
                  <c:v>3.2393999999999998</c:v>
                </c:pt>
                <c:pt idx="1341">
                  <c:v>3.2348599999999998</c:v>
                </c:pt>
                <c:pt idx="1342">
                  <c:v>3.2348599999999998</c:v>
                </c:pt>
                <c:pt idx="1343">
                  <c:v>3.2280700000000002</c:v>
                </c:pt>
                <c:pt idx="1344">
                  <c:v>3.2280700000000002</c:v>
                </c:pt>
                <c:pt idx="1345">
                  <c:v>3.2212999999999998</c:v>
                </c:pt>
                <c:pt idx="1346">
                  <c:v>3.2212999999999998</c:v>
                </c:pt>
                <c:pt idx="1347">
                  <c:v>3.2145700000000001</c:v>
                </c:pt>
                <c:pt idx="1348">
                  <c:v>3.2145700000000001</c:v>
                </c:pt>
                <c:pt idx="1349">
                  <c:v>3.21007</c:v>
                </c:pt>
                <c:pt idx="1350">
                  <c:v>3.2033299999999998</c:v>
                </c:pt>
                <c:pt idx="1351">
                  <c:v>3.2033299999999998</c:v>
                </c:pt>
                <c:pt idx="1352">
                  <c:v>3.1965599999999998</c:v>
                </c:pt>
                <c:pt idx="1353">
                  <c:v>3.1965599999999998</c:v>
                </c:pt>
                <c:pt idx="1354">
                  <c:v>3.1897799999999998</c:v>
                </c:pt>
                <c:pt idx="1355">
                  <c:v>3.1897799999999998</c:v>
                </c:pt>
                <c:pt idx="1356">
                  <c:v>3.1829800000000001</c:v>
                </c:pt>
                <c:pt idx="1357">
                  <c:v>3.1829800000000001</c:v>
                </c:pt>
                <c:pt idx="1358">
                  <c:v>3.1784500000000002</c:v>
                </c:pt>
                <c:pt idx="1359">
                  <c:v>3.1784500000000002</c:v>
                </c:pt>
                <c:pt idx="1360">
                  <c:v>3.17164</c:v>
                </c:pt>
                <c:pt idx="1361">
                  <c:v>3.1648299999999998</c:v>
                </c:pt>
                <c:pt idx="1362">
                  <c:v>3.1648299999999998</c:v>
                </c:pt>
                <c:pt idx="1363">
                  <c:v>3.1579899999999999</c:v>
                </c:pt>
                <c:pt idx="1364">
                  <c:v>3.1579899999999999</c:v>
                </c:pt>
                <c:pt idx="1365">
                  <c:v>3.1534599999999999</c:v>
                </c:pt>
                <c:pt idx="1366">
                  <c:v>3.1534599999999999</c:v>
                </c:pt>
                <c:pt idx="1367">
                  <c:v>3.1466699999999999</c:v>
                </c:pt>
                <c:pt idx="1368">
                  <c:v>3.1466699999999999</c:v>
                </c:pt>
                <c:pt idx="1369">
                  <c:v>3.13985</c:v>
                </c:pt>
                <c:pt idx="1370">
                  <c:v>3.13985</c:v>
                </c:pt>
                <c:pt idx="1371">
                  <c:v>3.1331199999999999</c:v>
                </c:pt>
                <c:pt idx="1372">
                  <c:v>3.1263899999999998</c:v>
                </c:pt>
                <c:pt idx="1373">
                  <c:v>3.1263899999999998</c:v>
                </c:pt>
                <c:pt idx="1374">
                  <c:v>3.1219100000000002</c:v>
                </c:pt>
                <c:pt idx="1375">
                  <c:v>3.1219100000000002</c:v>
                </c:pt>
                <c:pt idx="1376">
                  <c:v>3.11517</c:v>
                </c:pt>
                <c:pt idx="1377">
                  <c:v>3.11517</c:v>
                </c:pt>
                <c:pt idx="1378">
                  <c:v>3.1084299999999998</c:v>
                </c:pt>
                <c:pt idx="1379">
                  <c:v>3.1084299999999998</c:v>
                </c:pt>
                <c:pt idx="1380">
                  <c:v>3.1016699999999999</c:v>
                </c:pt>
                <c:pt idx="1381">
                  <c:v>3.1016699999999999</c:v>
                </c:pt>
                <c:pt idx="1382">
                  <c:v>3.09714</c:v>
                </c:pt>
                <c:pt idx="1383">
                  <c:v>3.09036</c:v>
                </c:pt>
                <c:pt idx="1384">
                  <c:v>3.09036</c:v>
                </c:pt>
                <c:pt idx="1385">
                  <c:v>3.0834999999999999</c:v>
                </c:pt>
                <c:pt idx="1386">
                  <c:v>3.0834999999999999</c:v>
                </c:pt>
                <c:pt idx="1387">
                  <c:v>3.0767099999999998</c:v>
                </c:pt>
                <c:pt idx="1388">
                  <c:v>3.0767099999999998</c:v>
                </c:pt>
                <c:pt idx="1389">
                  <c:v>3.0721799999999999</c:v>
                </c:pt>
                <c:pt idx="1390">
                  <c:v>3.0721799999999999</c:v>
                </c:pt>
                <c:pt idx="1391">
                  <c:v>3.06541</c:v>
                </c:pt>
                <c:pt idx="1392">
                  <c:v>3.06541</c:v>
                </c:pt>
                <c:pt idx="1393">
                  <c:v>3.0586799999999998</c:v>
                </c:pt>
                <c:pt idx="1394">
                  <c:v>3.0519599999999998</c:v>
                </c:pt>
                <c:pt idx="1395">
                  <c:v>3.0519599999999998</c:v>
                </c:pt>
                <c:pt idx="1396">
                  <c:v>3.0452699999999999</c:v>
                </c:pt>
                <c:pt idx="1397">
                  <c:v>3.0452699999999999</c:v>
                </c:pt>
                <c:pt idx="1398">
                  <c:v>3.04081</c:v>
                </c:pt>
                <c:pt idx="1399">
                  <c:v>3.04081</c:v>
                </c:pt>
                <c:pt idx="1400">
                  <c:v>3.0341100000000001</c:v>
                </c:pt>
                <c:pt idx="1401">
                  <c:v>3.0341100000000001</c:v>
                </c:pt>
                <c:pt idx="1402">
                  <c:v>3.0274000000000001</c:v>
                </c:pt>
                <c:pt idx="1403">
                  <c:v>3.0274000000000001</c:v>
                </c:pt>
                <c:pt idx="1404">
                  <c:v>3.0206599999999999</c:v>
                </c:pt>
                <c:pt idx="1405">
                  <c:v>3.0161600000000002</c:v>
                </c:pt>
                <c:pt idx="1406">
                  <c:v>3.0161600000000002</c:v>
                </c:pt>
                <c:pt idx="1407">
                  <c:v>3.0093899999999998</c:v>
                </c:pt>
                <c:pt idx="1408">
                  <c:v>3.0093899999999998</c:v>
                </c:pt>
                <c:pt idx="1409">
                  <c:v>3.0026099999999998</c:v>
                </c:pt>
                <c:pt idx="1410">
                  <c:v>3.0026099999999998</c:v>
                </c:pt>
                <c:pt idx="1411">
                  <c:v>2.9957400000000001</c:v>
                </c:pt>
                <c:pt idx="1412">
                  <c:v>2.9957400000000001</c:v>
                </c:pt>
                <c:pt idx="1413">
                  <c:v>2.9887800000000002</c:v>
                </c:pt>
                <c:pt idx="1414">
                  <c:v>2.9887800000000002</c:v>
                </c:pt>
                <c:pt idx="1415">
                  <c:v>2.9841500000000001</c:v>
                </c:pt>
                <c:pt idx="1416">
                  <c:v>2.9772400000000001</c:v>
                </c:pt>
                <c:pt idx="1417">
                  <c:v>2.9772400000000001</c:v>
                </c:pt>
                <c:pt idx="1418">
                  <c:v>2.9704100000000002</c:v>
                </c:pt>
                <c:pt idx="1419">
                  <c:v>2.9704100000000002</c:v>
                </c:pt>
                <c:pt idx="1420">
                  <c:v>2.9635899999999999</c:v>
                </c:pt>
                <c:pt idx="1421">
                  <c:v>2.9635899999999999</c:v>
                </c:pt>
                <c:pt idx="1422">
                  <c:v>2.9590399999999999</c:v>
                </c:pt>
                <c:pt idx="1423">
                  <c:v>2.9590399999999999</c:v>
                </c:pt>
                <c:pt idx="1424">
                  <c:v>2.95221</c:v>
                </c:pt>
                <c:pt idx="1425">
                  <c:v>2.95221</c:v>
                </c:pt>
                <c:pt idx="1426">
                  <c:v>2.9453900000000002</c:v>
                </c:pt>
                <c:pt idx="1427">
                  <c:v>2.9385400000000002</c:v>
                </c:pt>
                <c:pt idx="1428">
                  <c:v>2.9385400000000002</c:v>
                </c:pt>
                <c:pt idx="1429">
                  <c:v>2.9316399999999998</c:v>
                </c:pt>
                <c:pt idx="1430">
                  <c:v>2.9316399999999998</c:v>
                </c:pt>
                <c:pt idx="1431">
                  <c:v>2.9270399999999999</c:v>
                </c:pt>
                <c:pt idx="1432">
                  <c:v>2.9270399999999999</c:v>
                </c:pt>
                <c:pt idx="1433">
                  <c:v>2.92014</c:v>
                </c:pt>
                <c:pt idx="1434">
                  <c:v>2.92014</c:v>
                </c:pt>
                <c:pt idx="1435">
                  <c:v>2.9132199999999999</c:v>
                </c:pt>
                <c:pt idx="1436">
                  <c:v>2.9132199999999999</c:v>
                </c:pt>
                <c:pt idx="1437">
                  <c:v>2.9063099999999999</c:v>
                </c:pt>
                <c:pt idx="1438">
                  <c:v>2.9016899999999999</c:v>
                </c:pt>
                <c:pt idx="1439">
                  <c:v>2.9016899999999999</c:v>
                </c:pt>
                <c:pt idx="1440">
                  <c:v>2.89479</c:v>
                </c:pt>
                <c:pt idx="1441">
                  <c:v>2.89479</c:v>
                </c:pt>
                <c:pt idx="1442">
                  <c:v>2.88795</c:v>
                </c:pt>
                <c:pt idx="1443">
                  <c:v>2.88795</c:v>
                </c:pt>
                <c:pt idx="1444">
                  <c:v>2.8811200000000001</c:v>
                </c:pt>
                <c:pt idx="1445">
                  <c:v>2.8811200000000001</c:v>
                </c:pt>
                <c:pt idx="1446">
                  <c:v>2.87432</c:v>
                </c:pt>
                <c:pt idx="1447">
                  <c:v>2.87432</c:v>
                </c:pt>
                <c:pt idx="1448">
                  <c:v>2.8697699999999999</c:v>
                </c:pt>
                <c:pt idx="1449">
                  <c:v>2.8629600000000002</c:v>
                </c:pt>
                <c:pt idx="1450">
                  <c:v>2.8629600000000002</c:v>
                </c:pt>
                <c:pt idx="1451">
                  <c:v>2.8561299999999998</c:v>
                </c:pt>
                <c:pt idx="1452">
                  <c:v>2.8561299999999998</c:v>
                </c:pt>
                <c:pt idx="1453">
                  <c:v>2.8492700000000002</c:v>
                </c:pt>
                <c:pt idx="1454">
                  <c:v>2.8492700000000002</c:v>
                </c:pt>
                <c:pt idx="1455">
                  <c:v>2.8446899999999999</c:v>
                </c:pt>
                <c:pt idx="1456">
                  <c:v>2.8446899999999999</c:v>
                </c:pt>
                <c:pt idx="1457">
                  <c:v>2.8378100000000002</c:v>
                </c:pt>
                <c:pt idx="1458">
                  <c:v>2.8378100000000002</c:v>
                </c:pt>
                <c:pt idx="1459">
                  <c:v>2.8309299999999999</c:v>
                </c:pt>
                <c:pt idx="1460">
                  <c:v>2.8240500000000002</c:v>
                </c:pt>
                <c:pt idx="1461">
                  <c:v>2.8240500000000002</c:v>
                </c:pt>
                <c:pt idx="1462">
                  <c:v>2.8171599999999999</c:v>
                </c:pt>
                <c:pt idx="1463">
                  <c:v>2.8171599999999999</c:v>
                </c:pt>
                <c:pt idx="1464">
                  <c:v>2.8125800000000001</c:v>
                </c:pt>
                <c:pt idx="1465">
                  <c:v>2.8125800000000001</c:v>
                </c:pt>
                <c:pt idx="1466">
                  <c:v>2.80572</c:v>
                </c:pt>
                <c:pt idx="1467">
                  <c:v>2.80572</c:v>
                </c:pt>
                <c:pt idx="1468">
                  <c:v>2.7989099999999998</c:v>
                </c:pt>
                <c:pt idx="1469">
                  <c:v>2.7989099999999998</c:v>
                </c:pt>
                <c:pt idx="1470">
                  <c:v>2.79209</c:v>
                </c:pt>
                <c:pt idx="1471">
                  <c:v>2.78756</c:v>
                </c:pt>
                <c:pt idx="1472">
                  <c:v>2.78756</c:v>
                </c:pt>
                <c:pt idx="1473">
                  <c:v>2.7807499999999998</c:v>
                </c:pt>
                <c:pt idx="1474">
                  <c:v>2.7807499999999998</c:v>
                </c:pt>
                <c:pt idx="1475">
                  <c:v>2.77393</c:v>
                </c:pt>
                <c:pt idx="1476">
                  <c:v>2.77393</c:v>
                </c:pt>
                <c:pt idx="1477">
                  <c:v>2.7670699999999999</c:v>
                </c:pt>
                <c:pt idx="1478">
                  <c:v>2.7670699999999999</c:v>
                </c:pt>
                <c:pt idx="1479">
                  <c:v>2.7602099999999998</c:v>
                </c:pt>
                <c:pt idx="1480">
                  <c:v>2.7602099999999998</c:v>
                </c:pt>
                <c:pt idx="1481">
                  <c:v>2.75563</c:v>
                </c:pt>
                <c:pt idx="1482">
                  <c:v>2.7487699999999999</c:v>
                </c:pt>
                <c:pt idx="1483">
                  <c:v>2.7487699999999999</c:v>
                </c:pt>
                <c:pt idx="1484">
                  <c:v>2.7418800000000001</c:v>
                </c:pt>
                <c:pt idx="1485">
                  <c:v>2.7418800000000001</c:v>
                </c:pt>
                <c:pt idx="1486">
                  <c:v>2.73502</c:v>
                </c:pt>
                <c:pt idx="1487">
                  <c:v>2.73502</c:v>
                </c:pt>
                <c:pt idx="1488">
                  <c:v>2.7304300000000001</c:v>
                </c:pt>
                <c:pt idx="1489">
                  <c:v>2.7304300000000001</c:v>
                </c:pt>
                <c:pt idx="1490">
                  <c:v>2.7236199999999999</c:v>
                </c:pt>
                <c:pt idx="1491">
                  <c:v>2.7236199999999999</c:v>
                </c:pt>
                <c:pt idx="1492">
                  <c:v>2.7167599999999998</c:v>
                </c:pt>
                <c:pt idx="1493">
                  <c:v>2.7099899999999999</c:v>
                </c:pt>
                <c:pt idx="1494">
                  <c:v>2.7099899999999999</c:v>
                </c:pt>
                <c:pt idx="1495">
                  <c:v>2.7032099999999999</c:v>
                </c:pt>
                <c:pt idx="1496">
                  <c:v>2.7032099999999999</c:v>
                </c:pt>
                <c:pt idx="1497">
                  <c:v>2.6987000000000001</c:v>
                </c:pt>
                <c:pt idx="1498">
                  <c:v>2.6987000000000001</c:v>
                </c:pt>
                <c:pt idx="1499">
                  <c:v>2.6919200000000001</c:v>
                </c:pt>
                <c:pt idx="1500">
                  <c:v>2.6919200000000001</c:v>
                </c:pt>
                <c:pt idx="1501">
                  <c:v>2.68512</c:v>
                </c:pt>
                <c:pt idx="1502">
                  <c:v>2.68512</c:v>
                </c:pt>
                <c:pt idx="1503">
                  <c:v>2.6782900000000001</c:v>
                </c:pt>
                <c:pt idx="1504">
                  <c:v>2.67374</c:v>
                </c:pt>
                <c:pt idx="1505">
                  <c:v>2.67374</c:v>
                </c:pt>
                <c:pt idx="1506">
                  <c:v>2.6669100000000001</c:v>
                </c:pt>
                <c:pt idx="1507">
                  <c:v>2.6669100000000001</c:v>
                </c:pt>
                <c:pt idx="1508">
                  <c:v>2.65998</c:v>
                </c:pt>
                <c:pt idx="1509">
                  <c:v>2.65998</c:v>
                </c:pt>
                <c:pt idx="1510">
                  <c:v>2.6531400000000001</c:v>
                </c:pt>
                <c:pt idx="1511">
                  <c:v>2.6531400000000001</c:v>
                </c:pt>
                <c:pt idx="1512">
                  <c:v>2.6485599999999998</c:v>
                </c:pt>
                <c:pt idx="1513">
                  <c:v>2.6485599999999998</c:v>
                </c:pt>
                <c:pt idx="1514">
                  <c:v>2.6417099999999998</c:v>
                </c:pt>
                <c:pt idx="1515">
                  <c:v>2.6349200000000002</c:v>
                </c:pt>
                <c:pt idx="1516">
                  <c:v>2.6349200000000002</c:v>
                </c:pt>
                <c:pt idx="1517">
                  <c:v>2.6281699999999999</c:v>
                </c:pt>
                <c:pt idx="1518">
                  <c:v>2.6281699999999999</c:v>
                </c:pt>
                <c:pt idx="1519">
                  <c:v>2.6214200000000001</c:v>
                </c:pt>
                <c:pt idx="1520">
                  <c:v>2.6214200000000001</c:v>
                </c:pt>
                <c:pt idx="1521">
                  <c:v>2.61693</c:v>
                </c:pt>
                <c:pt idx="1522">
                  <c:v>2.61693</c:v>
                </c:pt>
                <c:pt idx="1523">
                  <c:v>2.6101800000000002</c:v>
                </c:pt>
                <c:pt idx="1524">
                  <c:v>2.6101800000000002</c:v>
                </c:pt>
                <c:pt idx="1525">
                  <c:v>2.6034199999999998</c:v>
                </c:pt>
                <c:pt idx="1526">
                  <c:v>2.5965799999999999</c:v>
                </c:pt>
                <c:pt idx="1527">
                  <c:v>2.5965799999999999</c:v>
                </c:pt>
                <c:pt idx="1528">
                  <c:v>2.5920399999999999</c:v>
                </c:pt>
                <c:pt idx="1529">
                  <c:v>2.5920399999999999</c:v>
                </c:pt>
                <c:pt idx="1530">
                  <c:v>2.5852200000000001</c:v>
                </c:pt>
                <c:pt idx="1531">
                  <c:v>2.5852200000000001</c:v>
                </c:pt>
                <c:pt idx="1532">
                  <c:v>2.5783999999999998</c:v>
                </c:pt>
                <c:pt idx="1533">
                  <c:v>2.5783999999999998</c:v>
                </c:pt>
                <c:pt idx="1534">
                  <c:v>2.5715699999999999</c:v>
                </c:pt>
                <c:pt idx="1535">
                  <c:v>2.5715699999999999</c:v>
                </c:pt>
                <c:pt idx="1536">
                  <c:v>2.56473</c:v>
                </c:pt>
                <c:pt idx="1537">
                  <c:v>2.5601799999999999</c:v>
                </c:pt>
                <c:pt idx="1538">
                  <c:v>2.5601799999999999</c:v>
                </c:pt>
                <c:pt idx="1539">
                  <c:v>2.5533700000000001</c:v>
                </c:pt>
                <c:pt idx="1540">
                  <c:v>2.5533700000000001</c:v>
                </c:pt>
                <c:pt idx="1541">
                  <c:v>2.5466299999999999</c:v>
                </c:pt>
                <c:pt idx="1542">
                  <c:v>2.5466299999999999</c:v>
                </c:pt>
                <c:pt idx="1543">
                  <c:v>2.5398900000000002</c:v>
                </c:pt>
                <c:pt idx="1544">
                  <c:v>2.5398900000000002</c:v>
                </c:pt>
                <c:pt idx="1545">
                  <c:v>2.5354000000000001</c:v>
                </c:pt>
                <c:pt idx="1546">
                  <c:v>2.5354000000000001</c:v>
                </c:pt>
                <c:pt idx="1547">
                  <c:v>2.5286499999999998</c:v>
                </c:pt>
                <c:pt idx="1548">
                  <c:v>2.5219100000000001</c:v>
                </c:pt>
                <c:pt idx="1549">
                  <c:v>2.5219100000000001</c:v>
                </c:pt>
                <c:pt idx="1550">
                  <c:v>2.5151699999999999</c:v>
                </c:pt>
                <c:pt idx="1551">
                  <c:v>2.5151699999999999</c:v>
                </c:pt>
                <c:pt idx="1552">
                  <c:v>2.5083799999999998</c:v>
                </c:pt>
                <c:pt idx="1553">
                  <c:v>2.5083799999999998</c:v>
                </c:pt>
                <c:pt idx="1554">
                  <c:v>2.5038399999999998</c:v>
                </c:pt>
                <c:pt idx="1555">
                  <c:v>2.5038399999999998</c:v>
                </c:pt>
                <c:pt idx="1556">
                  <c:v>2.4970300000000001</c:v>
                </c:pt>
                <c:pt idx="1557">
                  <c:v>2.4970300000000001</c:v>
                </c:pt>
                <c:pt idx="1558">
                  <c:v>2.4901900000000001</c:v>
                </c:pt>
                <c:pt idx="1559">
                  <c:v>2.4833500000000002</c:v>
                </c:pt>
                <c:pt idx="1560">
                  <c:v>2.4833500000000002</c:v>
                </c:pt>
                <c:pt idx="1561">
                  <c:v>2.47879</c:v>
                </c:pt>
                <c:pt idx="1562">
                  <c:v>2.47879</c:v>
                </c:pt>
                <c:pt idx="1563">
                  <c:v>2.4719799999999998</c:v>
                </c:pt>
                <c:pt idx="1564">
                  <c:v>2.4719799999999998</c:v>
                </c:pt>
                <c:pt idx="1565">
                  <c:v>2.4652099999999999</c:v>
                </c:pt>
                <c:pt idx="1566">
                  <c:v>2.4652099999999999</c:v>
                </c:pt>
                <c:pt idx="1567">
                  <c:v>2.4584700000000002</c:v>
                </c:pt>
                <c:pt idx="1568">
                  <c:v>2.4584700000000002</c:v>
                </c:pt>
                <c:pt idx="1569">
                  <c:v>2.4517699999999998</c:v>
                </c:pt>
                <c:pt idx="1570">
                  <c:v>2.4472900000000002</c:v>
                </c:pt>
                <c:pt idx="1571">
                  <c:v>2.4472900000000002</c:v>
                </c:pt>
                <c:pt idx="1572">
                  <c:v>2.4405700000000001</c:v>
                </c:pt>
                <c:pt idx="1573">
                  <c:v>2.4405700000000001</c:v>
                </c:pt>
                <c:pt idx="1574">
                  <c:v>2.4338299999999999</c:v>
                </c:pt>
                <c:pt idx="1575">
                  <c:v>2.4338299999999999</c:v>
                </c:pt>
                <c:pt idx="1576">
                  <c:v>2.42706</c:v>
                </c:pt>
                <c:pt idx="1577">
                  <c:v>2.42706</c:v>
                </c:pt>
                <c:pt idx="1578">
                  <c:v>2.4225500000000002</c:v>
                </c:pt>
                <c:pt idx="1579">
                  <c:v>2.4225500000000002</c:v>
                </c:pt>
                <c:pt idx="1580">
                  <c:v>2.4157500000000001</c:v>
                </c:pt>
                <c:pt idx="1581">
                  <c:v>2.40896</c:v>
                </c:pt>
                <c:pt idx="1582">
                  <c:v>2.40896</c:v>
                </c:pt>
                <c:pt idx="1583">
                  <c:v>2.4021599999999999</c:v>
                </c:pt>
                <c:pt idx="1584">
                  <c:v>2.4021599999999999</c:v>
                </c:pt>
                <c:pt idx="1585">
                  <c:v>2.3953000000000002</c:v>
                </c:pt>
                <c:pt idx="1586">
                  <c:v>2.3953000000000002</c:v>
                </c:pt>
                <c:pt idx="1587">
                  <c:v>2.3907099999999999</c:v>
                </c:pt>
                <c:pt idx="1588">
                  <c:v>2.3907099999999999</c:v>
                </c:pt>
                <c:pt idx="1589">
                  <c:v>2.3838699999999999</c:v>
                </c:pt>
                <c:pt idx="1590">
                  <c:v>2.3838699999999999</c:v>
                </c:pt>
                <c:pt idx="1591">
                  <c:v>2.3770799999999999</c:v>
                </c:pt>
                <c:pt idx="1592">
                  <c:v>2.3702999999999999</c:v>
                </c:pt>
                <c:pt idx="1593">
                  <c:v>2.3702999999999999</c:v>
                </c:pt>
                <c:pt idx="1594">
                  <c:v>2.36578</c:v>
                </c:pt>
                <c:pt idx="1595">
                  <c:v>2.36578</c:v>
                </c:pt>
                <c:pt idx="1596">
                  <c:v>2.359</c:v>
                </c:pt>
                <c:pt idx="1597">
                  <c:v>2.359</c:v>
                </c:pt>
                <c:pt idx="1598">
                  <c:v>2.3521200000000002</c:v>
                </c:pt>
                <c:pt idx="1599">
                  <c:v>2.3521200000000002</c:v>
                </c:pt>
                <c:pt idx="1600">
                  <c:v>2.3452999999999999</c:v>
                </c:pt>
                <c:pt idx="1601">
                  <c:v>2.3452999999999999</c:v>
                </c:pt>
                <c:pt idx="1602">
                  <c:v>2.3384800000000001</c:v>
                </c:pt>
                <c:pt idx="1603">
                  <c:v>2.3384800000000001</c:v>
                </c:pt>
                <c:pt idx="1604">
                  <c:v>2.3316300000000001</c:v>
                </c:pt>
                <c:pt idx="1605">
                  <c:v>2.32707</c:v>
                </c:pt>
                <c:pt idx="1606">
                  <c:v>2.32707</c:v>
                </c:pt>
                <c:pt idx="1607">
                  <c:v>2.3202099999999999</c:v>
                </c:pt>
                <c:pt idx="1608">
                  <c:v>2.3202099999999999</c:v>
                </c:pt>
                <c:pt idx="1609">
                  <c:v>2.3133499999999998</c:v>
                </c:pt>
                <c:pt idx="1610">
                  <c:v>2.3133499999999998</c:v>
                </c:pt>
                <c:pt idx="1611">
                  <c:v>2.3064900000000002</c:v>
                </c:pt>
                <c:pt idx="1612">
                  <c:v>2.3064900000000002</c:v>
                </c:pt>
                <c:pt idx="1613">
                  <c:v>2.30193</c:v>
                </c:pt>
                <c:pt idx="1614">
                  <c:v>2.30193</c:v>
                </c:pt>
                <c:pt idx="1615">
                  <c:v>2.29514</c:v>
                </c:pt>
                <c:pt idx="1616">
                  <c:v>2.28837</c:v>
                </c:pt>
                <c:pt idx="1617">
                  <c:v>2.28837</c:v>
                </c:pt>
                <c:pt idx="1618">
                  <c:v>2.2816299999999998</c:v>
                </c:pt>
                <c:pt idx="1619">
                  <c:v>2.2816299999999998</c:v>
                </c:pt>
                <c:pt idx="1620">
                  <c:v>2.27488</c:v>
                </c:pt>
                <c:pt idx="1621">
                  <c:v>2.27488</c:v>
                </c:pt>
                <c:pt idx="1622">
                  <c:v>2.2703000000000002</c:v>
                </c:pt>
                <c:pt idx="1623">
                  <c:v>2.2703000000000002</c:v>
                </c:pt>
                <c:pt idx="1624">
                  <c:v>2.2635200000000002</c:v>
                </c:pt>
                <c:pt idx="1625">
                  <c:v>2.2635200000000002</c:v>
                </c:pt>
                <c:pt idx="1626">
                  <c:v>2.2567200000000001</c:v>
                </c:pt>
                <c:pt idx="1627">
                  <c:v>2.2498900000000002</c:v>
                </c:pt>
                <c:pt idx="1628">
                  <c:v>2.2498900000000002</c:v>
                </c:pt>
                <c:pt idx="1629">
                  <c:v>2.24533</c:v>
                </c:pt>
                <c:pt idx="1630">
                  <c:v>2.24533</c:v>
                </c:pt>
                <c:pt idx="1631">
                  <c:v>2.2384900000000001</c:v>
                </c:pt>
                <c:pt idx="1632">
                  <c:v>2.2384900000000001</c:v>
                </c:pt>
                <c:pt idx="1633">
                  <c:v>2.2316400000000001</c:v>
                </c:pt>
                <c:pt idx="1634">
                  <c:v>2.2316400000000001</c:v>
                </c:pt>
                <c:pt idx="1635">
                  <c:v>2.2247699999999999</c:v>
                </c:pt>
                <c:pt idx="1636">
                  <c:v>2.2247699999999999</c:v>
                </c:pt>
                <c:pt idx="1637">
                  <c:v>2.2202099999999998</c:v>
                </c:pt>
                <c:pt idx="1638">
                  <c:v>2.21333</c:v>
                </c:pt>
                <c:pt idx="1639">
                  <c:v>2.21333</c:v>
                </c:pt>
                <c:pt idx="1640">
                  <c:v>2.2065600000000001</c:v>
                </c:pt>
                <c:pt idx="1641">
                  <c:v>2.2065600000000001</c:v>
                </c:pt>
                <c:pt idx="1642">
                  <c:v>2.1998099999999998</c:v>
                </c:pt>
                <c:pt idx="1643">
                  <c:v>2.1998099999999998</c:v>
                </c:pt>
                <c:pt idx="1644">
                  <c:v>2.1930800000000001</c:v>
                </c:pt>
                <c:pt idx="1645">
                  <c:v>2.1930800000000001</c:v>
                </c:pt>
                <c:pt idx="1646">
                  <c:v>2.1885699999999999</c:v>
                </c:pt>
                <c:pt idx="1647">
                  <c:v>2.1885699999999999</c:v>
                </c:pt>
                <c:pt idx="1648">
                  <c:v>2.1818200000000001</c:v>
                </c:pt>
                <c:pt idx="1649">
                  <c:v>2.1750400000000001</c:v>
                </c:pt>
                <c:pt idx="1650">
                  <c:v>2.1750400000000001</c:v>
                </c:pt>
                <c:pt idx="1651">
                  <c:v>2.1682299999999999</c:v>
                </c:pt>
                <c:pt idx="1652">
                  <c:v>2.1682299999999999</c:v>
                </c:pt>
                <c:pt idx="1653">
                  <c:v>2.1636799999999998</c:v>
                </c:pt>
                <c:pt idx="1654">
                  <c:v>2.1636799999999998</c:v>
                </c:pt>
                <c:pt idx="1655">
                  <c:v>2.1568399999999999</c:v>
                </c:pt>
                <c:pt idx="1656">
                  <c:v>2.1568399999999999</c:v>
                </c:pt>
                <c:pt idx="1657">
                  <c:v>2.15</c:v>
                </c:pt>
                <c:pt idx="1658">
                  <c:v>2.15</c:v>
                </c:pt>
                <c:pt idx="1659">
                  <c:v>2.1431499999999999</c:v>
                </c:pt>
                <c:pt idx="1660">
                  <c:v>2.1362999999999999</c:v>
                </c:pt>
                <c:pt idx="1661">
                  <c:v>2.1362999999999999</c:v>
                </c:pt>
                <c:pt idx="1662">
                  <c:v>2.1317499999999998</c:v>
                </c:pt>
                <c:pt idx="1663">
                  <c:v>2.1317499999999998</c:v>
                </c:pt>
                <c:pt idx="1664">
                  <c:v>2.1249600000000002</c:v>
                </c:pt>
                <c:pt idx="1665">
                  <c:v>2.1249600000000002</c:v>
                </c:pt>
                <c:pt idx="1666">
                  <c:v>2.1181899999999998</c:v>
                </c:pt>
                <c:pt idx="1667">
                  <c:v>2.1181899999999998</c:v>
                </c:pt>
                <c:pt idx="1668">
                  <c:v>2.1114199999999999</c:v>
                </c:pt>
                <c:pt idx="1669">
                  <c:v>2.1114199999999999</c:v>
                </c:pt>
                <c:pt idx="1670">
                  <c:v>2.1069200000000001</c:v>
                </c:pt>
                <c:pt idx="1671">
                  <c:v>2.1001500000000002</c:v>
                </c:pt>
                <c:pt idx="1672">
                  <c:v>2.1001500000000002</c:v>
                </c:pt>
                <c:pt idx="1673">
                  <c:v>2.0933700000000002</c:v>
                </c:pt>
                <c:pt idx="1674">
                  <c:v>2.0933700000000002</c:v>
                </c:pt>
                <c:pt idx="1675">
                  <c:v>2.08656</c:v>
                </c:pt>
                <c:pt idx="1676">
                  <c:v>2.08656</c:v>
                </c:pt>
                <c:pt idx="1677">
                  <c:v>2.0797599999999998</c:v>
                </c:pt>
                <c:pt idx="1678">
                  <c:v>2.0797599999999998</c:v>
                </c:pt>
                <c:pt idx="1679">
                  <c:v>2.0752199999999998</c:v>
                </c:pt>
                <c:pt idx="1680">
                  <c:v>2.0752199999999998</c:v>
                </c:pt>
                <c:pt idx="1681">
                  <c:v>2.0684100000000001</c:v>
                </c:pt>
                <c:pt idx="1682">
                  <c:v>2.0615999999999999</c:v>
                </c:pt>
                <c:pt idx="1683">
                  <c:v>2.0615999999999999</c:v>
                </c:pt>
                <c:pt idx="1684">
                  <c:v>2.0547800000000001</c:v>
                </c:pt>
                <c:pt idx="1685">
                  <c:v>2.0547800000000001</c:v>
                </c:pt>
                <c:pt idx="1686">
                  <c:v>2.0479699999999998</c:v>
                </c:pt>
                <c:pt idx="1687">
                  <c:v>2.0479699999999998</c:v>
                </c:pt>
                <c:pt idx="1688">
                  <c:v>2.04345</c:v>
                </c:pt>
                <c:pt idx="1689">
                  <c:v>2.04345</c:v>
                </c:pt>
                <c:pt idx="1690">
                  <c:v>2.0366900000000001</c:v>
                </c:pt>
                <c:pt idx="1691">
                  <c:v>2.0366900000000001</c:v>
                </c:pt>
                <c:pt idx="1692">
                  <c:v>2.0299200000000002</c:v>
                </c:pt>
                <c:pt idx="1693">
                  <c:v>2.0231499999999998</c:v>
                </c:pt>
                <c:pt idx="1694">
                  <c:v>2.0231499999999998</c:v>
                </c:pt>
                <c:pt idx="1695">
                  <c:v>2.0163500000000001</c:v>
                </c:pt>
                <c:pt idx="1696">
                  <c:v>2.0163500000000001</c:v>
                </c:pt>
                <c:pt idx="1697">
                  <c:v>2.0118399999999999</c:v>
                </c:pt>
                <c:pt idx="1698">
                  <c:v>2.0118399999999999</c:v>
                </c:pt>
                <c:pt idx="1699">
                  <c:v>2.0050300000000001</c:v>
                </c:pt>
                <c:pt idx="1700">
                  <c:v>2.0050300000000001</c:v>
                </c:pt>
                <c:pt idx="1701">
                  <c:v>1.9982500000000001</c:v>
                </c:pt>
                <c:pt idx="1702">
                  <c:v>1.9982500000000001</c:v>
                </c:pt>
                <c:pt idx="1703">
                  <c:v>1.99146</c:v>
                </c:pt>
                <c:pt idx="1704">
                  <c:v>1.99146</c:v>
                </c:pt>
                <c:pt idx="1705">
                  <c:v>1.98692</c:v>
                </c:pt>
                <c:pt idx="1706">
                  <c:v>1.9801299999999999</c:v>
                </c:pt>
                <c:pt idx="1707">
                  <c:v>1.9801299999999999</c:v>
                </c:pt>
                <c:pt idx="1708">
                  <c:v>1.97333</c:v>
                </c:pt>
                <c:pt idx="1709">
                  <c:v>1.97333</c:v>
                </c:pt>
                <c:pt idx="1710">
                  <c:v>1.9665299999999999</c:v>
                </c:pt>
                <c:pt idx="1711">
                  <c:v>1.9665299999999999</c:v>
                </c:pt>
                <c:pt idx="1712">
                  <c:v>1.95977</c:v>
                </c:pt>
                <c:pt idx="1713">
                  <c:v>1.95977</c:v>
                </c:pt>
                <c:pt idx="1714">
                  <c:v>1.9552700000000001</c:v>
                </c:pt>
                <c:pt idx="1715">
                  <c:v>1.9552700000000001</c:v>
                </c:pt>
                <c:pt idx="1716">
                  <c:v>1.94852</c:v>
                </c:pt>
                <c:pt idx="1717">
                  <c:v>1.9417800000000001</c:v>
                </c:pt>
                <c:pt idx="1718">
                  <c:v>1.9417800000000001</c:v>
                </c:pt>
                <c:pt idx="1719">
                  <c:v>1.93503</c:v>
                </c:pt>
                <c:pt idx="1720">
                  <c:v>1.93503</c:v>
                </c:pt>
                <c:pt idx="1721">
                  <c:v>1.9305099999999999</c:v>
                </c:pt>
                <c:pt idx="1722">
                  <c:v>1.9305099999999999</c:v>
                </c:pt>
                <c:pt idx="1723">
                  <c:v>1.9237500000000001</c:v>
                </c:pt>
                <c:pt idx="1724">
                  <c:v>1.9237500000000001</c:v>
                </c:pt>
                <c:pt idx="1725">
                  <c:v>1.9169499999999999</c:v>
                </c:pt>
                <c:pt idx="1726">
                  <c:v>1.9169499999999999</c:v>
                </c:pt>
                <c:pt idx="1727">
                  <c:v>1.9101399999999999</c:v>
                </c:pt>
                <c:pt idx="1728">
                  <c:v>1.90334</c:v>
                </c:pt>
                <c:pt idx="1729">
                  <c:v>1.90334</c:v>
                </c:pt>
                <c:pt idx="1730">
                  <c:v>1.89879</c:v>
                </c:pt>
                <c:pt idx="1731">
                  <c:v>1.89879</c:v>
                </c:pt>
                <c:pt idx="1732">
                  <c:v>1.89195</c:v>
                </c:pt>
                <c:pt idx="1733">
                  <c:v>1.89195</c:v>
                </c:pt>
                <c:pt idx="1734">
                  <c:v>1.8851199999999999</c:v>
                </c:pt>
                <c:pt idx="1735">
                  <c:v>1.8851199999999999</c:v>
                </c:pt>
                <c:pt idx="1736">
                  <c:v>1.8783099999999999</c:v>
                </c:pt>
                <c:pt idx="1737">
                  <c:v>1.8783099999999999</c:v>
                </c:pt>
                <c:pt idx="1738">
                  <c:v>1.8737999999999999</c:v>
                </c:pt>
                <c:pt idx="1739">
                  <c:v>1.86704</c:v>
                </c:pt>
                <c:pt idx="1740">
                  <c:v>1.86704</c:v>
                </c:pt>
                <c:pt idx="1741">
                  <c:v>1.8603000000000001</c:v>
                </c:pt>
                <c:pt idx="1742">
                  <c:v>1.8603000000000001</c:v>
                </c:pt>
                <c:pt idx="1743">
                  <c:v>1.85355</c:v>
                </c:pt>
                <c:pt idx="1744">
                  <c:v>1.85355</c:v>
                </c:pt>
                <c:pt idx="1745">
                  <c:v>1.8467899999999999</c:v>
                </c:pt>
                <c:pt idx="1746">
                  <c:v>1.8467899999999999</c:v>
                </c:pt>
                <c:pt idx="1747">
                  <c:v>1.84229</c:v>
                </c:pt>
                <c:pt idx="1748">
                  <c:v>1.84229</c:v>
                </c:pt>
                <c:pt idx="1749">
                  <c:v>1.8354900000000001</c:v>
                </c:pt>
                <c:pt idx="1750">
                  <c:v>1.8286899999999999</c:v>
                </c:pt>
                <c:pt idx="1751">
                  <c:v>1.8286899999999999</c:v>
                </c:pt>
                <c:pt idx="1752">
                  <c:v>1.82189</c:v>
                </c:pt>
                <c:pt idx="1753">
                  <c:v>1.82189</c:v>
                </c:pt>
                <c:pt idx="1754">
                  <c:v>1.81735</c:v>
                </c:pt>
                <c:pt idx="1755">
                  <c:v>1.81735</c:v>
                </c:pt>
                <c:pt idx="1756">
                  <c:v>1.81053</c:v>
                </c:pt>
                <c:pt idx="1757">
                  <c:v>1.81053</c:v>
                </c:pt>
                <c:pt idx="1758">
                  <c:v>1.8037099999999999</c:v>
                </c:pt>
                <c:pt idx="1759">
                  <c:v>1.8037099999999999</c:v>
                </c:pt>
                <c:pt idx="1760">
                  <c:v>1.79681</c:v>
                </c:pt>
                <c:pt idx="1761">
                  <c:v>1.79003</c:v>
                </c:pt>
                <c:pt idx="1762">
                  <c:v>1.79003</c:v>
                </c:pt>
                <c:pt idx="1763">
                  <c:v>1.7855300000000001</c:v>
                </c:pt>
                <c:pt idx="1764">
                  <c:v>1.7855300000000001</c:v>
                </c:pt>
                <c:pt idx="1765">
                  <c:v>1.7787999999999999</c:v>
                </c:pt>
                <c:pt idx="1766">
                  <c:v>1.7787999999999999</c:v>
                </c:pt>
                <c:pt idx="1767">
                  <c:v>1.7720499999999999</c:v>
                </c:pt>
                <c:pt idx="1768">
                  <c:v>1.7720499999999999</c:v>
                </c:pt>
                <c:pt idx="1769">
                  <c:v>1.7653099999999999</c:v>
                </c:pt>
                <c:pt idx="1770">
                  <c:v>1.7653099999999999</c:v>
                </c:pt>
                <c:pt idx="1771">
                  <c:v>1.7607900000000001</c:v>
                </c:pt>
                <c:pt idx="1772">
                  <c:v>1.7540100000000001</c:v>
                </c:pt>
                <c:pt idx="1773">
                  <c:v>1.7540100000000001</c:v>
                </c:pt>
                <c:pt idx="1774">
                  <c:v>1.7472099999999999</c:v>
                </c:pt>
                <c:pt idx="1775">
                  <c:v>1.7472099999999999</c:v>
                </c:pt>
                <c:pt idx="1776">
                  <c:v>1.74038</c:v>
                </c:pt>
                <c:pt idx="1777">
                  <c:v>1.74038</c:v>
                </c:pt>
                <c:pt idx="1778">
                  <c:v>1.7335799999999999</c:v>
                </c:pt>
                <c:pt idx="1779">
                  <c:v>1.7335799999999999</c:v>
                </c:pt>
                <c:pt idx="1780">
                  <c:v>1.7289600000000001</c:v>
                </c:pt>
                <c:pt idx="1781">
                  <c:v>1.7289600000000001</c:v>
                </c:pt>
                <c:pt idx="1782">
                  <c:v>1.7221299999999999</c:v>
                </c:pt>
                <c:pt idx="1783">
                  <c:v>1.71529</c:v>
                </c:pt>
                <c:pt idx="1784">
                  <c:v>1.71529</c:v>
                </c:pt>
                <c:pt idx="1785">
                  <c:v>1.7084999999999999</c:v>
                </c:pt>
                <c:pt idx="1786">
                  <c:v>1.7084999999999999</c:v>
                </c:pt>
                <c:pt idx="1787">
                  <c:v>1.70397</c:v>
                </c:pt>
                <c:pt idx="1788">
                  <c:v>1.70397</c:v>
                </c:pt>
                <c:pt idx="1789">
                  <c:v>1.6972400000000001</c:v>
                </c:pt>
                <c:pt idx="1790">
                  <c:v>1.6972400000000001</c:v>
                </c:pt>
                <c:pt idx="1791">
                  <c:v>1.69052</c:v>
                </c:pt>
                <c:pt idx="1792">
                  <c:v>1.69052</c:v>
                </c:pt>
                <c:pt idx="1793">
                  <c:v>1.68381</c:v>
                </c:pt>
                <c:pt idx="1794">
                  <c:v>1.67933</c:v>
                </c:pt>
                <c:pt idx="1795">
                  <c:v>1.67933</c:v>
                </c:pt>
                <c:pt idx="1796">
                  <c:v>1.67252</c:v>
                </c:pt>
                <c:pt idx="1797">
                  <c:v>1.67252</c:v>
                </c:pt>
                <c:pt idx="1798">
                  <c:v>1.66577</c:v>
                </c:pt>
                <c:pt idx="1799">
                  <c:v>1.66577</c:v>
                </c:pt>
                <c:pt idx="1800">
                  <c:v>1.65899</c:v>
                </c:pt>
                <c:pt idx="1801">
                  <c:v>1.65899</c:v>
                </c:pt>
                <c:pt idx="1802">
                  <c:v>1.65221</c:v>
                </c:pt>
                <c:pt idx="1803">
                  <c:v>1.65221</c:v>
                </c:pt>
                <c:pt idx="1804">
                  <c:v>1.6476900000000001</c:v>
                </c:pt>
                <c:pt idx="1805">
                  <c:v>1.6409</c:v>
                </c:pt>
                <c:pt idx="1806">
                  <c:v>1.6409</c:v>
                </c:pt>
                <c:pt idx="1807">
                  <c:v>1.6341000000000001</c:v>
                </c:pt>
                <c:pt idx="1808">
                  <c:v>1.6341000000000001</c:v>
                </c:pt>
                <c:pt idx="1809">
                  <c:v>1.6273</c:v>
                </c:pt>
                <c:pt idx="1810">
                  <c:v>1.6273</c:v>
                </c:pt>
                <c:pt idx="1811">
                  <c:v>1.62279</c:v>
                </c:pt>
                <c:pt idx="1812">
                  <c:v>1.62279</c:v>
                </c:pt>
                <c:pt idx="1813">
                  <c:v>1.6160600000000001</c:v>
                </c:pt>
                <c:pt idx="1814">
                  <c:v>1.6160600000000001</c:v>
                </c:pt>
                <c:pt idx="1815">
                  <c:v>1.6093599999999999</c:v>
                </c:pt>
                <c:pt idx="1816">
                  <c:v>1.60259</c:v>
                </c:pt>
                <c:pt idx="1817">
                  <c:v>1.60259</c:v>
                </c:pt>
                <c:pt idx="1818">
                  <c:v>1.59588</c:v>
                </c:pt>
                <c:pt idx="1819">
                  <c:v>1.59588</c:v>
                </c:pt>
                <c:pt idx="1820">
                  <c:v>1.59138</c:v>
                </c:pt>
                <c:pt idx="1821">
                  <c:v>1.59138</c:v>
                </c:pt>
                <c:pt idx="1822">
                  <c:v>1.5846499999999999</c:v>
                </c:pt>
                <c:pt idx="1823">
                  <c:v>1.5846499999999999</c:v>
                </c:pt>
                <c:pt idx="1824">
                  <c:v>1.5778799999999999</c:v>
                </c:pt>
                <c:pt idx="1825">
                  <c:v>1.5778799999999999</c:v>
                </c:pt>
                <c:pt idx="1826">
                  <c:v>1.57111</c:v>
                </c:pt>
                <c:pt idx="1827">
                  <c:v>1.5666</c:v>
                </c:pt>
                <c:pt idx="1828">
                  <c:v>1.5666</c:v>
                </c:pt>
                <c:pt idx="1829">
                  <c:v>1.55982</c:v>
                </c:pt>
                <c:pt idx="1830">
                  <c:v>1.55982</c:v>
                </c:pt>
                <c:pt idx="1831">
                  <c:v>1.5529599999999999</c:v>
                </c:pt>
                <c:pt idx="1832">
                  <c:v>1.5529599999999999</c:v>
                </c:pt>
                <c:pt idx="1833">
                  <c:v>1.54617</c:v>
                </c:pt>
                <c:pt idx="1834">
                  <c:v>1.54617</c:v>
                </c:pt>
                <c:pt idx="1835">
                  <c:v>1.5394099999999999</c:v>
                </c:pt>
                <c:pt idx="1836">
                  <c:v>1.5394099999999999</c:v>
                </c:pt>
                <c:pt idx="1837">
                  <c:v>1.53485</c:v>
                </c:pt>
                <c:pt idx="1838">
                  <c:v>1.52813</c:v>
                </c:pt>
                <c:pt idx="1839">
                  <c:v>1.52813</c:v>
                </c:pt>
                <c:pt idx="1840">
                  <c:v>1.5214099999999999</c:v>
                </c:pt>
                <c:pt idx="1841">
                  <c:v>1.5214099999999999</c:v>
                </c:pt>
                <c:pt idx="1842">
                  <c:v>1.51468</c:v>
                </c:pt>
                <c:pt idx="1843">
                  <c:v>1.51468</c:v>
                </c:pt>
                <c:pt idx="1844">
                  <c:v>1.5101899999999999</c:v>
                </c:pt>
                <c:pt idx="1845">
                  <c:v>1.5101899999999999</c:v>
                </c:pt>
                <c:pt idx="1846">
                  <c:v>1.5034400000000001</c:v>
                </c:pt>
                <c:pt idx="1847">
                  <c:v>1.5034400000000001</c:v>
                </c:pt>
                <c:pt idx="1848">
                  <c:v>1.4965999999999999</c:v>
                </c:pt>
                <c:pt idx="1849">
                  <c:v>1.48973</c:v>
                </c:pt>
                <c:pt idx="1850">
                  <c:v>1.48973</c:v>
                </c:pt>
                <c:pt idx="1851">
                  <c:v>1.4852000000000001</c:v>
                </c:pt>
                <c:pt idx="1852">
                  <c:v>1.4852000000000001</c:v>
                </c:pt>
                <c:pt idx="1853">
                  <c:v>1.4784200000000001</c:v>
                </c:pt>
                <c:pt idx="1854">
                  <c:v>1.4784200000000001</c:v>
                </c:pt>
                <c:pt idx="1855">
                  <c:v>1.4716</c:v>
                </c:pt>
                <c:pt idx="1856">
                  <c:v>1.4716</c:v>
                </c:pt>
                <c:pt idx="1857">
                  <c:v>1.46479</c:v>
                </c:pt>
                <c:pt idx="1858">
                  <c:v>1.46479</c:v>
                </c:pt>
                <c:pt idx="1859">
                  <c:v>1.4579899999999999</c:v>
                </c:pt>
                <c:pt idx="1860">
                  <c:v>1.45347</c:v>
                </c:pt>
                <c:pt idx="1861">
                  <c:v>1.45347</c:v>
                </c:pt>
                <c:pt idx="1862">
                  <c:v>1.44672</c:v>
                </c:pt>
                <c:pt idx="1863">
                  <c:v>1.44672</c:v>
                </c:pt>
                <c:pt idx="1864">
                  <c:v>1.43997</c:v>
                </c:pt>
                <c:pt idx="1865">
                  <c:v>1.43997</c:v>
                </c:pt>
                <c:pt idx="1866">
                  <c:v>1.43323</c:v>
                </c:pt>
                <c:pt idx="1867">
                  <c:v>1.43323</c:v>
                </c:pt>
                <c:pt idx="1868">
                  <c:v>1.4287000000000001</c:v>
                </c:pt>
                <c:pt idx="1869">
                  <c:v>1.4287000000000001</c:v>
                </c:pt>
                <c:pt idx="1870">
                  <c:v>1.4219299999999999</c:v>
                </c:pt>
                <c:pt idx="1871">
                  <c:v>1.41513</c:v>
                </c:pt>
                <c:pt idx="1872">
                  <c:v>1.41513</c:v>
                </c:pt>
                <c:pt idx="1873">
                  <c:v>1.4083399999999999</c:v>
                </c:pt>
                <c:pt idx="1874">
                  <c:v>1.4083399999999999</c:v>
                </c:pt>
                <c:pt idx="1875">
                  <c:v>1.4015299999999999</c:v>
                </c:pt>
                <c:pt idx="1876">
                  <c:v>1.4015299999999999</c:v>
                </c:pt>
                <c:pt idx="1877">
                  <c:v>1.39693</c:v>
                </c:pt>
                <c:pt idx="1878">
                  <c:v>1.39693</c:v>
                </c:pt>
                <c:pt idx="1879">
                  <c:v>1.3900399999999999</c:v>
                </c:pt>
                <c:pt idx="1880">
                  <c:v>1.3900399999999999</c:v>
                </c:pt>
                <c:pt idx="1881">
                  <c:v>1.3832100000000001</c:v>
                </c:pt>
                <c:pt idx="1882">
                  <c:v>1.3764000000000001</c:v>
                </c:pt>
                <c:pt idx="1883">
                  <c:v>1.3764000000000001</c:v>
                </c:pt>
                <c:pt idx="1884">
                  <c:v>1.3718600000000001</c:v>
                </c:pt>
                <c:pt idx="1885">
                  <c:v>1.3718600000000001</c:v>
                </c:pt>
                <c:pt idx="1886">
                  <c:v>1.3651</c:v>
                </c:pt>
                <c:pt idx="1887">
                  <c:v>1.3651</c:v>
                </c:pt>
                <c:pt idx="1888">
                  <c:v>1.3583400000000001</c:v>
                </c:pt>
                <c:pt idx="1889">
                  <c:v>1.3583400000000001</c:v>
                </c:pt>
                <c:pt idx="1890">
                  <c:v>1.35158</c:v>
                </c:pt>
                <c:pt idx="1891">
                  <c:v>1.35158</c:v>
                </c:pt>
                <c:pt idx="1892">
                  <c:v>1.34707</c:v>
                </c:pt>
                <c:pt idx="1893">
                  <c:v>1.3402099999999999</c:v>
                </c:pt>
                <c:pt idx="1894">
                  <c:v>1.3402099999999999</c:v>
                </c:pt>
                <c:pt idx="1895">
                  <c:v>1.3333299999999999</c:v>
                </c:pt>
                <c:pt idx="1896">
                  <c:v>1.3333299999999999</c:v>
                </c:pt>
                <c:pt idx="1897">
                  <c:v>1.3265199999999999</c:v>
                </c:pt>
                <c:pt idx="1898">
                  <c:v>1.3265199999999999</c:v>
                </c:pt>
                <c:pt idx="1899">
                  <c:v>1.3196699999999999</c:v>
                </c:pt>
                <c:pt idx="1900">
                  <c:v>1.3196699999999999</c:v>
                </c:pt>
                <c:pt idx="1901">
                  <c:v>1.31504</c:v>
                </c:pt>
                <c:pt idx="1902">
                  <c:v>1.31504</c:v>
                </c:pt>
                <c:pt idx="1903">
                  <c:v>1.3081100000000001</c:v>
                </c:pt>
                <c:pt idx="1904">
                  <c:v>1.30125</c:v>
                </c:pt>
                <c:pt idx="1905">
                  <c:v>1.30125</c:v>
                </c:pt>
                <c:pt idx="1906">
                  <c:v>1.29436</c:v>
                </c:pt>
                <c:pt idx="1907">
                  <c:v>1.29436</c:v>
                </c:pt>
                <c:pt idx="1908">
                  <c:v>1.2898000000000001</c:v>
                </c:pt>
                <c:pt idx="1909">
                  <c:v>1.2898000000000001</c:v>
                </c:pt>
                <c:pt idx="1910">
                  <c:v>1.28298</c:v>
                </c:pt>
                <c:pt idx="1911">
                  <c:v>1.28298</c:v>
                </c:pt>
                <c:pt idx="1912">
                  <c:v>1.2762</c:v>
                </c:pt>
                <c:pt idx="1913">
                  <c:v>1.2762</c:v>
                </c:pt>
                <c:pt idx="1914">
                  <c:v>1.2694300000000001</c:v>
                </c:pt>
                <c:pt idx="1915">
                  <c:v>1.26491</c:v>
                </c:pt>
                <c:pt idx="1916">
                  <c:v>1.26491</c:v>
                </c:pt>
                <c:pt idx="1917">
                  <c:v>1.25806</c:v>
                </c:pt>
                <c:pt idx="1918">
                  <c:v>1.25806</c:v>
                </c:pt>
                <c:pt idx="1919">
                  <c:v>1.25125</c:v>
                </c:pt>
                <c:pt idx="1920">
                  <c:v>1.25125</c:v>
                </c:pt>
                <c:pt idx="1921">
                  <c:v>1.24444</c:v>
                </c:pt>
                <c:pt idx="1922">
                  <c:v>1.24444</c:v>
                </c:pt>
                <c:pt idx="1923">
                  <c:v>1.2375</c:v>
                </c:pt>
                <c:pt idx="1924">
                  <c:v>1.2375</c:v>
                </c:pt>
                <c:pt idx="1925">
                  <c:v>1.23285</c:v>
                </c:pt>
                <c:pt idx="1926">
                  <c:v>1.2259800000000001</c:v>
                </c:pt>
                <c:pt idx="1927">
                  <c:v>1.2259800000000001</c:v>
                </c:pt>
                <c:pt idx="1928">
                  <c:v>1.2191000000000001</c:v>
                </c:pt>
                <c:pt idx="1929">
                  <c:v>1.2191000000000001</c:v>
                </c:pt>
                <c:pt idx="1930">
                  <c:v>1.2122200000000001</c:v>
                </c:pt>
                <c:pt idx="1931">
                  <c:v>1.2122200000000001</c:v>
                </c:pt>
                <c:pt idx="1932">
                  <c:v>1.2076199999999999</c:v>
                </c:pt>
                <c:pt idx="1933">
                  <c:v>1.2076199999999999</c:v>
                </c:pt>
                <c:pt idx="1934">
                  <c:v>1.20076</c:v>
                </c:pt>
                <c:pt idx="1935">
                  <c:v>1.20076</c:v>
                </c:pt>
                <c:pt idx="1936">
                  <c:v>1.1939299999999999</c:v>
                </c:pt>
                <c:pt idx="1937">
                  <c:v>1.1870499999999999</c:v>
                </c:pt>
                <c:pt idx="1938">
                  <c:v>1.1870499999999999</c:v>
                </c:pt>
                <c:pt idx="1939">
                  <c:v>1.18251</c:v>
                </c:pt>
                <c:pt idx="1940">
                  <c:v>1.18251</c:v>
                </c:pt>
                <c:pt idx="1941">
                  <c:v>1.17561</c:v>
                </c:pt>
                <c:pt idx="1942">
                  <c:v>1.17561</c:v>
                </c:pt>
                <c:pt idx="1943">
                  <c:v>1.16879</c:v>
                </c:pt>
                <c:pt idx="1944">
                  <c:v>1.16879</c:v>
                </c:pt>
                <c:pt idx="1945">
                  <c:v>1.16191</c:v>
                </c:pt>
                <c:pt idx="1946">
                  <c:v>1.16191</c:v>
                </c:pt>
                <c:pt idx="1947">
                  <c:v>1.15503</c:v>
                </c:pt>
                <c:pt idx="1948">
                  <c:v>1.1504300000000001</c:v>
                </c:pt>
                <c:pt idx="1949">
                  <c:v>1.1504300000000001</c:v>
                </c:pt>
                <c:pt idx="1950">
                  <c:v>1.1435200000000001</c:v>
                </c:pt>
                <c:pt idx="1951">
                  <c:v>1.1435200000000001</c:v>
                </c:pt>
                <c:pt idx="1952">
                  <c:v>1.13659</c:v>
                </c:pt>
                <c:pt idx="1953">
                  <c:v>1.13659</c:v>
                </c:pt>
                <c:pt idx="1954">
                  <c:v>1.1296600000000001</c:v>
                </c:pt>
                <c:pt idx="1955">
                  <c:v>1.1296600000000001</c:v>
                </c:pt>
                <c:pt idx="1956">
                  <c:v>1.1250199999999999</c:v>
                </c:pt>
                <c:pt idx="1957">
                  <c:v>1.1250199999999999</c:v>
                </c:pt>
                <c:pt idx="1958">
                  <c:v>1.1181000000000001</c:v>
                </c:pt>
                <c:pt idx="1959">
                  <c:v>1.11121</c:v>
                </c:pt>
                <c:pt idx="1960">
                  <c:v>1.11121</c:v>
                </c:pt>
                <c:pt idx="1961">
                  <c:v>1.1043400000000001</c:v>
                </c:pt>
                <c:pt idx="1962">
                  <c:v>1.1043400000000001</c:v>
                </c:pt>
                <c:pt idx="1963">
                  <c:v>1.0974999999999999</c:v>
                </c:pt>
                <c:pt idx="1964">
                  <c:v>1.0974999999999999</c:v>
                </c:pt>
                <c:pt idx="1965">
                  <c:v>1.0928500000000001</c:v>
                </c:pt>
                <c:pt idx="1966">
                  <c:v>1.0928500000000001</c:v>
                </c:pt>
                <c:pt idx="1967">
                  <c:v>1.08596</c:v>
                </c:pt>
                <c:pt idx="1968">
                  <c:v>1.08596</c:v>
                </c:pt>
                <c:pt idx="1969">
                  <c:v>1.07907</c:v>
                </c:pt>
                <c:pt idx="1970">
                  <c:v>1.0721400000000001</c:v>
                </c:pt>
                <c:pt idx="1971">
                  <c:v>1.0721400000000001</c:v>
                </c:pt>
                <c:pt idx="1972">
                  <c:v>1.0676300000000001</c:v>
                </c:pt>
                <c:pt idx="1973">
                  <c:v>1.0676300000000001</c:v>
                </c:pt>
                <c:pt idx="1974">
                  <c:v>1.06104</c:v>
                </c:pt>
                <c:pt idx="1975">
                  <c:v>1.06104</c:v>
                </c:pt>
                <c:pt idx="1976">
                  <c:v>1.0544199999999999</c:v>
                </c:pt>
                <c:pt idx="1977">
                  <c:v>1.0544199999999999</c:v>
                </c:pt>
                <c:pt idx="1978">
                  <c:v>1.0478099999999999</c:v>
                </c:pt>
                <c:pt idx="1979">
                  <c:v>1.0478099999999999</c:v>
                </c:pt>
                <c:pt idx="1980">
                  <c:v>1.04118</c:v>
                </c:pt>
                <c:pt idx="1981">
                  <c:v>1.0367599999999999</c:v>
                </c:pt>
                <c:pt idx="1982">
                  <c:v>1.0367599999999999</c:v>
                </c:pt>
                <c:pt idx="1983">
                  <c:v>1.03017</c:v>
                </c:pt>
                <c:pt idx="1984">
                  <c:v>1.03017</c:v>
                </c:pt>
                <c:pt idx="1985">
                  <c:v>1.0236099999999999</c:v>
                </c:pt>
                <c:pt idx="1986">
                  <c:v>1.0236099999999999</c:v>
                </c:pt>
                <c:pt idx="1987">
                  <c:v>1.0170600000000001</c:v>
                </c:pt>
                <c:pt idx="1988">
                  <c:v>1.0170600000000001</c:v>
                </c:pt>
                <c:pt idx="1989">
                  <c:v>1.0126900000000001</c:v>
                </c:pt>
                <c:pt idx="1990">
                  <c:v>1.0126900000000001</c:v>
                </c:pt>
                <c:pt idx="1991">
                  <c:v>1.0061199999999999</c:v>
                </c:pt>
                <c:pt idx="1992">
                  <c:v>0.99954500000000002</c:v>
                </c:pt>
                <c:pt idx="1993">
                  <c:v>0.99954500000000002</c:v>
                </c:pt>
                <c:pt idx="1994">
                  <c:v>0.99294499999999997</c:v>
                </c:pt>
                <c:pt idx="1995">
                  <c:v>0.99294499999999997</c:v>
                </c:pt>
                <c:pt idx="1996">
                  <c:v>0.98630099999999998</c:v>
                </c:pt>
                <c:pt idx="1997">
                  <c:v>0.98630099999999998</c:v>
                </c:pt>
                <c:pt idx="1998">
                  <c:v>0.981873</c:v>
                </c:pt>
                <c:pt idx="1999">
                  <c:v>0.981873</c:v>
                </c:pt>
                <c:pt idx="2000">
                  <c:v>0.97520899999999999</c:v>
                </c:pt>
                <c:pt idx="2001">
                  <c:v>0.97520899999999999</c:v>
                </c:pt>
                <c:pt idx="2002">
                  <c:v>0.96853299999999998</c:v>
                </c:pt>
                <c:pt idx="2003">
                  <c:v>0.96182999999999996</c:v>
                </c:pt>
                <c:pt idx="2004">
                  <c:v>0.96182999999999996</c:v>
                </c:pt>
                <c:pt idx="2005">
                  <c:v>0.95736399999999999</c:v>
                </c:pt>
                <c:pt idx="2006">
                  <c:v>0.95736399999999999</c:v>
                </c:pt>
                <c:pt idx="2007">
                  <c:v>0.95068799999999998</c:v>
                </c:pt>
                <c:pt idx="2008">
                  <c:v>0.95068799999999998</c:v>
                </c:pt>
                <c:pt idx="2009">
                  <c:v>0.94401800000000002</c:v>
                </c:pt>
                <c:pt idx="2010">
                  <c:v>0.94401800000000002</c:v>
                </c:pt>
                <c:pt idx="2011">
                  <c:v>0.93744099999999997</c:v>
                </c:pt>
                <c:pt idx="2012">
                  <c:v>0.93744099999999997</c:v>
                </c:pt>
                <c:pt idx="2013">
                  <c:v>0.93298499999999995</c:v>
                </c:pt>
                <c:pt idx="2014">
                  <c:v>0.92634000000000005</c:v>
                </c:pt>
                <c:pt idx="2015">
                  <c:v>0.92634000000000005</c:v>
                </c:pt>
                <c:pt idx="2016">
                  <c:v>0.91974</c:v>
                </c:pt>
                <c:pt idx="2017">
                  <c:v>0.91974</c:v>
                </c:pt>
                <c:pt idx="2018">
                  <c:v>0.91312499999999996</c:v>
                </c:pt>
                <c:pt idx="2019">
                  <c:v>0.91312499999999996</c:v>
                </c:pt>
                <c:pt idx="2020">
                  <c:v>0.90645900000000001</c:v>
                </c:pt>
                <c:pt idx="2021">
                  <c:v>0.90645900000000001</c:v>
                </c:pt>
                <c:pt idx="2022">
                  <c:v>0.90198699999999998</c:v>
                </c:pt>
                <c:pt idx="2023">
                  <c:v>0.90198699999999998</c:v>
                </c:pt>
                <c:pt idx="2024">
                  <c:v>0.89528700000000005</c:v>
                </c:pt>
                <c:pt idx="2025">
                  <c:v>0.88856900000000005</c:v>
                </c:pt>
                <c:pt idx="2026">
                  <c:v>0.88856900000000005</c:v>
                </c:pt>
                <c:pt idx="2027">
                  <c:v>0.88183</c:v>
                </c:pt>
                <c:pt idx="2028">
                  <c:v>0.88183</c:v>
                </c:pt>
                <c:pt idx="2029">
                  <c:v>0.87733899999999998</c:v>
                </c:pt>
                <c:pt idx="2030">
                  <c:v>0.87733899999999998</c:v>
                </c:pt>
                <c:pt idx="2031">
                  <c:v>0.87060300000000002</c:v>
                </c:pt>
                <c:pt idx="2032">
                  <c:v>0.87060300000000002</c:v>
                </c:pt>
                <c:pt idx="2033">
                  <c:v>0.86392599999999997</c:v>
                </c:pt>
                <c:pt idx="2034">
                  <c:v>0.86392599999999997</c:v>
                </c:pt>
                <c:pt idx="2035">
                  <c:v>0.85727600000000004</c:v>
                </c:pt>
                <c:pt idx="2036">
                  <c:v>0.85057400000000005</c:v>
                </c:pt>
                <c:pt idx="2037">
                  <c:v>0.85057400000000005</c:v>
                </c:pt>
                <c:pt idx="2038">
                  <c:v>0.84607699999999997</c:v>
                </c:pt>
                <c:pt idx="2039">
                  <c:v>0.84607699999999997</c:v>
                </c:pt>
                <c:pt idx="2040">
                  <c:v>0.83942300000000003</c:v>
                </c:pt>
                <c:pt idx="2041">
                  <c:v>0.83942300000000003</c:v>
                </c:pt>
                <c:pt idx="2042">
                  <c:v>0.83269400000000005</c:v>
                </c:pt>
                <c:pt idx="2043">
                  <c:v>0.83269400000000005</c:v>
                </c:pt>
                <c:pt idx="2044">
                  <c:v>0.82591499999999995</c:v>
                </c:pt>
                <c:pt idx="2045">
                  <c:v>0.82591499999999995</c:v>
                </c:pt>
                <c:pt idx="2046">
                  <c:v>0.82142499999999996</c:v>
                </c:pt>
                <c:pt idx="2047">
                  <c:v>0.81458200000000003</c:v>
                </c:pt>
                <c:pt idx="2048">
                  <c:v>0.81458200000000003</c:v>
                </c:pt>
                <c:pt idx="2049">
                  <c:v>0.80779400000000001</c:v>
                </c:pt>
                <c:pt idx="2050">
                  <c:v>0.80779400000000001</c:v>
                </c:pt>
                <c:pt idx="2051">
                  <c:v>0.80098899999999995</c:v>
                </c:pt>
                <c:pt idx="2052">
                  <c:v>0.80098899999999995</c:v>
                </c:pt>
                <c:pt idx="2053">
                  <c:v>0.79645699999999997</c:v>
                </c:pt>
                <c:pt idx="2054">
                  <c:v>0.79645699999999997</c:v>
                </c:pt>
                <c:pt idx="2055">
                  <c:v>0.78958499999999998</c:v>
                </c:pt>
                <c:pt idx="2056">
                  <c:v>0.78958499999999998</c:v>
                </c:pt>
                <c:pt idx="2057">
                  <c:v>0.782802</c:v>
                </c:pt>
                <c:pt idx="2058">
                  <c:v>0.77605999999999997</c:v>
                </c:pt>
                <c:pt idx="2059">
                  <c:v>0.77605999999999997</c:v>
                </c:pt>
                <c:pt idx="2060">
                  <c:v>0.77150099999999999</c:v>
                </c:pt>
                <c:pt idx="2061">
                  <c:v>0.77150099999999999</c:v>
                </c:pt>
                <c:pt idx="2062">
                  <c:v>0.76471500000000003</c:v>
                </c:pt>
                <c:pt idx="2063">
                  <c:v>0.76471500000000003</c:v>
                </c:pt>
                <c:pt idx="2064">
                  <c:v>0.75798200000000004</c:v>
                </c:pt>
                <c:pt idx="2065">
                  <c:v>0.75798200000000004</c:v>
                </c:pt>
                <c:pt idx="2066">
                  <c:v>0.75118099999999999</c:v>
                </c:pt>
                <c:pt idx="2067">
                  <c:v>0.75118099999999999</c:v>
                </c:pt>
                <c:pt idx="2068">
                  <c:v>0.74439699999999998</c:v>
                </c:pt>
                <c:pt idx="2069">
                  <c:v>0.73978900000000003</c:v>
                </c:pt>
                <c:pt idx="2070">
                  <c:v>0.73978900000000003</c:v>
                </c:pt>
                <c:pt idx="2071">
                  <c:v>0.73295699999999997</c:v>
                </c:pt>
                <c:pt idx="2072">
                  <c:v>0.73295699999999997</c:v>
                </c:pt>
                <c:pt idx="2073">
                  <c:v>0.72611999999999999</c:v>
                </c:pt>
                <c:pt idx="2074">
                  <c:v>0.72611999999999999</c:v>
                </c:pt>
                <c:pt idx="2075">
                  <c:v>0.71926699999999999</c:v>
                </c:pt>
                <c:pt idx="2076">
                  <c:v>0.71926699999999999</c:v>
                </c:pt>
                <c:pt idx="2077">
                  <c:v>0.71462400000000004</c:v>
                </c:pt>
                <c:pt idx="2078">
                  <c:v>0.71462400000000004</c:v>
                </c:pt>
                <c:pt idx="2079">
                  <c:v>0.707758</c:v>
                </c:pt>
                <c:pt idx="2080">
                  <c:v>0.700905</c:v>
                </c:pt>
                <c:pt idx="2081">
                  <c:v>0.700905</c:v>
                </c:pt>
                <c:pt idx="2082">
                  <c:v>0.69411299999999998</c:v>
                </c:pt>
                <c:pt idx="2083">
                  <c:v>0.69411299999999998</c:v>
                </c:pt>
                <c:pt idx="2084">
                  <c:v>0.68959599999999999</c:v>
                </c:pt>
                <c:pt idx="2085">
                  <c:v>0.68959599999999999</c:v>
                </c:pt>
                <c:pt idx="2086">
                  <c:v>0.68282699999999996</c:v>
                </c:pt>
                <c:pt idx="2087">
                  <c:v>0.68282699999999996</c:v>
                </c:pt>
                <c:pt idx="2088">
                  <c:v>0.67604500000000001</c:v>
                </c:pt>
                <c:pt idx="2089">
                  <c:v>0.67604500000000001</c:v>
                </c:pt>
                <c:pt idx="2090">
                  <c:v>0.66925000000000001</c:v>
                </c:pt>
                <c:pt idx="2091">
                  <c:v>0.66244400000000003</c:v>
                </c:pt>
                <c:pt idx="2092">
                  <c:v>0.66244400000000003</c:v>
                </c:pt>
                <c:pt idx="2093">
                  <c:v>0.65788199999999997</c:v>
                </c:pt>
                <c:pt idx="2094">
                  <c:v>0.65788199999999997</c:v>
                </c:pt>
                <c:pt idx="2095">
                  <c:v>0.65100100000000005</c:v>
                </c:pt>
                <c:pt idx="2096">
                  <c:v>0.65100100000000005</c:v>
                </c:pt>
                <c:pt idx="2097">
                  <c:v>0.64410100000000003</c:v>
                </c:pt>
                <c:pt idx="2098">
                  <c:v>0.64410100000000003</c:v>
                </c:pt>
                <c:pt idx="2099">
                  <c:v>0.63717800000000002</c:v>
                </c:pt>
                <c:pt idx="2100">
                  <c:v>0.63717800000000002</c:v>
                </c:pt>
                <c:pt idx="2101">
                  <c:v>0.63255399999999995</c:v>
                </c:pt>
                <c:pt idx="2102">
                  <c:v>0.62560499999999997</c:v>
                </c:pt>
                <c:pt idx="2103">
                  <c:v>0.62560499999999997</c:v>
                </c:pt>
                <c:pt idx="2104">
                  <c:v>0.61864699999999995</c:v>
                </c:pt>
                <c:pt idx="2105">
                  <c:v>0.61864699999999995</c:v>
                </c:pt>
                <c:pt idx="2106">
                  <c:v>0.61174200000000001</c:v>
                </c:pt>
                <c:pt idx="2107">
                  <c:v>0.61174200000000001</c:v>
                </c:pt>
                <c:pt idx="2108">
                  <c:v>0.60487800000000003</c:v>
                </c:pt>
                <c:pt idx="2109">
                  <c:v>0.60487800000000003</c:v>
                </c:pt>
                <c:pt idx="2110">
                  <c:v>0.60031599999999996</c:v>
                </c:pt>
                <c:pt idx="2111">
                  <c:v>0.60031599999999996</c:v>
                </c:pt>
                <c:pt idx="2112">
                  <c:v>0.59346200000000005</c:v>
                </c:pt>
                <c:pt idx="2113">
                  <c:v>0.58661799999999997</c:v>
                </c:pt>
                <c:pt idx="2114">
                  <c:v>0.58661799999999997</c:v>
                </c:pt>
                <c:pt idx="2115">
                  <c:v>0.57974400000000004</c:v>
                </c:pt>
                <c:pt idx="2116">
                  <c:v>0.57974400000000004</c:v>
                </c:pt>
                <c:pt idx="2117">
                  <c:v>0.57514699999999996</c:v>
                </c:pt>
                <c:pt idx="2118">
                  <c:v>0.57514699999999996</c:v>
                </c:pt>
                <c:pt idx="2119">
                  <c:v>0.56819900000000001</c:v>
                </c:pt>
                <c:pt idx="2120">
                  <c:v>0.56819900000000001</c:v>
                </c:pt>
                <c:pt idx="2121">
                  <c:v>0.56121699999999997</c:v>
                </c:pt>
                <c:pt idx="2122">
                  <c:v>0.56121699999999997</c:v>
                </c:pt>
                <c:pt idx="2123">
                  <c:v>0.55419399999999996</c:v>
                </c:pt>
                <c:pt idx="2124">
                  <c:v>0.547153</c:v>
                </c:pt>
                <c:pt idx="2125">
                  <c:v>0.547153</c:v>
                </c:pt>
                <c:pt idx="2126">
                  <c:v>0.54244999999999999</c:v>
                </c:pt>
                <c:pt idx="2127">
                  <c:v>0.54244999999999999</c:v>
                </c:pt>
                <c:pt idx="2128">
                  <c:v>0.53540500000000002</c:v>
                </c:pt>
                <c:pt idx="2129">
                  <c:v>0.53540500000000002</c:v>
                </c:pt>
                <c:pt idx="2130">
                  <c:v>0.52840500000000001</c:v>
                </c:pt>
                <c:pt idx="2131">
                  <c:v>0.52840500000000001</c:v>
                </c:pt>
                <c:pt idx="2132">
                  <c:v>0.52144299999999999</c:v>
                </c:pt>
                <c:pt idx="2133">
                  <c:v>0.52144299999999999</c:v>
                </c:pt>
                <c:pt idx="2134">
                  <c:v>0.51682700000000004</c:v>
                </c:pt>
                <c:pt idx="2135">
                  <c:v>0.50992499999999996</c:v>
                </c:pt>
                <c:pt idx="2136">
                  <c:v>0.50992499999999996</c:v>
                </c:pt>
                <c:pt idx="2137">
                  <c:v>0.50301099999999999</c:v>
                </c:pt>
                <c:pt idx="2138">
                  <c:v>0.50301099999999999</c:v>
                </c:pt>
                <c:pt idx="2139">
                  <c:v>0.49608400000000002</c:v>
                </c:pt>
                <c:pt idx="2140">
                  <c:v>0.49608400000000002</c:v>
                </c:pt>
                <c:pt idx="2141">
                  <c:v>0.48913899999999999</c:v>
                </c:pt>
                <c:pt idx="2142">
                  <c:v>0.48913899999999999</c:v>
                </c:pt>
                <c:pt idx="2143">
                  <c:v>0.48441000000000001</c:v>
                </c:pt>
                <c:pt idx="2144">
                  <c:v>0.48441000000000001</c:v>
                </c:pt>
                <c:pt idx="2145">
                  <c:v>0.47736499999999998</c:v>
                </c:pt>
                <c:pt idx="2146">
                  <c:v>0.47028500000000001</c:v>
                </c:pt>
                <c:pt idx="2147">
                  <c:v>0.47028500000000001</c:v>
                </c:pt>
                <c:pt idx="2148">
                  <c:v>0.46363900000000002</c:v>
                </c:pt>
                <c:pt idx="2149">
                  <c:v>0.46363900000000002</c:v>
                </c:pt>
                <c:pt idx="2150">
                  <c:v>0.45915699999999998</c:v>
                </c:pt>
                <c:pt idx="2151">
                  <c:v>0.45915699999999998</c:v>
                </c:pt>
                <c:pt idx="2152">
                  <c:v>0.45250299999999999</c:v>
                </c:pt>
                <c:pt idx="2153">
                  <c:v>0.45250299999999999</c:v>
                </c:pt>
                <c:pt idx="2154">
                  <c:v>0.44579600000000003</c:v>
                </c:pt>
                <c:pt idx="2155">
                  <c:v>0.44579600000000003</c:v>
                </c:pt>
                <c:pt idx="2156">
                  <c:v>0.43920399999999998</c:v>
                </c:pt>
                <c:pt idx="2157">
                  <c:v>0.43482700000000002</c:v>
                </c:pt>
                <c:pt idx="2158">
                  <c:v>0.43482700000000002</c:v>
                </c:pt>
                <c:pt idx="2159">
                  <c:v>0.42821100000000001</c:v>
                </c:pt>
                <c:pt idx="2160">
                  <c:v>0.42821100000000001</c:v>
                </c:pt>
                <c:pt idx="2161">
                  <c:v>0.42167100000000002</c:v>
                </c:pt>
                <c:pt idx="2162">
                  <c:v>0.42167100000000002</c:v>
                </c:pt>
                <c:pt idx="2163">
                  <c:v>0.41511399999999998</c:v>
                </c:pt>
                <c:pt idx="2164">
                  <c:v>0.41511399999999998</c:v>
                </c:pt>
                <c:pt idx="2165">
                  <c:v>0.40854400000000002</c:v>
                </c:pt>
                <c:pt idx="2166">
                  <c:v>0.40854400000000002</c:v>
                </c:pt>
                <c:pt idx="2167">
                  <c:v>0.40407999999999999</c:v>
                </c:pt>
                <c:pt idx="2168">
                  <c:v>0.39744800000000002</c:v>
                </c:pt>
                <c:pt idx="2169">
                  <c:v>0.39744800000000002</c:v>
                </c:pt>
                <c:pt idx="2170">
                  <c:v>0.39080700000000002</c:v>
                </c:pt>
                <c:pt idx="2171">
                  <c:v>0.39080700000000002</c:v>
                </c:pt>
                <c:pt idx="2172">
                  <c:v>0.38415100000000002</c:v>
                </c:pt>
                <c:pt idx="2173">
                  <c:v>0.38415100000000002</c:v>
                </c:pt>
                <c:pt idx="2174">
                  <c:v>0.37969799999999998</c:v>
                </c:pt>
                <c:pt idx="2175">
                  <c:v>0.37969799999999998</c:v>
                </c:pt>
                <c:pt idx="2176">
                  <c:v>0.37302000000000002</c:v>
                </c:pt>
                <c:pt idx="2177">
                  <c:v>0.37302000000000002</c:v>
                </c:pt>
                <c:pt idx="2178">
                  <c:v>0.36627900000000002</c:v>
                </c:pt>
                <c:pt idx="2179">
                  <c:v>0.359628</c:v>
                </c:pt>
                <c:pt idx="2180">
                  <c:v>0.359628</c:v>
                </c:pt>
                <c:pt idx="2181">
                  <c:v>0.35522199999999998</c:v>
                </c:pt>
                <c:pt idx="2182">
                  <c:v>0.35522199999999998</c:v>
                </c:pt>
                <c:pt idx="2183">
                  <c:v>0.34861300000000001</c:v>
                </c:pt>
                <c:pt idx="2184">
                  <c:v>0.34861300000000001</c:v>
                </c:pt>
                <c:pt idx="2185">
                  <c:v>0.34200700000000001</c:v>
                </c:pt>
                <c:pt idx="2186">
                  <c:v>0.34200700000000001</c:v>
                </c:pt>
                <c:pt idx="2187">
                  <c:v>0.33539099999999999</c:v>
                </c:pt>
                <c:pt idx="2188">
                  <c:v>0.33539099999999999</c:v>
                </c:pt>
                <c:pt idx="2189">
                  <c:v>0.32869399999999999</c:v>
                </c:pt>
                <c:pt idx="2190">
                  <c:v>0.324268</c:v>
                </c:pt>
                <c:pt idx="2191">
                  <c:v>0.324268</c:v>
                </c:pt>
                <c:pt idx="2192">
                  <c:v>0.31759999999999999</c:v>
                </c:pt>
                <c:pt idx="2193">
                  <c:v>0.31759999999999999</c:v>
                </c:pt>
                <c:pt idx="2194">
                  <c:v>0.31090800000000002</c:v>
                </c:pt>
                <c:pt idx="2195">
                  <c:v>0.31090800000000002</c:v>
                </c:pt>
                <c:pt idx="2196">
                  <c:v>0.304178</c:v>
                </c:pt>
                <c:pt idx="2197">
                  <c:v>0.304178</c:v>
                </c:pt>
                <c:pt idx="2198">
                  <c:v>0.299701</c:v>
                </c:pt>
                <c:pt idx="2199">
                  <c:v>0.299701</c:v>
                </c:pt>
                <c:pt idx="2200">
                  <c:v>0.292962</c:v>
                </c:pt>
                <c:pt idx="2201">
                  <c:v>0.28614299999999998</c:v>
                </c:pt>
                <c:pt idx="2202">
                  <c:v>0.28614299999999998</c:v>
                </c:pt>
                <c:pt idx="2203">
                  <c:v>0.27940999999999999</c:v>
                </c:pt>
                <c:pt idx="2204">
                  <c:v>0.27940999999999999</c:v>
                </c:pt>
                <c:pt idx="2205">
                  <c:v>0.27272600000000002</c:v>
                </c:pt>
                <c:pt idx="2206">
                  <c:v>0.27272600000000002</c:v>
                </c:pt>
                <c:pt idx="2207">
                  <c:v>0.26821400000000001</c:v>
                </c:pt>
                <c:pt idx="2208">
                  <c:v>0.26821400000000001</c:v>
                </c:pt>
                <c:pt idx="2209">
                  <c:v>0.26157999999999998</c:v>
                </c:pt>
                <c:pt idx="2210">
                  <c:v>0.26157999999999998</c:v>
                </c:pt>
                <c:pt idx="2211">
                  <c:v>0.254938</c:v>
                </c:pt>
                <c:pt idx="2212">
                  <c:v>0.24829899999999999</c:v>
                </c:pt>
                <c:pt idx="2213">
                  <c:v>0.24829899999999999</c:v>
                </c:pt>
                <c:pt idx="2214">
                  <c:v>0.24385299999999999</c:v>
                </c:pt>
                <c:pt idx="2215">
                  <c:v>0.24385299999999999</c:v>
                </c:pt>
                <c:pt idx="2216">
                  <c:v>0.237151</c:v>
                </c:pt>
                <c:pt idx="2217">
                  <c:v>0.237151</c:v>
                </c:pt>
                <c:pt idx="2218">
                  <c:v>0.230404</c:v>
                </c:pt>
                <c:pt idx="2219">
                  <c:v>0.230404</c:v>
                </c:pt>
                <c:pt idx="2220">
                  <c:v>0.223603</c:v>
                </c:pt>
                <c:pt idx="2221">
                  <c:v>0.223603</c:v>
                </c:pt>
                <c:pt idx="2222">
                  <c:v>0.21907599999999999</c:v>
                </c:pt>
                <c:pt idx="2223">
                  <c:v>0.212177</c:v>
                </c:pt>
                <c:pt idx="2224">
                  <c:v>0.212177</c:v>
                </c:pt>
                <c:pt idx="2225">
                  <c:v>0.20533299999999999</c:v>
                </c:pt>
                <c:pt idx="2226">
                  <c:v>0.20533299999999999</c:v>
                </c:pt>
                <c:pt idx="2227">
                  <c:v>0.198487</c:v>
                </c:pt>
                <c:pt idx="2228">
                  <c:v>0.198487</c:v>
                </c:pt>
                <c:pt idx="2229">
                  <c:v>0.19170799999999999</c:v>
                </c:pt>
                <c:pt idx="2230">
                  <c:v>0.19170799999999999</c:v>
                </c:pt>
                <c:pt idx="2231">
                  <c:v>0.187171</c:v>
                </c:pt>
                <c:pt idx="2232">
                  <c:v>0.187171</c:v>
                </c:pt>
                <c:pt idx="2233">
                  <c:v>0.180475</c:v>
                </c:pt>
                <c:pt idx="2234">
                  <c:v>0.17380200000000001</c:v>
                </c:pt>
                <c:pt idx="2235">
                  <c:v>0.17380200000000001</c:v>
                </c:pt>
                <c:pt idx="2236">
                  <c:v>0.167106</c:v>
                </c:pt>
                <c:pt idx="2237">
                  <c:v>0.167106</c:v>
                </c:pt>
                <c:pt idx="2238">
                  <c:v>0.16266</c:v>
                </c:pt>
                <c:pt idx="2239">
                  <c:v>0.16266</c:v>
                </c:pt>
                <c:pt idx="2240">
                  <c:v>0.15595500000000001</c:v>
                </c:pt>
                <c:pt idx="2241">
                  <c:v>0.15595500000000001</c:v>
                </c:pt>
                <c:pt idx="2242">
                  <c:v>0.14913399999999999</c:v>
                </c:pt>
                <c:pt idx="2243">
                  <c:v>0.14913399999999999</c:v>
                </c:pt>
                <c:pt idx="2244">
                  <c:v>0.14232400000000001</c:v>
                </c:pt>
                <c:pt idx="2245">
                  <c:v>0.135495</c:v>
                </c:pt>
                <c:pt idx="2246">
                  <c:v>0.135495</c:v>
                </c:pt>
                <c:pt idx="2247">
                  <c:v>0.13093099999999999</c:v>
                </c:pt>
                <c:pt idx="2248">
                  <c:v>0.13093099999999999</c:v>
                </c:pt>
                <c:pt idx="2249">
                  <c:v>0.124081</c:v>
                </c:pt>
                <c:pt idx="2250">
                  <c:v>0.124081</c:v>
                </c:pt>
                <c:pt idx="2251">
                  <c:v>0.11720800000000001</c:v>
                </c:pt>
                <c:pt idx="2252">
                  <c:v>0.11720800000000001</c:v>
                </c:pt>
                <c:pt idx="2253">
                  <c:v>0.110374</c:v>
                </c:pt>
                <c:pt idx="2254">
                  <c:v>0.110374</c:v>
                </c:pt>
                <c:pt idx="2255">
                  <c:v>0.105846</c:v>
                </c:pt>
                <c:pt idx="2256">
                  <c:v>9.9094299999999996E-2</c:v>
                </c:pt>
                <c:pt idx="2257">
                  <c:v>9.9094299999999996E-2</c:v>
                </c:pt>
                <c:pt idx="2258">
                  <c:v>9.2364699999999994E-2</c:v>
                </c:pt>
                <c:pt idx="2259">
                  <c:v>9.2364699999999994E-2</c:v>
                </c:pt>
                <c:pt idx="2260">
                  <c:v>8.5618100000000003E-2</c:v>
                </c:pt>
                <c:pt idx="2261">
                  <c:v>8.5618100000000003E-2</c:v>
                </c:pt>
                <c:pt idx="2262">
                  <c:v>8.1129800000000002E-2</c:v>
                </c:pt>
                <c:pt idx="2263">
                  <c:v>8.1129800000000002E-2</c:v>
                </c:pt>
                <c:pt idx="2264">
                  <c:v>7.4370900000000004E-2</c:v>
                </c:pt>
                <c:pt idx="2265">
                  <c:v>7.4370900000000004E-2</c:v>
                </c:pt>
                <c:pt idx="2266">
                  <c:v>6.7608299999999996E-2</c:v>
                </c:pt>
                <c:pt idx="2267">
                  <c:v>6.08075E-2</c:v>
                </c:pt>
                <c:pt idx="2268">
                  <c:v>6.08075E-2</c:v>
                </c:pt>
                <c:pt idx="2269">
                  <c:v>5.3984400000000002E-2</c:v>
                </c:pt>
                <c:pt idx="2270">
                  <c:v>5.3984400000000002E-2</c:v>
                </c:pt>
                <c:pt idx="2271">
                  <c:v>4.9407600000000003E-2</c:v>
                </c:pt>
                <c:pt idx="2272">
                  <c:v>4.9407600000000003E-2</c:v>
                </c:pt>
                <c:pt idx="2273">
                  <c:v>4.2478099999999998E-2</c:v>
                </c:pt>
                <c:pt idx="2274">
                  <c:v>4.2478099999999998E-2</c:v>
                </c:pt>
                <c:pt idx="2275">
                  <c:v>3.5530800000000001E-2</c:v>
                </c:pt>
                <c:pt idx="2276">
                  <c:v>3.5530800000000001E-2</c:v>
                </c:pt>
                <c:pt idx="2277">
                  <c:v>2.4949300000000001E-2</c:v>
                </c:pt>
                <c:pt idx="2278">
                  <c:v>2.1065E-2</c:v>
                </c:pt>
                <c:pt idx="2279">
                  <c:v>2.1065E-2</c:v>
                </c:pt>
                <c:pt idx="2280">
                  <c:v>1.61532E-2</c:v>
                </c:pt>
                <c:pt idx="2281">
                  <c:v>1.61532E-2</c:v>
                </c:pt>
                <c:pt idx="2282">
                  <c:v>1.0667599999999999E-2</c:v>
                </c:pt>
                <c:pt idx="2283">
                  <c:v>1.0667599999999999E-2</c:v>
                </c:pt>
                <c:pt idx="2284">
                  <c:v>4.5908900000000002E-3</c:v>
                </c:pt>
                <c:pt idx="2285">
                  <c:v>4.5908900000000002E-3</c:v>
                </c:pt>
                <c:pt idx="2286">
                  <c:v>-1.8488599999999999E-3</c:v>
                </c:pt>
                <c:pt idx="2287">
                  <c:v>-1.8488599999999999E-3</c:v>
                </c:pt>
                <c:pt idx="2288">
                  <c:v>-6.2404799999999996E-3</c:v>
                </c:pt>
                <c:pt idx="2289">
                  <c:v>-1.2549899999999999E-2</c:v>
                </c:pt>
                <c:pt idx="2290">
                  <c:v>-1.2549899999999999E-2</c:v>
                </c:pt>
                <c:pt idx="2291">
                  <c:v>-1.8943100000000001E-2</c:v>
                </c:pt>
                <c:pt idx="2292">
                  <c:v>-1.8943100000000001E-2</c:v>
                </c:pt>
                <c:pt idx="2293">
                  <c:v>-2.6173999999999999E-2</c:v>
                </c:pt>
                <c:pt idx="2294">
                  <c:v>-2.6173999999999999E-2</c:v>
                </c:pt>
                <c:pt idx="2295">
                  <c:v>-3.0748600000000001E-2</c:v>
                </c:pt>
                <c:pt idx="2296">
                  <c:v>-3.0748600000000001E-2</c:v>
                </c:pt>
                <c:pt idx="2297">
                  <c:v>-3.74706E-2</c:v>
                </c:pt>
                <c:pt idx="2298">
                  <c:v>-3.74706E-2</c:v>
                </c:pt>
                <c:pt idx="2299">
                  <c:v>-4.4094000000000001E-2</c:v>
                </c:pt>
                <c:pt idx="2300">
                  <c:v>-5.0715400000000001E-2</c:v>
                </c:pt>
                <c:pt idx="2301">
                  <c:v>-5.0715400000000001E-2</c:v>
                </c:pt>
                <c:pt idx="2302">
                  <c:v>-5.7371499999999999E-2</c:v>
                </c:pt>
                <c:pt idx="2303">
                  <c:v>-5.7371499999999999E-2</c:v>
                </c:pt>
                <c:pt idx="2304">
                  <c:v>-6.1858999999999997E-2</c:v>
                </c:pt>
                <c:pt idx="2305">
                  <c:v>-6.1858999999999997E-2</c:v>
                </c:pt>
                <c:pt idx="2306">
                  <c:v>-6.8594500000000003E-2</c:v>
                </c:pt>
                <c:pt idx="2307">
                  <c:v>-6.8594500000000003E-2</c:v>
                </c:pt>
                <c:pt idx="2308">
                  <c:v>-7.5357900000000005E-2</c:v>
                </c:pt>
                <c:pt idx="2309">
                  <c:v>-7.5357900000000005E-2</c:v>
                </c:pt>
                <c:pt idx="2310">
                  <c:v>-8.2109299999999996E-2</c:v>
                </c:pt>
                <c:pt idx="2311">
                  <c:v>-8.6612599999999998E-2</c:v>
                </c:pt>
                <c:pt idx="2312">
                  <c:v>-8.6612599999999998E-2</c:v>
                </c:pt>
                <c:pt idx="2313">
                  <c:v>-9.3365600000000007E-2</c:v>
                </c:pt>
                <c:pt idx="2314">
                  <c:v>-9.3365600000000007E-2</c:v>
                </c:pt>
                <c:pt idx="2315">
                  <c:v>-0.100087</c:v>
                </c:pt>
                <c:pt idx="2316">
                  <c:v>-0.100087</c:v>
                </c:pt>
                <c:pt idx="2317">
                  <c:v>-0.10671899999999999</c:v>
                </c:pt>
                <c:pt idx="2318">
                  <c:v>-0.10671899999999999</c:v>
                </c:pt>
                <c:pt idx="2319">
                  <c:v>-0.113401</c:v>
                </c:pt>
                <c:pt idx="2320">
                  <c:v>-0.113401</c:v>
                </c:pt>
                <c:pt idx="2321">
                  <c:v>-0.11788899999999999</c:v>
                </c:pt>
                <c:pt idx="2322">
                  <c:v>-0.12460499999999999</c:v>
                </c:pt>
                <c:pt idx="2323">
                  <c:v>-0.12460499999999999</c:v>
                </c:pt>
                <c:pt idx="2324">
                  <c:v>-0.13128799999999999</c:v>
                </c:pt>
                <c:pt idx="2325">
                  <c:v>-0.13128799999999999</c:v>
                </c:pt>
                <c:pt idx="2326">
                  <c:v>-0.13797499999999999</c:v>
                </c:pt>
                <c:pt idx="2327">
                  <c:v>-0.13797499999999999</c:v>
                </c:pt>
                <c:pt idx="2328">
                  <c:v>-0.142482</c:v>
                </c:pt>
                <c:pt idx="2329">
                  <c:v>-0.142482</c:v>
                </c:pt>
                <c:pt idx="2330">
                  <c:v>-0.14929500000000001</c:v>
                </c:pt>
                <c:pt idx="2331">
                  <c:v>-0.14929500000000001</c:v>
                </c:pt>
                <c:pt idx="2332">
                  <c:v>-0.156139</c:v>
                </c:pt>
                <c:pt idx="2333">
                  <c:v>-0.16297</c:v>
                </c:pt>
                <c:pt idx="2334">
                  <c:v>-0.16297</c:v>
                </c:pt>
                <c:pt idx="2335">
                  <c:v>-0.169824</c:v>
                </c:pt>
                <c:pt idx="2336">
                  <c:v>-0.169824</c:v>
                </c:pt>
                <c:pt idx="2337">
                  <c:v>-0.17439299999999999</c:v>
                </c:pt>
                <c:pt idx="2338">
                  <c:v>-0.17439299999999999</c:v>
                </c:pt>
                <c:pt idx="2339">
                  <c:v>-0.181229</c:v>
                </c:pt>
                <c:pt idx="2340">
                  <c:v>-0.181229</c:v>
                </c:pt>
                <c:pt idx="2341">
                  <c:v>-0.18800900000000001</c:v>
                </c:pt>
                <c:pt idx="2342">
                  <c:v>-0.18800900000000001</c:v>
                </c:pt>
                <c:pt idx="2343">
                  <c:v>-0.194743</c:v>
                </c:pt>
                <c:pt idx="2344">
                  <c:v>-0.19856399999999999</c:v>
                </c:pt>
                <c:pt idx="2345">
                  <c:v>-0.19856399999999999</c:v>
                </c:pt>
                <c:pt idx="2346">
                  <c:v>-0.20580699999999999</c:v>
                </c:pt>
                <c:pt idx="2347">
                  <c:v>-0.20580699999999999</c:v>
                </c:pt>
                <c:pt idx="2348">
                  <c:v>-0.212592</c:v>
                </c:pt>
                <c:pt idx="2349">
                  <c:v>-0.212592</c:v>
                </c:pt>
                <c:pt idx="2350">
                  <c:v>-0.21923200000000001</c:v>
                </c:pt>
                <c:pt idx="2351">
                  <c:v>-0.21923200000000001</c:v>
                </c:pt>
                <c:pt idx="2352">
                  <c:v>-0.22589899999999999</c:v>
                </c:pt>
                <c:pt idx="2353">
                  <c:v>-0.22589899999999999</c:v>
                </c:pt>
                <c:pt idx="2354">
                  <c:v>-0.230382</c:v>
                </c:pt>
                <c:pt idx="2355">
                  <c:v>-0.23713999999999999</c:v>
                </c:pt>
                <c:pt idx="2356">
                  <c:v>-0.23713999999999999</c:v>
                </c:pt>
                <c:pt idx="2357">
                  <c:v>-0.24390800000000001</c:v>
                </c:pt>
                <c:pt idx="2358">
                  <c:v>-0.24390800000000001</c:v>
                </c:pt>
                <c:pt idx="2359">
                  <c:v>-0.25068400000000002</c:v>
                </c:pt>
                <c:pt idx="2360">
                  <c:v>-0.25068400000000002</c:v>
                </c:pt>
                <c:pt idx="2361">
                  <c:v>-0.25520199999999998</c:v>
                </c:pt>
                <c:pt idx="2362">
                  <c:v>-0.25520199999999998</c:v>
                </c:pt>
                <c:pt idx="2363">
                  <c:v>-0.26196000000000003</c:v>
                </c:pt>
                <c:pt idx="2364">
                  <c:v>-0.26196000000000003</c:v>
                </c:pt>
                <c:pt idx="2365">
                  <c:v>-0.26869900000000002</c:v>
                </c:pt>
                <c:pt idx="2366">
                  <c:v>-0.27540399999999998</c:v>
                </c:pt>
                <c:pt idx="2367">
                  <c:v>-0.27540399999999998</c:v>
                </c:pt>
                <c:pt idx="2368">
                  <c:v>-0.28209000000000001</c:v>
                </c:pt>
                <c:pt idx="2369">
                  <c:v>-0.28209000000000001</c:v>
                </c:pt>
                <c:pt idx="2370">
                  <c:v>-0.28653499999999998</c:v>
                </c:pt>
                <c:pt idx="2371">
                  <c:v>-0.28653499999999998</c:v>
                </c:pt>
                <c:pt idx="2372">
                  <c:v>-0.29319499999999998</c:v>
                </c:pt>
                <c:pt idx="2373">
                  <c:v>-0.29319499999999998</c:v>
                </c:pt>
                <c:pt idx="2374">
                  <c:v>-0.29982300000000001</c:v>
                </c:pt>
                <c:pt idx="2375">
                  <c:v>-0.29982300000000001</c:v>
                </c:pt>
                <c:pt idx="2376">
                  <c:v>-0.30645499999999998</c:v>
                </c:pt>
                <c:pt idx="2377">
                  <c:v>-0.30807200000000001</c:v>
                </c:pt>
                <c:pt idx="2378">
                  <c:v>-0.30807200000000001</c:v>
                </c:pt>
                <c:pt idx="2379">
                  <c:v>-0.31690800000000002</c:v>
                </c:pt>
                <c:pt idx="2380">
                  <c:v>-0.31690800000000002</c:v>
                </c:pt>
                <c:pt idx="2381">
                  <c:v>-0.324264</c:v>
                </c:pt>
                <c:pt idx="2382">
                  <c:v>-0.324264</c:v>
                </c:pt>
                <c:pt idx="2383">
                  <c:v>-0.33114399999999999</c:v>
                </c:pt>
                <c:pt idx="2384">
                  <c:v>-0.33114399999999999</c:v>
                </c:pt>
                <c:pt idx="2385">
                  <c:v>-0.33785799999999999</c:v>
                </c:pt>
                <c:pt idx="2386">
                  <c:v>-0.33785799999999999</c:v>
                </c:pt>
                <c:pt idx="2387">
                  <c:v>-0.34231</c:v>
                </c:pt>
                <c:pt idx="2388">
                  <c:v>-0.34896500000000003</c:v>
                </c:pt>
                <c:pt idx="2389">
                  <c:v>-0.34896500000000003</c:v>
                </c:pt>
                <c:pt idx="2390">
                  <c:v>-0.35558400000000001</c:v>
                </c:pt>
                <c:pt idx="2391">
                  <c:v>-0.35558400000000001</c:v>
                </c:pt>
                <c:pt idx="2392">
                  <c:v>-0.36219699999999999</c:v>
                </c:pt>
                <c:pt idx="2393">
                  <c:v>-0.36219699999999999</c:v>
                </c:pt>
                <c:pt idx="2394">
                  <c:v>-0.36879299999999998</c:v>
                </c:pt>
                <c:pt idx="2395">
                  <c:v>-0.36879299999999998</c:v>
                </c:pt>
                <c:pt idx="2396">
                  <c:v>-0.37318600000000002</c:v>
                </c:pt>
                <c:pt idx="2397">
                  <c:v>-0.37318600000000002</c:v>
                </c:pt>
                <c:pt idx="2398">
                  <c:v>-0.37975399999999998</c:v>
                </c:pt>
                <c:pt idx="2399">
                  <c:v>-0.386324</c:v>
                </c:pt>
                <c:pt idx="2400">
                  <c:v>-0.386324</c:v>
                </c:pt>
                <c:pt idx="2401">
                  <c:v>-0.39292899999999997</c:v>
                </c:pt>
                <c:pt idx="2402">
                  <c:v>-0.39292899999999997</c:v>
                </c:pt>
                <c:pt idx="2403">
                  <c:v>-0.39957999999999999</c:v>
                </c:pt>
                <c:pt idx="2404">
                  <c:v>-0.39957999999999999</c:v>
                </c:pt>
                <c:pt idx="2405">
                  <c:v>-0.40401999999999999</c:v>
                </c:pt>
                <c:pt idx="2406">
                  <c:v>-0.40401999999999999</c:v>
                </c:pt>
                <c:pt idx="2407">
                  <c:v>-0.41069600000000001</c:v>
                </c:pt>
                <c:pt idx="2408">
                  <c:v>-0.41069600000000001</c:v>
                </c:pt>
                <c:pt idx="2409">
                  <c:v>-0.41736099999999998</c:v>
                </c:pt>
                <c:pt idx="2410">
                  <c:v>-0.41736099999999998</c:v>
                </c:pt>
                <c:pt idx="2411">
                  <c:v>-0.42403000000000002</c:v>
                </c:pt>
                <c:pt idx="2412">
                  <c:v>-0.42846800000000002</c:v>
                </c:pt>
                <c:pt idx="2413">
                  <c:v>-0.42846800000000002</c:v>
                </c:pt>
                <c:pt idx="2414">
                  <c:v>-0.43513800000000002</c:v>
                </c:pt>
                <c:pt idx="2415">
                  <c:v>-0.43513800000000002</c:v>
                </c:pt>
                <c:pt idx="2416">
                  <c:v>-0.44000400000000001</c:v>
                </c:pt>
                <c:pt idx="2417">
                  <c:v>-0.44000400000000001</c:v>
                </c:pt>
                <c:pt idx="2418">
                  <c:v>-0.44779999999999998</c:v>
                </c:pt>
                <c:pt idx="2419">
                  <c:v>-0.44779999999999998</c:v>
                </c:pt>
                <c:pt idx="2420">
                  <c:v>-0.45467400000000002</c:v>
                </c:pt>
                <c:pt idx="2421">
                  <c:v>-0.45467400000000002</c:v>
                </c:pt>
                <c:pt idx="2422">
                  <c:v>-0.45906400000000003</c:v>
                </c:pt>
                <c:pt idx="2423">
                  <c:v>-0.46554299999999998</c:v>
                </c:pt>
                <c:pt idx="2424">
                  <c:v>-0.46554299999999998</c:v>
                </c:pt>
                <c:pt idx="2425">
                  <c:v>-0.47201799999999999</c:v>
                </c:pt>
                <c:pt idx="2426">
                  <c:v>-0.47201799999999999</c:v>
                </c:pt>
                <c:pt idx="2427">
                  <c:v>-0.47855399999999998</c:v>
                </c:pt>
                <c:pt idx="2428">
                  <c:v>-0.47855399999999998</c:v>
                </c:pt>
                <c:pt idx="2429">
                  <c:v>-0.48293700000000001</c:v>
                </c:pt>
                <c:pt idx="2430">
                  <c:v>-0.48293700000000001</c:v>
                </c:pt>
                <c:pt idx="2431">
                  <c:v>-0.48952200000000001</c:v>
                </c:pt>
                <c:pt idx="2432">
                  <c:v>-0.48952200000000001</c:v>
                </c:pt>
                <c:pt idx="2433">
                  <c:v>-0.496116</c:v>
                </c:pt>
                <c:pt idx="2434">
                  <c:v>-0.50270300000000001</c:v>
                </c:pt>
                <c:pt idx="2435">
                  <c:v>-0.50270300000000001</c:v>
                </c:pt>
                <c:pt idx="2436">
                  <c:v>-0.50929000000000002</c:v>
                </c:pt>
                <c:pt idx="2437">
                  <c:v>-0.50929000000000002</c:v>
                </c:pt>
                <c:pt idx="2438">
                  <c:v>-0.51367600000000002</c:v>
                </c:pt>
                <c:pt idx="2439">
                  <c:v>-0.51367600000000002</c:v>
                </c:pt>
                <c:pt idx="2440">
                  <c:v>-0.52020699999999997</c:v>
                </c:pt>
                <c:pt idx="2441">
                  <c:v>-0.52020699999999997</c:v>
                </c:pt>
                <c:pt idx="2442">
                  <c:v>-0.52668099999999995</c:v>
                </c:pt>
                <c:pt idx="2443">
                  <c:v>-0.52668099999999995</c:v>
                </c:pt>
                <c:pt idx="2444">
                  <c:v>-0.53313200000000005</c:v>
                </c:pt>
                <c:pt idx="2445">
                  <c:v>-0.53742000000000001</c:v>
                </c:pt>
                <c:pt idx="2446">
                  <c:v>-0.53742000000000001</c:v>
                </c:pt>
                <c:pt idx="2447">
                  <c:v>-0.54390899999999998</c:v>
                </c:pt>
                <c:pt idx="2448">
                  <c:v>-0.54390899999999998</c:v>
                </c:pt>
                <c:pt idx="2449">
                  <c:v>-0.55032499999999995</c:v>
                </c:pt>
                <c:pt idx="2450">
                  <c:v>-0.55032499999999995</c:v>
                </c:pt>
                <c:pt idx="2451">
                  <c:v>-0.55679299999999998</c:v>
                </c:pt>
                <c:pt idx="2452">
                  <c:v>-0.55679299999999998</c:v>
                </c:pt>
                <c:pt idx="2453">
                  <c:v>-0.56328999999999996</c:v>
                </c:pt>
                <c:pt idx="2454">
                  <c:v>-0.56328999999999996</c:v>
                </c:pt>
                <c:pt idx="2455">
                  <c:v>-0.56770100000000001</c:v>
                </c:pt>
                <c:pt idx="2456">
                  <c:v>-0.57423299999999999</c:v>
                </c:pt>
                <c:pt idx="2457">
                  <c:v>-0.57423299999999999</c:v>
                </c:pt>
                <c:pt idx="2458">
                  <c:v>-0.58074700000000001</c:v>
                </c:pt>
                <c:pt idx="2459">
                  <c:v>-0.58074700000000001</c:v>
                </c:pt>
                <c:pt idx="2460">
                  <c:v>-0.58725899999999998</c:v>
                </c:pt>
                <c:pt idx="2461">
                  <c:v>-0.58725899999999998</c:v>
                </c:pt>
                <c:pt idx="2462">
                  <c:v>-0.59159200000000001</c:v>
                </c:pt>
                <c:pt idx="2463">
                  <c:v>-0.59159200000000001</c:v>
                </c:pt>
                <c:pt idx="2464">
                  <c:v>-0.59806099999999995</c:v>
                </c:pt>
                <c:pt idx="2465">
                  <c:v>-0.59806099999999995</c:v>
                </c:pt>
                <c:pt idx="2466">
                  <c:v>-0.60447899999999999</c:v>
                </c:pt>
                <c:pt idx="2467">
                  <c:v>-0.61088600000000004</c:v>
                </c:pt>
                <c:pt idx="2468">
                  <c:v>-0.61088600000000004</c:v>
                </c:pt>
                <c:pt idx="2469">
                  <c:v>-0.61726400000000003</c:v>
                </c:pt>
                <c:pt idx="2470">
                  <c:v>-0.61726400000000003</c:v>
                </c:pt>
                <c:pt idx="2471">
                  <c:v>-0.62151299999999998</c:v>
                </c:pt>
                <c:pt idx="2472">
                  <c:v>-0.62151299999999998</c:v>
                </c:pt>
                <c:pt idx="2473">
                  <c:v>-0.62786299999999995</c:v>
                </c:pt>
                <c:pt idx="2474">
                  <c:v>-0.62786299999999995</c:v>
                </c:pt>
                <c:pt idx="2475">
                  <c:v>-0.63422199999999995</c:v>
                </c:pt>
                <c:pt idx="2476">
                  <c:v>-0.63422199999999995</c:v>
                </c:pt>
                <c:pt idx="2477">
                  <c:v>-0.64062699999999995</c:v>
                </c:pt>
                <c:pt idx="2478">
                  <c:v>-0.644922</c:v>
                </c:pt>
                <c:pt idx="2479">
                  <c:v>-0.644922</c:v>
                </c:pt>
                <c:pt idx="2480">
                  <c:v>-0.65137100000000003</c:v>
                </c:pt>
                <c:pt idx="2481">
                  <c:v>-0.65137100000000003</c:v>
                </c:pt>
                <c:pt idx="2482">
                  <c:v>-0.65781699999999999</c:v>
                </c:pt>
                <c:pt idx="2483">
                  <c:v>-0.65781699999999999</c:v>
                </c:pt>
                <c:pt idx="2484">
                  <c:v>-0.66415900000000005</c:v>
                </c:pt>
                <c:pt idx="2485">
                  <c:v>-0.66415900000000005</c:v>
                </c:pt>
                <c:pt idx="2486">
                  <c:v>-0.66850200000000004</c:v>
                </c:pt>
                <c:pt idx="2487">
                  <c:v>-0.66850200000000004</c:v>
                </c:pt>
                <c:pt idx="2488">
                  <c:v>-0.67544000000000004</c:v>
                </c:pt>
                <c:pt idx="2489">
                  <c:v>-0.68235599999999996</c:v>
                </c:pt>
                <c:pt idx="2490">
                  <c:v>-0.68235599999999996</c:v>
                </c:pt>
                <c:pt idx="2491">
                  <c:v>-0.688944</c:v>
                </c:pt>
                <c:pt idx="2492">
                  <c:v>-0.688944</c:v>
                </c:pt>
                <c:pt idx="2493">
                  <c:v>-0.69607399999999997</c:v>
                </c:pt>
                <c:pt idx="2494">
                  <c:v>-0.69607399999999997</c:v>
                </c:pt>
                <c:pt idx="2495">
                  <c:v>-0.70067599999999997</c:v>
                </c:pt>
                <c:pt idx="2496">
                  <c:v>-0.70067599999999997</c:v>
                </c:pt>
                <c:pt idx="2497">
                  <c:v>-0.70751600000000003</c:v>
                </c:pt>
                <c:pt idx="2498">
                  <c:v>-0.70751600000000003</c:v>
                </c:pt>
                <c:pt idx="2499">
                  <c:v>-0.71433999999999997</c:v>
                </c:pt>
                <c:pt idx="2500">
                  <c:v>-0.72121000000000002</c:v>
                </c:pt>
                <c:pt idx="2501">
                  <c:v>-0.72121000000000002</c:v>
                </c:pt>
                <c:pt idx="2502">
                  <c:v>-0.72811499999999996</c:v>
                </c:pt>
                <c:pt idx="2503">
                  <c:v>-0.72811499999999996</c:v>
                </c:pt>
                <c:pt idx="2504">
                  <c:v>-0.73273600000000005</c:v>
                </c:pt>
                <c:pt idx="2505">
                  <c:v>-0.73273600000000005</c:v>
                </c:pt>
                <c:pt idx="2506">
                  <c:v>-0.73964200000000002</c:v>
                </c:pt>
                <c:pt idx="2507">
                  <c:v>-0.73964200000000002</c:v>
                </c:pt>
                <c:pt idx="2508">
                  <c:v>-0.746556</c:v>
                </c:pt>
                <c:pt idx="2509">
                  <c:v>-0.746556</c:v>
                </c:pt>
                <c:pt idx="2510">
                  <c:v>-0.75345899999999999</c:v>
                </c:pt>
                <c:pt idx="2511">
                  <c:v>-0.75805</c:v>
                </c:pt>
                <c:pt idx="2512">
                  <c:v>-0.75805</c:v>
                </c:pt>
                <c:pt idx="2513">
                  <c:v>-0.76497499999999996</c:v>
                </c:pt>
                <c:pt idx="2514">
                  <c:v>-0.76497499999999996</c:v>
                </c:pt>
                <c:pt idx="2515">
                  <c:v>-0.771783</c:v>
                </c:pt>
                <c:pt idx="2516">
                  <c:v>-0.771783</c:v>
                </c:pt>
                <c:pt idx="2517">
                  <c:v>-0.77857399999999999</c:v>
                </c:pt>
                <c:pt idx="2518">
                  <c:v>-0.77857399999999999</c:v>
                </c:pt>
                <c:pt idx="2519">
                  <c:v>-0.78534099999999996</c:v>
                </c:pt>
                <c:pt idx="2520">
                  <c:v>-0.78534099999999996</c:v>
                </c:pt>
                <c:pt idx="2521">
                  <c:v>-0.78984500000000002</c:v>
                </c:pt>
                <c:pt idx="2522">
                  <c:v>-0.79659100000000005</c:v>
                </c:pt>
                <c:pt idx="2523">
                  <c:v>-0.79659100000000005</c:v>
                </c:pt>
                <c:pt idx="2524">
                  <c:v>-0.80335299999999998</c:v>
                </c:pt>
                <c:pt idx="2525">
                  <c:v>-0.80335299999999998</c:v>
                </c:pt>
                <c:pt idx="2526">
                  <c:v>-0.810168</c:v>
                </c:pt>
                <c:pt idx="2527">
                  <c:v>-0.810168</c:v>
                </c:pt>
                <c:pt idx="2528">
                  <c:v>-0.81473300000000004</c:v>
                </c:pt>
                <c:pt idx="2529">
                  <c:v>-0.81473300000000004</c:v>
                </c:pt>
                <c:pt idx="2530">
                  <c:v>-0.82157800000000003</c:v>
                </c:pt>
                <c:pt idx="2531">
                  <c:v>-0.82157800000000003</c:v>
                </c:pt>
                <c:pt idx="2532">
                  <c:v>-0.82841900000000002</c:v>
                </c:pt>
                <c:pt idx="2533">
                  <c:v>-0.835256</c:v>
                </c:pt>
                <c:pt idx="2534">
                  <c:v>-0.835256</c:v>
                </c:pt>
                <c:pt idx="2535">
                  <c:v>-0.84210099999999999</c:v>
                </c:pt>
                <c:pt idx="2536">
                  <c:v>-0.84210099999999999</c:v>
                </c:pt>
                <c:pt idx="2537">
                  <c:v>-0.84664099999999998</c:v>
                </c:pt>
                <c:pt idx="2538">
                  <c:v>-0.84664099999999998</c:v>
                </c:pt>
                <c:pt idx="2539">
                  <c:v>-0.85341500000000003</c:v>
                </c:pt>
                <c:pt idx="2540">
                  <c:v>-0.85341500000000003</c:v>
                </c:pt>
                <c:pt idx="2541">
                  <c:v>-0.860155</c:v>
                </c:pt>
                <c:pt idx="2542">
                  <c:v>-0.860155</c:v>
                </c:pt>
                <c:pt idx="2543">
                  <c:v>-0.86686600000000003</c:v>
                </c:pt>
                <c:pt idx="2544">
                  <c:v>-0.87133400000000005</c:v>
                </c:pt>
                <c:pt idx="2545">
                  <c:v>-0.87133400000000005</c:v>
                </c:pt>
                <c:pt idx="2546">
                  <c:v>-0.87800999999999996</c:v>
                </c:pt>
                <c:pt idx="2547">
                  <c:v>-0.87800999999999996</c:v>
                </c:pt>
                <c:pt idx="2548">
                  <c:v>-0.88471100000000003</c:v>
                </c:pt>
                <c:pt idx="2549">
                  <c:v>-0.88471100000000003</c:v>
                </c:pt>
                <c:pt idx="2550">
                  <c:v>-0.89145799999999997</c:v>
                </c:pt>
                <c:pt idx="2551">
                  <c:v>-0.89145799999999997</c:v>
                </c:pt>
                <c:pt idx="2552">
                  <c:v>-0.89825200000000005</c:v>
                </c:pt>
                <c:pt idx="2553">
                  <c:v>-0.89825200000000005</c:v>
                </c:pt>
                <c:pt idx="2554">
                  <c:v>-0.90278400000000003</c:v>
                </c:pt>
                <c:pt idx="2555">
                  <c:v>-0.90958300000000003</c:v>
                </c:pt>
                <c:pt idx="2556">
                  <c:v>-0.90958300000000003</c:v>
                </c:pt>
                <c:pt idx="2557">
                  <c:v>-0.91639000000000004</c:v>
                </c:pt>
                <c:pt idx="2558">
                  <c:v>-0.91639000000000004</c:v>
                </c:pt>
                <c:pt idx="2559">
                  <c:v>-0.92318800000000001</c:v>
                </c:pt>
                <c:pt idx="2560">
                  <c:v>-0.92318800000000001</c:v>
                </c:pt>
                <c:pt idx="2561">
                  <c:v>-0.92771499999999996</c:v>
                </c:pt>
                <c:pt idx="2562">
                  <c:v>-0.92771499999999996</c:v>
                </c:pt>
                <c:pt idx="2563">
                  <c:v>-0.93447199999999997</c:v>
                </c:pt>
                <c:pt idx="2564">
                  <c:v>-0.93447199999999997</c:v>
                </c:pt>
                <c:pt idx="2565">
                  <c:v>-0.94119399999999998</c:v>
                </c:pt>
                <c:pt idx="2566">
                  <c:v>-0.94790799999999997</c:v>
                </c:pt>
                <c:pt idx="2567">
                  <c:v>-0.94790799999999997</c:v>
                </c:pt>
                <c:pt idx="2568">
                  <c:v>-0.954596</c:v>
                </c:pt>
                <c:pt idx="2569">
                  <c:v>-0.954596</c:v>
                </c:pt>
                <c:pt idx="2570">
                  <c:v>-0.95903499999999997</c:v>
                </c:pt>
                <c:pt idx="2571">
                  <c:v>-0.95903499999999997</c:v>
                </c:pt>
                <c:pt idx="2572">
                  <c:v>-0.9657</c:v>
                </c:pt>
                <c:pt idx="2573">
                  <c:v>-0.9657</c:v>
                </c:pt>
                <c:pt idx="2574">
                  <c:v>-0.97243800000000002</c:v>
                </c:pt>
                <c:pt idx="2575">
                  <c:v>-0.97243800000000002</c:v>
                </c:pt>
                <c:pt idx="2576">
                  <c:v>-0.97916199999999998</c:v>
                </c:pt>
                <c:pt idx="2577">
                  <c:v>-0.983649</c:v>
                </c:pt>
                <c:pt idx="2578">
                  <c:v>-0.983649</c:v>
                </c:pt>
                <c:pt idx="2579">
                  <c:v>-0.99038599999999999</c:v>
                </c:pt>
                <c:pt idx="2580">
                  <c:v>-0.99038599999999999</c:v>
                </c:pt>
                <c:pt idx="2581">
                  <c:v>-0.99712199999999995</c:v>
                </c:pt>
                <c:pt idx="2582">
                  <c:v>-0.99712199999999995</c:v>
                </c:pt>
                <c:pt idx="2583">
                  <c:v>-1.00386</c:v>
                </c:pt>
                <c:pt idx="2584">
                  <c:v>-1.00386</c:v>
                </c:pt>
                <c:pt idx="2585">
                  <c:v>-1.01058</c:v>
                </c:pt>
                <c:pt idx="2586">
                  <c:v>-1.01058</c:v>
                </c:pt>
                <c:pt idx="2587">
                  <c:v>-1.01505</c:v>
                </c:pt>
                <c:pt idx="2588">
                  <c:v>-1.0217499999999999</c:v>
                </c:pt>
                <c:pt idx="2589">
                  <c:v>-1.0217499999999999</c:v>
                </c:pt>
                <c:pt idx="2590">
                  <c:v>-1.02843</c:v>
                </c:pt>
                <c:pt idx="2591">
                  <c:v>-1.02843</c:v>
                </c:pt>
                <c:pt idx="2592">
                  <c:v>-1.0350999999999999</c:v>
                </c:pt>
                <c:pt idx="2593">
                  <c:v>-1.0350999999999999</c:v>
                </c:pt>
                <c:pt idx="2594">
                  <c:v>-1.03952</c:v>
                </c:pt>
                <c:pt idx="2595">
                  <c:v>-1.03952</c:v>
                </c:pt>
                <c:pt idx="2596">
                  <c:v>-1.04616</c:v>
                </c:pt>
                <c:pt idx="2597">
                  <c:v>-1.04616</c:v>
                </c:pt>
                <c:pt idx="2598">
                  <c:v>-1.0528</c:v>
                </c:pt>
                <c:pt idx="2599">
                  <c:v>-1.05949</c:v>
                </c:pt>
                <c:pt idx="2600">
                  <c:v>-1.05949</c:v>
                </c:pt>
                <c:pt idx="2601">
                  <c:v>-1.0661799999999999</c:v>
                </c:pt>
                <c:pt idx="2602">
                  <c:v>-1.0661799999999999</c:v>
                </c:pt>
                <c:pt idx="2603">
                  <c:v>-1.0706599999999999</c:v>
                </c:pt>
                <c:pt idx="2604">
                  <c:v>-1.0706599999999999</c:v>
                </c:pt>
                <c:pt idx="2605">
                  <c:v>-1.0773600000000001</c:v>
                </c:pt>
                <c:pt idx="2606">
                  <c:v>-1.0773600000000001</c:v>
                </c:pt>
                <c:pt idx="2607">
                  <c:v>-1.0840700000000001</c:v>
                </c:pt>
                <c:pt idx="2608">
                  <c:v>-1.0840700000000001</c:v>
                </c:pt>
                <c:pt idx="2609">
                  <c:v>-1.09077</c:v>
                </c:pt>
                <c:pt idx="2610">
                  <c:v>-1.0952299999999999</c:v>
                </c:pt>
                <c:pt idx="2611">
                  <c:v>-1.0952299999999999</c:v>
                </c:pt>
                <c:pt idx="2612">
                  <c:v>-1.1019000000000001</c:v>
                </c:pt>
                <c:pt idx="2613">
                  <c:v>-1.1019000000000001</c:v>
                </c:pt>
                <c:pt idx="2614">
                  <c:v>-1.1085400000000001</c:v>
                </c:pt>
                <c:pt idx="2615">
                  <c:v>-1.1085400000000001</c:v>
                </c:pt>
                <c:pt idx="2616">
                  <c:v>-1.1151599999999999</c:v>
                </c:pt>
                <c:pt idx="2617">
                  <c:v>-1.1151599999999999</c:v>
                </c:pt>
                <c:pt idx="2618">
                  <c:v>-1.1217699999999999</c:v>
                </c:pt>
                <c:pt idx="2619">
                  <c:v>-1.1217699999999999</c:v>
                </c:pt>
                <c:pt idx="2620">
                  <c:v>-1.12616</c:v>
                </c:pt>
                <c:pt idx="2621">
                  <c:v>-1.1327499999999999</c:v>
                </c:pt>
                <c:pt idx="2622">
                  <c:v>-1.1327499999999999</c:v>
                </c:pt>
                <c:pt idx="2623">
                  <c:v>-1.13937</c:v>
                </c:pt>
                <c:pt idx="2624">
                  <c:v>-1.13937</c:v>
                </c:pt>
                <c:pt idx="2625">
                  <c:v>-1.1460300000000001</c:v>
                </c:pt>
                <c:pt idx="2626">
                  <c:v>-1.1460300000000001</c:v>
                </c:pt>
                <c:pt idx="2627">
                  <c:v>-1.1504700000000001</c:v>
                </c:pt>
                <c:pt idx="2628">
                  <c:v>-1.1504700000000001</c:v>
                </c:pt>
                <c:pt idx="2629">
                  <c:v>-1.1572</c:v>
                </c:pt>
                <c:pt idx="2630">
                  <c:v>-1.1572</c:v>
                </c:pt>
                <c:pt idx="2631">
                  <c:v>-1.16387</c:v>
                </c:pt>
                <c:pt idx="2632">
                  <c:v>-1.1705300000000001</c:v>
                </c:pt>
                <c:pt idx="2633">
                  <c:v>-1.1705300000000001</c:v>
                </c:pt>
                <c:pt idx="2634">
                  <c:v>-1.1771799999999999</c:v>
                </c:pt>
                <c:pt idx="2635">
                  <c:v>-1.1771799999999999</c:v>
                </c:pt>
                <c:pt idx="2636">
                  <c:v>-1.18161</c:v>
                </c:pt>
                <c:pt idx="2637">
                  <c:v>-1.18161</c:v>
                </c:pt>
                <c:pt idx="2638">
                  <c:v>-1.1882200000000001</c:v>
                </c:pt>
                <c:pt idx="2639">
                  <c:v>-1.1882200000000001</c:v>
                </c:pt>
                <c:pt idx="2640">
                  <c:v>-1.19482</c:v>
                </c:pt>
                <c:pt idx="2641">
                  <c:v>-1.19482</c:v>
                </c:pt>
                <c:pt idx="2642">
                  <c:v>-1.2014</c:v>
                </c:pt>
                <c:pt idx="2643">
                  <c:v>-1.20577</c:v>
                </c:pt>
                <c:pt idx="2644">
                  <c:v>-1.20577</c:v>
                </c:pt>
                <c:pt idx="2645">
                  <c:v>-1.2123200000000001</c:v>
                </c:pt>
                <c:pt idx="2646">
                  <c:v>-1.2123200000000001</c:v>
                </c:pt>
                <c:pt idx="2647">
                  <c:v>-1.21889</c:v>
                </c:pt>
                <c:pt idx="2648">
                  <c:v>-1.21889</c:v>
                </c:pt>
                <c:pt idx="2649">
                  <c:v>-1.2255</c:v>
                </c:pt>
                <c:pt idx="2650">
                  <c:v>-1.2255</c:v>
                </c:pt>
                <c:pt idx="2651">
                  <c:v>-1.2321500000000001</c:v>
                </c:pt>
                <c:pt idx="2652">
                  <c:v>-1.2321500000000001</c:v>
                </c:pt>
                <c:pt idx="2653">
                  <c:v>-1.23658</c:v>
                </c:pt>
                <c:pt idx="2654">
                  <c:v>-1.24322</c:v>
                </c:pt>
                <c:pt idx="2655">
                  <c:v>-1.24322</c:v>
                </c:pt>
                <c:pt idx="2656">
                  <c:v>-1.24986</c:v>
                </c:pt>
                <c:pt idx="2657">
                  <c:v>-1.24986</c:v>
                </c:pt>
                <c:pt idx="2658">
                  <c:v>-1.2565</c:v>
                </c:pt>
                <c:pt idx="2659">
                  <c:v>-1.2565</c:v>
                </c:pt>
                <c:pt idx="2660">
                  <c:v>-1.2609300000000001</c:v>
                </c:pt>
                <c:pt idx="2661">
                  <c:v>-1.2609300000000001</c:v>
                </c:pt>
                <c:pt idx="2662">
                  <c:v>-1.2675399999999999</c:v>
                </c:pt>
                <c:pt idx="2663">
                  <c:v>-1.2675399999999999</c:v>
                </c:pt>
                <c:pt idx="2664">
                  <c:v>-1.2741199999999999</c:v>
                </c:pt>
                <c:pt idx="2665">
                  <c:v>-1.2806999999999999</c:v>
                </c:pt>
                <c:pt idx="2666">
                  <c:v>-1.2806999999999999</c:v>
                </c:pt>
                <c:pt idx="2667">
                  <c:v>-1.2872699999999999</c:v>
                </c:pt>
                <c:pt idx="2668">
                  <c:v>-1.2872699999999999</c:v>
                </c:pt>
                <c:pt idx="2669">
                  <c:v>-1.2916399999999999</c:v>
                </c:pt>
                <c:pt idx="2670">
                  <c:v>-1.2916399999999999</c:v>
                </c:pt>
                <c:pt idx="2671">
                  <c:v>-1.29817</c:v>
                </c:pt>
                <c:pt idx="2672">
                  <c:v>-1.29817</c:v>
                </c:pt>
                <c:pt idx="2673">
                  <c:v>-1.30484</c:v>
                </c:pt>
                <c:pt idx="2674">
                  <c:v>-1.30484</c:v>
                </c:pt>
                <c:pt idx="2675">
                  <c:v>-1.3116000000000001</c:v>
                </c:pt>
                <c:pt idx="2676">
                  <c:v>-1.31612</c:v>
                </c:pt>
                <c:pt idx="2677">
                  <c:v>-1.31612</c:v>
                </c:pt>
                <c:pt idx="2678">
                  <c:v>-1.3229</c:v>
                </c:pt>
                <c:pt idx="2679">
                  <c:v>-1.3229</c:v>
                </c:pt>
                <c:pt idx="2680">
                  <c:v>-1.3296699999999999</c:v>
                </c:pt>
                <c:pt idx="2681">
                  <c:v>-1.3296699999999999</c:v>
                </c:pt>
                <c:pt idx="2682">
                  <c:v>-1.3364199999999999</c:v>
                </c:pt>
                <c:pt idx="2683">
                  <c:v>-1.3364199999999999</c:v>
                </c:pt>
                <c:pt idx="2684">
                  <c:v>-1.3431900000000001</c:v>
                </c:pt>
                <c:pt idx="2685">
                  <c:v>-1.3431900000000001</c:v>
                </c:pt>
                <c:pt idx="2686">
                  <c:v>-1.3476900000000001</c:v>
                </c:pt>
                <c:pt idx="2687">
                  <c:v>-1.35443</c:v>
                </c:pt>
                <c:pt idx="2688">
                  <c:v>-1.35443</c:v>
                </c:pt>
                <c:pt idx="2689">
                  <c:v>-1.36124</c:v>
                </c:pt>
                <c:pt idx="2690">
                  <c:v>-1.36124</c:v>
                </c:pt>
                <c:pt idx="2691">
                  <c:v>-1.36795</c:v>
                </c:pt>
                <c:pt idx="2692">
                  <c:v>-1.36795</c:v>
                </c:pt>
                <c:pt idx="2693">
                  <c:v>-1.37242</c:v>
                </c:pt>
                <c:pt idx="2694">
                  <c:v>-1.37242</c:v>
                </c:pt>
                <c:pt idx="2695">
                  <c:v>-1.3791</c:v>
                </c:pt>
                <c:pt idx="2696">
                  <c:v>-1.3791</c:v>
                </c:pt>
                <c:pt idx="2697">
                  <c:v>-1.3858200000000001</c:v>
                </c:pt>
                <c:pt idx="2698">
                  <c:v>-1.39256</c:v>
                </c:pt>
                <c:pt idx="2699">
                  <c:v>-1.39256</c:v>
                </c:pt>
                <c:pt idx="2700">
                  <c:v>-1.39933</c:v>
                </c:pt>
                <c:pt idx="2701">
                  <c:v>-1.39933</c:v>
                </c:pt>
                <c:pt idx="2702">
                  <c:v>-1.40384</c:v>
                </c:pt>
                <c:pt idx="2703">
                  <c:v>-1.40384</c:v>
                </c:pt>
                <c:pt idx="2704">
                  <c:v>-1.4106000000000001</c:v>
                </c:pt>
                <c:pt idx="2705">
                  <c:v>-1.4106000000000001</c:v>
                </c:pt>
                <c:pt idx="2706">
                  <c:v>-1.41736</c:v>
                </c:pt>
                <c:pt idx="2707">
                  <c:v>-1.41736</c:v>
                </c:pt>
                <c:pt idx="2708">
                  <c:v>-1.42411</c:v>
                </c:pt>
                <c:pt idx="2709">
                  <c:v>-1.4286099999999999</c:v>
                </c:pt>
                <c:pt idx="2710">
                  <c:v>-1.4286099999999999</c:v>
                </c:pt>
                <c:pt idx="2711">
                  <c:v>-1.4353400000000001</c:v>
                </c:pt>
                <c:pt idx="2712">
                  <c:v>-1.4353400000000001</c:v>
                </c:pt>
                <c:pt idx="2713">
                  <c:v>-1.4420500000000001</c:v>
                </c:pt>
                <c:pt idx="2714">
                  <c:v>-1.4420500000000001</c:v>
                </c:pt>
                <c:pt idx="2715">
                  <c:v>-1.4487399999999999</c:v>
                </c:pt>
                <c:pt idx="2716">
                  <c:v>-1.4487399999999999</c:v>
                </c:pt>
                <c:pt idx="2717">
                  <c:v>-1.4554199999999999</c:v>
                </c:pt>
                <c:pt idx="2718">
                  <c:v>-1.4554199999999999</c:v>
                </c:pt>
                <c:pt idx="2719">
                  <c:v>-1.45987</c:v>
                </c:pt>
                <c:pt idx="2720">
                  <c:v>-1.46655</c:v>
                </c:pt>
                <c:pt idx="2721">
                  <c:v>-1.46655</c:v>
                </c:pt>
                <c:pt idx="2722">
                  <c:v>-1.4732400000000001</c:v>
                </c:pt>
                <c:pt idx="2723">
                  <c:v>-1.4732400000000001</c:v>
                </c:pt>
                <c:pt idx="2724">
                  <c:v>-1.4799599999999999</c:v>
                </c:pt>
                <c:pt idx="2725">
                  <c:v>-1.4799599999999999</c:v>
                </c:pt>
                <c:pt idx="2726">
                  <c:v>-1.4844599999999999</c:v>
                </c:pt>
                <c:pt idx="2727">
                  <c:v>-1.4844599999999999</c:v>
                </c:pt>
                <c:pt idx="2728">
                  <c:v>-1.49119</c:v>
                </c:pt>
                <c:pt idx="2729">
                  <c:v>-1.49119</c:v>
                </c:pt>
                <c:pt idx="2730">
                  <c:v>-1.49794</c:v>
                </c:pt>
                <c:pt idx="2731">
                  <c:v>-1.50467</c:v>
                </c:pt>
                <c:pt idx="2732">
                  <c:v>-1.50467</c:v>
                </c:pt>
                <c:pt idx="2733">
                  <c:v>-1.51139</c:v>
                </c:pt>
                <c:pt idx="2734">
                  <c:v>-1.51139</c:v>
                </c:pt>
                <c:pt idx="2735">
                  <c:v>-1.5158799999999999</c:v>
                </c:pt>
                <c:pt idx="2736">
                  <c:v>-1.5158799999999999</c:v>
                </c:pt>
                <c:pt idx="2737">
                  <c:v>-1.52257</c:v>
                </c:pt>
                <c:pt idx="2738">
                  <c:v>-1.52257</c:v>
                </c:pt>
                <c:pt idx="2739">
                  <c:v>-1.5292600000000001</c:v>
                </c:pt>
                <c:pt idx="2740">
                  <c:v>-1.5292600000000001</c:v>
                </c:pt>
                <c:pt idx="2741">
                  <c:v>-1.5359400000000001</c:v>
                </c:pt>
                <c:pt idx="2742">
                  <c:v>-1.5403899999999999</c:v>
                </c:pt>
                <c:pt idx="2743">
                  <c:v>-1.5403899999999999</c:v>
                </c:pt>
                <c:pt idx="2744">
                  <c:v>-1.54704</c:v>
                </c:pt>
                <c:pt idx="2745">
                  <c:v>-1.54704</c:v>
                </c:pt>
                <c:pt idx="2746">
                  <c:v>-1.55372</c:v>
                </c:pt>
                <c:pt idx="2747">
                  <c:v>-1.55372</c:v>
                </c:pt>
                <c:pt idx="2748">
                  <c:v>-1.5604499999999999</c:v>
                </c:pt>
                <c:pt idx="2749">
                  <c:v>-1.5604499999999999</c:v>
                </c:pt>
                <c:pt idx="2750">
                  <c:v>-1.5671900000000001</c:v>
                </c:pt>
                <c:pt idx="2751">
                  <c:v>-1.5671900000000001</c:v>
                </c:pt>
                <c:pt idx="2752">
                  <c:v>-1.57168</c:v>
                </c:pt>
                <c:pt idx="2753">
                  <c:v>-1.5784400000000001</c:v>
                </c:pt>
                <c:pt idx="2754">
                  <c:v>-1.5784400000000001</c:v>
                </c:pt>
                <c:pt idx="2755">
                  <c:v>-1.5851900000000001</c:v>
                </c:pt>
                <c:pt idx="2756">
                  <c:v>-1.5851900000000001</c:v>
                </c:pt>
                <c:pt idx="2757">
                  <c:v>-1.5919300000000001</c:v>
                </c:pt>
                <c:pt idx="2758">
                  <c:v>-1.5919300000000001</c:v>
                </c:pt>
                <c:pt idx="2759">
                  <c:v>-1.5964100000000001</c:v>
                </c:pt>
                <c:pt idx="2760">
                  <c:v>-1.5964100000000001</c:v>
                </c:pt>
                <c:pt idx="2761">
                  <c:v>-1.6032</c:v>
                </c:pt>
                <c:pt idx="2762">
                  <c:v>-1.6032</c:v>
                </c:pt>
                <c:pt idx="2763">
                  <c:v>-1.6099000000000001</c:v>
                </c:pt>
                <c:pt idx="2764">
                  <c:v>-1.6165799999999999</c:v>
                </c:pt>
                <c:pt idx="2765">
                  <c:v>-1.6165799999999999</c:v>
                </c:pt>
                <c:pt idx="2766">
                  <c:v>-1.6232599999999999</c:v>
                </c:pt>
                <c:pt idx="2767">
                  <c:v>-1.6232599999999999</c:v>
                </c:pt>
                <c:pt idx="2768">
                  <c:v>-1.6276999999999999</c:v>
                </c:pt>
                <c:pt idx="2769">
                  <c:v>-1.6276999999999999</c:v>
                </c:pt>
                <c:pt idx="2770">
                  <c:v>-1.63436</c:v>
                </c:pt>
                <c:pt idx="2771">
                  <c:v>-1.63436</c:v>
                </c:pt>
                <c:pt idx="2772">
                  <c:v>-1.64106</c:v>
                </c:pt>
                <c:pt idx="2773">
                  <c:v>-1.64106</c:v>
                </c:pt>
                <c:pt idx="2774">
                  <c:v>-1.64778</c:v>
                </c:pt>
                <c:pt idx="2775">
                  <c:v>-1.6522699999999999</c:v>
                </c:pt>
                <c:pt idx="2776">
                  <c:v>-1.6522699999999999</c:v>
                </c:pt>
                <c:pt idx="2777">
                  <c:v>-1.65899</c:v>
                </c:pt>
                <c:pt idx="2778">
                  <c:v>-1.65899</c:v>
                </c:pt>
                <c:pt idx="2779">
                  <c:v>-1.6657299999999999</c:v>
                </c:pt>
                <c:pt idx="2780">
                  <c:v>-1.6657299999999999</c:v>
                </c:pt>
                <c:pt idx="2781">
                  <c:v>-1.6724600000000001</c:v>
                </c:pt>
                <c:pt idx="2782">
                  <c:v>-1.6724600000000001</c:v>
                </c:pt>
                <c:pt idx="2783">
                  <c:v>-1.6791799999999999</c:v>
                </c:pt>
                <c:pt idx="2784">
                  <c:v>-1.6791799999999999</c:v>
                </c:pt>
                <c:pt idx="2785">
                  <c:v>-1.6836500000000001</c:v>
                </c:pt>
                <c:pt idx="2786">
                  <c:v>-1.69035</c:v>
                </c:pt>
                <c:pt idx="2787">
                  <c:v>-1.69035</c:v>
                </c:pt>
                <c:pt idx="2788">
                  <c:v>-1.69703</c:v>
                </c:pt>
                <c:pt idx="2789">
                  <c:v>-1.69703</c:v>
                </c:pt>
                <c:pt idx="2790">
                  <c:v>-1.7036899999999999</c:v>
                </c:pt>
                <c:pt idx="2791">
                  <c:v>-1.7036899999999999</c:v>
                </c:pt>
                <c:pt idx="2792">
                  <c:v>-1.7081200000000001</c:v>
                </c:pt>
                <c:pt idx="2793">
                  <c:v>-1.7081200000000001</c:v>
                </c:pt>
                <c:pt idx="2794">
                  <c:v>-1.7147600000000001</c:v>
                </c:pt>
                <c:pt idx="2795">
                  <c:v>-1.7147600000000001</c:v>
                </c:pt>
                <c:pt idx="2796">
                  <c:v>-1.7214400000000001</c:v>
                </c:pt>
                <c:pt idx="2797">
                  <c:v>-1.7281599999999999</c:v>
                </c:pt>
                <c:pt idx="2798">
                  <c:v>-1.7281599999999999</c:v>
                </c:pt>
                <c:pt idx="2799">
                  <c:v>-1.73489</c:v>
                </c:pt>
                <c:pt idx="2800">
                  <c:v>-1.73489</c:v>
                </c:pt>
                <c:pt idx="2801">
                  <c:v>-1.7393799999999999</c:v>
                </c:pt>
                <c:pt idx="2802">
                  <c:v>-1.7393799999999999</c:v>
                </c:pt>
                <c:pt idx="2803">
                  <c:v>-1.7460899999999999</c:v>
                </c:pt>
                <c:pt idx="2804">
                  <c:v>-1.7460899999999999</c:v>
                </c:pt>
                <c:pt idx="2805">
                  <c:v>-1.75282</c:v>
                </c:pt>
                <c:pt idx="2806">
                  <c:v>-1.75282</c:v>
                </c:pt>
                <c:pt idx="2807">
                  <c:v>-1.7595499999999999</c:v>
                </c:pt>
                <c:pt idx="2808">
                  <c:v>-1.7640199999999999</c:v>
                </c:pt>
                <c:pt idx="2809">
                  <c:v>-1.7640199999999999</c:v>
                </c:pt>
                <c:pt idx="2810">
                  <c:v>-1.7707200000000001</c:v>
                </c:pt>
                <c:pt idx="2811">
                  <c:v>-1.7707200000000001</c:v>
                </c:pt>
                <c:pt idx="2812">
                  <c:v>-1.7774099999999999</c:v>
                </c:pt>
                <c:pt idx="2813">
                  <c:v>-1.7774099999999999</c:v>
                </c:pt>
                <c:pt idx="2814">
                  <c:v>-1.78407</c:v>
                </c:pt>
                <c:pt idx="2815">
                  <c:v>-1.78407</c:v>
                </c:pt>
                <c:pt idx="2816">
                  <c:v>-1.7907200000000001</c:v>
                </c:pt>
                <c:pt idx="2817">
                  <c:v>-1.7907200000000001</c:v>
                </c:pt>
                <c:pt idx="2818">
                  <c:v>-1.79515</c:v>
                </c:pt>
                <c:pt idx="2819">
                  <c:v>-1.8018099999999999</c:v>
                </c:pt>
                <c:pt idx="2820">
                  <c:v>-1.8018099999999999</c:v>
                </c:pt>
                <c:pt idx="2821">
                  <c:v>-1.8085100000000001</c:v>
                </c:pt>
                <c:pt idx="2822">
                  <c:v>-1.8085100000000001</c:v>
                </c:pt>
                <c:pt idx="2823">
                  <c:v>-1.8152299999999999</c:v>
                </c:pt>
                <c:pt idx="2824">
                  <c:v>-1.8152299999999999</c:v>
                </c:pt>
                <c:pt idx="2825">
                  <c:v>-1.81972</c:v>
                </c:pt>
                <c:pt idx="2826">
                  <c:v>-1.81972</c:v>
                </c:pt>
                <c:pt idx="2827">
                  <c:v>-1.8264499999999999</c:v>
                </c:pt>
                <c:pt idx="2828">
                  <c:v>-1.8264499999999999</c:v>
                </c:pt>
                <c:pt idx="2829">
                  <c:v>-1.8331900000000001</c:v>
                </c:pt>
                <c:pt idx="2830">
                  <c:v>-1.83992</c:v>
                </c:pt>
                <c:pt idx="2831">
                  <c:v>-1.83992</c:v>
                </c:pt>
                <c:pt idx="2832">
                  <c:v>-1.8466400000000001</c:v>
                </c:pt>
                <c:pt idx="2833">
                  <c:v>-1.8466400000000001</c:v>
                </c:pt>
                <c:pt idx="2834">
                  <c:v>-1.85111</c:v>
                </c:pt>
                <c:pt idx="2835">
                  <c:v>-1.85111</c:v>
                </c:pt>
                <c:pt idx="2836">
                  <c:v>-1.8577900000000001</c:v>
                </c:pt>
                <c:pt idx="2837">
                  <c:v>-1.8577900000000001</c:v>
                </c:pt>
                <c:pt idx="2838">
                  <c:v>-1.86446</c:v>
                </c:pt>
                <c:pt idx="2839">
                  <c:v>-1.86446</c:v>
                </c:pt>
                <c:pt idx="2840">
                  <c:v>-1.87113</c:v>
                </c:pt>
                <c:pt idx="2841">
                  <c:v>-1.8755500000000001</c:v>
                </c:pt>
                <c:pt idx="2842">
                  <c:v>-1.8755500000000001</c:v>
                </c:pt>
                <c:pt idx="2843">
                  <c:v>-1.88219</c:v>
                </c:pt>
                <c:pt idx="2844">
                  <c:v>-1.88219</c:v>
                </c:pt>
                <c:pt idx="2845">
                  <c:v>-1.88886</c:v>
                </c:pt>
                <c:pt idx="2846">
                  <c:v>-1.88886</c:v>
                </c:pt>
                <c:pt idx="2847">
                  <c:v>-1.8955500000000001</c:v>
                </c:pt>
                <c:pt idx="2848">
                  <c:v>-1.8955500000000001</c:v>
                </c:pt>
                <c:pt idx="2849">
                  <c:v>-1.90225</c:v>
                </c:pt>
                <c:pt idx="2850">
                  <c:v>-1.90225</c:v>
                </c:pt>
                <c:pt idx="2851">
                  <c:v>-1.90673</c:v>
                </c:pt>
                <c:pt idx="2852">
                  <c:v>-1.91343</c:v>
                </c:pt>
                <c:pt idx="2853">
                  <c:v>-1.91343</c:v>
                </c:pt>
                <c:pt idx="2854">
                  <c:v>-1.92014</c:v>
                </c:pt>
                <c:pt idx="2855">
                  <c:v>-1.92014</c:v>
                </c:pt>
                <c:pt idx="2856">
                  <c:v>-1.9268400000000001</c:v>
                </c:pt>
                <c:pt idx="2857">
                  <c:v>-1.9268400000000001</c:v>
                </c:pt>
                <c:pt idx="2858">
                  <c:v>-1.9313199999999999</c:v>
                </c:pt>
                <c:pt idx="2859">
                  <c:v>-1.9313199999999999</c:v>
                </c:pt>
                <c:pt idx="2860">
                  <c:v>-1.9380299999999999</c:v>
                </c:pt>
                <c:pt idx="2861">
                  <c:v>-1.9380299999999999</c:v>
                </c:pt>
                <c:pt idx="2862">
                  <c:v>-1.9447399999999999</c:v>
                </c:pt>
                <c:pt idx="2863">
                  <c:v>-1.9514499999999999</c:v>
                </c:pt>
                <c:pt idx="2864">
                  <c:v>-1.9514499999999999</c:v>
                </c:pt>
                <c:pt idx="2865">
                  <c:v>-1.9581299999999999</c:v>
                </c:pt>
                <c:pt idx="2866">
                  <c:v>-1.9581299999999999</c:v>
                </c:pt>
                <c:pt idx="2867">
                  <c:v>-1.96258</c:v>
                </c:pt>
                <c:pt idx="2868">
                  <c:v>-1.96258</c:v>
                </c:pt>
                <c:pt idx="2869">
                  <c:v>-1.9692700000000001</c:v>
                </c:pt>
                <c:pt idx="2870">
                  <c:v>-1.9692700000000001</c:v>
                </c:pt>
                <c:pt idx="2871">
                  <c:v>-1.97604</c:v>
                </c:pt>
                <c:pt idx="2872">
                  <c:v>-1.97604</c:v>
                </c:pt>
                <c:pt idx="2873">
                  <c:v>-1.9827699999999999</c:v>
                </c:pt>
                <c:pt idx="2874">
                  <c:v>-1.98725</c:v>
                </c:pt>
                <c:pt idx="2875">
                  <c:v>-1.98725</c:v>
                </c:pt>
                <c:pt idx="2876">
                  <c:v>-1.99397</c:v>
                </c:pt>
                <c:pt idx="2877">
                  <c:v>-1.99397</c:v>
                </c:pt>
                <c:pt idx="2878">
                  <c:v>-2.0007000000000001</c:v>
                </c:pt>
                <c:pt idx="2879">
                  <c:v>-2.0007000000000001</c:v>
                </c:pt>
                <c:pt idx="2880">
                  <c:v>-2.0074299999999998</c:v>
                </c:pt>
                <c:pt idx="2881">
                  <c:v>-2.0074299999999998</c:v>
                </c:pt>
                <c:pt idx="2882">
                  <c:v>-2.01416</c:v>
                </c:pt>
                <c:pt idx="2883">
                  <c:v>-2.01416</c:v>
                </c:pt>
                <c:pt idx="2884">
                  <c:v>-2.01864</c:v>
                </c:pt>
                <c:pt idx="2885">
                  <c:v>-2.0253399999999999</c:v>
                </c:pt>
                <c:pt idx="2886">
                  <c:v>-2.0253399999999999</c:v>
                </c:pt>
                <c:pt idx="2887">
                  <c:v>-2.0320499999999999</c:v>
                </c:pt>
                <c:pt idx="2888">
                  <c:v>-2.0320499999999999</c:v>
                </c:pt>
                <c:pt idx="2889">
                  <c:v>-2.0387200000000001</c:v>
                </c:pt>
                <c:pt idx="2890">
                  <c:v>-2.0387200000000001</c:v>
                </c:pt>
                <c:pt idx="2891">
                  <c:v>-2.0431699999999999</c:v>
                </c:pt>
                <c:pt idx="2892">
                  <c:v>-2.0431699999999999</c:v>
                </c:pt>
                <c:pt idx="2893">
                  <c:v>-2.0498400000000001</c:v>
                </c:pt>
                <c:pt idx="2894">
                  <c:v>-2.0498400000000001</c:v>
                </c:pt>
                <c:pt idx="2895">
                  <c:v>-2.05654</c:v>
                </c:pt>
                <c:pt idx="2896">
                  <c:v>-2.0632999999999999</c:v>
                </c:pt>
                <c:pt idx="2897">
                  <c:v>-2.0632999999999999</c:v>
                </c:pt>
                <c:pt idx="2898">
                  <c:v>-2.0700599999999998</c:v>
                </c:pt>
                <c:pt idx="2899">
                  <c:v>-2.0700599999999998</c:v>
                </c:pt>
                <c:pt idx="2900">
                  <c:v>-2.07456</c:v>
                </c:pt>
                <c:pt idx="2901">
                  <c:v>-2.07456</c:v>
                </c:pt>
                <c:pt idx="2902">
                  <c:v>-2.0813199999999998</c:v>
                </c:pt>
                <c:pt idx="2903">
                  <c:v>-2.0813199999999998</c:v>
                </c:pt>
                <c:pt idx="2904">
                  <c:v>-2.0880800000000002</c:v>
                </c:pt>
                <c:pt idx="2905">
                  <c:v>-2.0880800000000002</c:v>
                </c:pt>
                <c:pt idx="2906">
                  <c:v>-2.09483</c:v>
                </c:pt>
                <c:pt idx="2907">
                  <c:v>-2.09931</c:v>
                </c:pt>
                <c:pt idx="2908">
                  <c:v>-2.09931</c:v>
                </c:pt>
                <c:pt idx="2909">
                  <c:v>-2.10602</c:v>
                </c:pt>
                <c:pt idx="2910">
                  <c:v>-2.10602</c:v>
                </c:pt>
                <c:pt idx="2911">
                  <c:v>-2.1127099999999999</c:v>
                </c:pt>
                <c:pt idx="2912">
                  <c:v>-2.1127099999999999</c:v>
                </c:pt>
                <c:pt idx="2913">
                  <c:v>-2.11938</c:v>
                </c:pt>
                <c:pt idx="2914">
                  <c:v>-2.11938</c:v>
                </c:pt>
                <c:pt idx="2915">
                  <c:v>-2.1260500000000002</c:v>
                </c:pt>
                <c:pt idx="2916">
                  <c:v>-2.1260500000000002</c:v>
                </c:pt>
                <c:pt idx="2917">
                  <c:v>-2.13049</c:v>
                </c:pt>
                <c:pt idx="2918">
                  <c:v>-2.1371699999999998</c:v>
                </c:pt>
                <c:pt idx="2919">
                  <c:v>-2.1371699999999998</c:v>
                </c:pt>
                <c:pt idx="2920">
                  <c:v>-2.14391</c:v>
                </c:pt>
                <c:pt idx="2921">
                  <c:v>-2.14391</c:v>
                </c:pt>
                <c:pt idx="2922">
                  <c:v>-2.1506500000000002</c:v>
                </c:pt>
                <c:pt idx="2923">
                  <c:v>-2.1506500000000002</c:v>
                </c:pt>
                <c:pt idx="2924">
                  <c:v>-2.15517</c:v>
                </c:pt>
                <c:pt idx="2925">
                  <c:v>-2.15517</c:v>
                </c:pt>
                <c:pt idx="2926">
                  <c:v>-2.1619299999999999</c:v>
                </c:pt>
                <c:pt idx="2927">
                  <c:v>-2.1619299999999999</c:v>
                </c:pt>
                <c:pt idx="2928">
                  <c:v>-2.1687099999999999</c:v>
                </c:pt>
                <c:pt idx="2929">
                  <c:v>-2.1754699999999998</c:v>
                </c:pt>
                <c:pt idx="2930">
                  <c:v>-2.1754699999999998</c:v>
                </c:pt>
                <c:pt idx="2931">
                  <c:v>-2.18222</c:v>
                </c:pt>
                <c:pt idx="2932">
                  <c:v>-2.18222</c:v>
                </c:pt>
                <c:pt idx="2933">
                  <c:v>-2.1867000000000001</c:v>
                </c:pt>
                <c:pt idx="2934">
                  <c:v>-2.1867000000000001</c:v>
                </c:pt>
                <c:pt idx="2935">
                  <c:v>-2.1934</c:v>
                </c:pt>
                <c:pt idx="2936">
                  <c:v>-2.1934</c:v>
                </c:pt>
                <c:pt idx="2937">
                  <c:v>-2.2000799999999998</c:v>
                </c:pt>
                <c:pt idx="2938">
                  <c:v>-2.2000799999999998</c:v>
                </c:pt>
                <c:pt idx="2939">
                  <c:v>-2.20675</c:v>
                </c:pt>
                <c:pt idx="2940">
                  <c:v>-2.2111900000000002</c:v>
                </c:pt>
                <c:pt idx="2941">
                  <c:v>-2.2111900000000002</c:v>
                </c:pt>
                <c:pt idx="2942">
                  <c:v>-2.2178599999999999</c:v>
                </c:pt>
                <c:pt idx="2943">
                  <c:v>-2.2178599999999999</c:v>
                </c:pt>
                <c:pt idx="2944">
                  <c:v>-2.22458</c:v>
                </c:pt>
                <c:pt idx="2945">
                  <c:v>-2.22458</c:v>
                </c:pt>
                <c:pt idx="2946">
                  <c:v>-2.2313299999999998</c:v>
                </c:pt>
                <c:pt idx="2947">
                  <c:v>-2.2313299999999998</c:v>
                </c:pt>
                <c:pt idx="2948">
                  <c:v>-2.2381099999999998</c:v>
                </c:pt>
                <c:pt idx="2949">
                  <c:v>-2.2381099999999998</c:v>
                </c:pt>
                <c:pt idx="2950">
                  <c:v>-2.2426200000000001</c:v>
                </c:pt>
                <c:pt idx="2951">
                  <c:v>-2.2494000000000001</c:v>
                </c:pt>
                <c:pt idx="2952">
                  <c:v>-2.2494000000000001</c:v>
                </c:pt>
                <c:pt idx="2953">
                  <c:v>-2.2561900000000001</c:v>
                </c:pt>
                <c:pt idx="2954">
                  <c:v>-2.2561900000000001</c:v>
                </c:pt>
                <c:pt idx="2955">
                  <c:v>-2.26295</c:v>
                </c:pt>
                <c:pt idx="2956">
                  <c:v>-2.26295</c:v>
                </c:pt>
                <c:pt idx="2957">
                  <c:v>-2.2674500000000002</c:v>
                </c:pt>
                <c:pt idx="2958">
                  <c:v>-2.2674500000000002</c:v>
                </c:pt>
                <c:pt idx="2959">
                  <c:v>-2.2741799999999999</c:v>
                </c:pt>
                <c:pt idx="2960">
                  <c:v>-2.2741799999999999</c:v>
                </c:pt>
                <c:pt idx="2961">
                  <c:v>-2.28091</c:v>
                </c:pt>
                <c:pt idx="2962">
                  <c:v>-2.28762</c:v>
                </c:pt>
                <c:pt idx="2963">
                  <c:v>-2.28762</c:v>
                </c:pt>
                <c:pt idx="2964">
                  <c:v>-2.2943099999999998</c:v>
                </c:pt>
                <c:pt idx="2965">
                  <c:v>-2.2943099999999998</c:v>
                </c:pt>
                <c:pt idx="2966">
                  <c:v>-2.2987700000000002</c:v>
                </c:pt>
                <c:pt idx="2967">
                  <c:v>-2.2987700000000002</c:v>
                </c:pt>
                <c:pt idx="2968">
                  <c:v>-2.3054899999999998</c:v>
                </c:pt>
                <c:pt idx="2969">
                  <c:v>-2.3054899999999998</c:v>
                </c:pt>
                <c:pt idx="2970">
                  <c:v>-2.3122600000000002</c:v>
                </c:pt>
                <c:pt idx="2971">
                  <c:v>-2.3122600000000002</c:v>
                </c:pt>
                <c:pt idx="2972">
                  <c:v>-2.3190499999999998</c:v>
                </c:pt>
                <c:pt idx="2973">
                  <c:v>-2.3235800000000002</c:v>
                </c:pt>
                <c:pt idx="2974">
                  <c:v>-2.3235800000000002</c:v>
                </c:pt>
                <c:pt idx="2975">
                  <c:v>-2.3303699999999998</c:v>
                </c:pt>
                <c:pt idx="2976">
                  <c:v>-2.3303699999999998</c:v>
                </c:pt>
                <c:pt idx="2977">
                  <c:v>-2.3371599999999999</c:v>
                </c:pt>
                <c:pt idx="2978">
                  <c:v>-2.3371599999999999</c:v>
                </c:pt>
                <c:pt idx="2979">
                  <c:v>-2.3439700000000001</c:v>
                </c:pt>
                <c:pt idx="2980">
                  <c:v>-2.3439700000000001</c:v>
                </c:pt>
                <c:pt idx="2981">
                  <c:v>-2.3507400000000001</c:v>
                </c:pt>
                <c:pt idx="2982">
                  <c:v>-2.3507400000000001</c:v>
                </c:pt>
                <c:pt idx="2983">
                  <c:v>-2.3552399999999998</c:v>
                </c:pt>
                <c:pt idx="2984">
                  <c:v>-2.36198</c:v>
                </c:pt>
                <c:pt idx="2985">
                  <c:v>-2.36198</c:v>
                </c:pt>
                <c:pt idx="2986">
                  <c:v>-2.3687</c:v>
                </c:pt>
                <c:pt idx="2987">
                  <c:v>-2.3687</c:v>
                </c:pt>
                <c:pt idx="2988">
                  <c:v>-2.3754</c:v>
                </c:pt>
                <c:pt idx="2989">
                  <c:v>-2.3754</c:v>
                </c:pt>
                <c:pt idx="2990">
                  <c:v>-2.3798699999999999</c:v>
                </c:pt>
                <c:pt idx="2991">
                  <c:v>-2.3798699999999999</c:v>
                </c:pt>
                <c:pt idx="2992">
                  <c:v>-2.3865699999999999</c:v>
                </c:pt>
                <c:pt idx="2993">
                  <c:v>-2.3865699999999999</c:v>
                </c:pt>
                <c:pt idx="2994">
                  <c:v>-2.3933399999999998</c:v>
                </c:pt>
                <c:pt idx="2995">
                  <c:v>-2.40015</c:v>
                </c:pt>
                <c:pt idx="2996">
                  <c:v>-2.40015</c:v>
                </c:pt>
                <c:pt idx="2997">
                  <c:v>-2.4069699999999998</c:v>
                </c:pt>
                <c:pt idx="2998">
                  <c:v>-2.4069699999999998</c:v>
                </c:pt>
                <c:pt idx="2999">
                  <c:v>-2.4115199999999999</c:v>
                </c:pt>
                <c:pt idx="3000">
                  <c:v>-2.4115199999999999</c:v>
                </c:pt>
                <c:pt idx="3001">
                  <c:v>-2.4183400000000002</c:v>
                </c:pt>
                <c:pt idx="3002">
                  <c:v>-2.4183400000000002</c:v>
                </c:pt>
                <c:pt idx="3003">
                  <c:v>-2.42517</c:v>
                </c:pt>
                <c:pt idx="3004">
                  <c:v>-2.42517</c:v>
                </c:pt>
                <c:pt idx="3005">
                  <c:v>-2.4319799999999998</c:v>
                </c:pt>
                <c:pt idx="3006">
                  <c:v>-2.4365100000000002</c:v>
                </c:pt>
                <c:pt idx="3007">
                  <c:v>-2.4365100000000002</c:v>
                </c:pt>
                <c:pt idx="3008">
                  <c:v>-2.4432700000000001</c:v>
                </c:pt>
                <c:pt idx="3009">
                  <c:v>-2.4432700000000001</c:v>
                </c:pt>
                <c:pt idx="3010">
                  <c:v>-2.4500199999999999</c:v>
                </c:pt>
                <c:pt idx="3011">
                  <c:v>-2.4500199999999999</c:v>
                </c:pt>
                <c:pt idx="3012">
                  <c:v>-2.4567399999999999</c:v>
                </c:pt>
                <c:pt idx="3013">
                  <c:v>-2.4567399999999999</c:v>
                </c:pt>
                <c:pt idx="3014">
                  <c:v>-2.46347</c:v>
                </c:pt>
                <c:pt idx="3015">
                  <c:v>-2.46347</c:v>
                </c:pt>
                <c:pt idx="3016">
                  <c:v>-2.4679500000000001</c:v>
                </c:pt>
                <c:pt idx="3017">
                  <c:v>-2.4679500000000001</c:v>
                </c:pt>
                <c:pt idx="3018">
                  <c:v>-2.4747599999999998</c:v>
                </c:pt>
                <c:pt idx="3019">
                  <c:v>-2.4747599999999998</c:v>
                </c:pt>
                <c:pt idx="3020">
                  <c:v>-2.4815700000000001</c:v>
                </c:pt>
                <c:pt idx="3021">
                  <c:v>-2.4883799999999998</c:v>
                </c:pt>
                <c:pt idx="3022">
                  <c:v>-2.4883799999999998</c:v>
                </c:pt>
                <c:pt idx="3023">
                  <c:v>-2.4952000000000001</c:v>
                </c:pt>
                <c:pt idx="3024">
                  <c:v>-2.4952000000000001</c:v>
                </c:pt>
                <c:pt idx="3025">
                  <c:v>-2.4997500000000001</c:v>
                </c:pt>
                <c:pt idx="3026">
                  <c:v>-2.4997500000000001</c:v>
                </c:pt>
                <c:pt idx="3027">
                  <c:v>-2.50651</c:v>
                </c:pt>
                <c:pt idx="3028">
                  <c:v>-2.50651</c:v>
                </c:pt>
                <c:pt idx="3029">
                  <c:v>-2.5132500000000002</c:v>
                </c:pt>
                <c:pt idx="3030">
                  <c:v>-2.5132500000000002</c:v>
                </c:pt>
                <c:pt idx="3031">
                  <c:v>-2.5199799999999999</c:v>
                </c:pt>
                <c:pt idx="3032">
                  <c:v>-2.5266700000000002</c:v>
                </c:pt>
                <c:pt idx="3033">
                  <c:v>-2.5266700000000002</c:v>
                </c:pt>
                <c:pt idx="3034">
                  <c:v>-2.53112</c:v>
                </c:pt>
                <c:pt idx="3035">
                  <c:v>-2.53112</c:v>
                </c:pt>
                <c:pt idx="3036">
                  <c:v>-2.5377900000000002</c:v>
                </c:pt>
                <c:pt idx="3037">
                  <c:v>-2.5377900000000002</c:v>
                </c:pt>
                <c:pt idx="3038">
                  <c:v>-2.5444399999999998</c:v>
                </c:pt>
                <c:pt idx="3039">
                  <c:v>-2.5444399999999998</c:v>
                </c:pt>
                <c:pt idx="3040">
                  <c:v>-2.5510899999999999</c:v>
                </c:pt>
                <c:pt idx="3041">
                  <c:v>-2.5510899999999999</c:v>
                </c:pt>
                <c:pt idx="3042">
                  <c:v>-2.5555300000000001</c:v>
                </c:pt>
                <c:pt idx="3043">
                  <c:v>-2.5622400000000001</c:v>
                </c:pt>
                <c:pt idx="3044">
                  <c:v>-2.5622400000000001</c:v>
                </c:pt>
                <c:pt idx="3045">
                  <c:v>-2.5689899999999999</c:v>
                </c:pt>
                <c:pt idx="3046">
                  <c:v>-2.5689899999999999</c:v>
                </c:pt>
                <c:pt idx="3047">
                  <c:v>-2.5757400000000001</c:v>
                </c:pt>
                <c:pt idx="3048">
                  <c:v>-2.5757400000000001</c:v>
                </c:pt>
                <c:pt idx="3049">
                  <c:v>-2.5825100000000001</c:v>
                </c:pt>
                <c:pt idx="3050">
                  <c:v>-2.5825100000000001</c:v>
                </c:pt>
                <c:pt idx="3051">
                  <c:v>-2.5870099999999998</c:v>
                </c:pt>
                <c:pt idx="3052">
                  <c:v>-2.5870099999999998</c:v>
                </c:pt>
                <c:pt idx="3053">
                  <c:v>-2.5937800000000002</c:v>
                </c:pt>
                <c:pt idx="3054">
                  <c:v>-2.60053</c:v>
                </c:pt>
                <c:pt idx="3055">
                  <c:v>-2.60053</c:v>
                </c:pt>
                <c:pt idx="3056">
                  <c:v>-2.6072500000000001</c:v>
                </c:pt>
                <c:pt idx="3057">
                  <c:v>-2.6072500000000001</c:v>
                </c:pt>
                <c:pt idx="3058">
                  <c:v>-2.61172</c:v>
                </c:pt>
                <c:pt idx="3059">
                  <c:v>-2.61172</c:v>
                </c:pt>
                <c:pt idx="3060">
                  <c:v>-2.61849</c:v>
                </c:pt>
                <c:pt idx="3061">
                  <c:v>-2.61849</c:v>
                </c:pt>
                <c:pt idx="3062">
                  <c:v>-2.6251899999999999</c:v>
                </c:pt>
                <c:pt idx="3063">
                  <c:v>-2.6251899999999999</c:v>
                </c:pt>
                <c:pt idx="3064">
                  <c:v>-2.6318600000000001</c:v>
                </c:pt>
                <c:pt idx="3065">
                  <c:v>-2.6385299999999998</c:v>
                </c:pt>
                <c:pt idx="3066">
                  <c:v>-2.6385299999999998</c:v>
                </c:pt>
                <c:pt idx="3067">
                  <c:v>-2.6429999999999998</c:v>
                </c:pt>
                <c:pt idx="3068">
                  <c:v>-2.6429999999999998</c:v>
                </c:pt>
                <c:pt idx="3069">
                  <c:v>-2.64975</c:v>
                </c:pt>
                <c:pt idx="3070">
                  <c:v>-2.64975</c:v>
                </c:pt>
                <c:pt idx="3071">
                  <c:v>-2.6565300000000001</c:v>
                </c:pt>
                <c:pt idx="3072">
                  <c:v>-2.6565300000000001</c:v>
                </c:pt>
                <c:pt idx="3073">
                  <c:v>-2.6633</c:v>
                </c:pt>
                <c:pt idx="3074">
                  <c:v>-2.6633</c:v>
                </c:pt>
                <c:pt idx="3075">
                  <c:v>-2.6678299999999999</c:v>
                </c:pt>
                <c:pt idx="3076">
                  <c:v>-2.6745999999999999</c:v>
                </c:pt>
                <c:pt idx="3077">
                  <c:v>-2.6745999999999999</c:v>
                </c:pt>
                <c:pt idx="3078">
                  <c:v>-2.6814100000000001</c:v>
                </c:pt>
                <c:pt idx="3079">
                  <c:v>-2.6814100000000001</c:v>
                </c:pt>
                <c:pt idx="3080">
                  <c:v>-2.6881900000000001</c:v>
                </c:pt>
                <c:pt idx="3081">
                  <c:v>-2.6881900000000001</c:v>
                </c:pt>
                <c:pt idx="3082">
                  <c:v>-2.6949399999999999</c:v>
                </c:pt>
                <c:pt idx="3083">
                  <c:v>-2.6949399999999999</c:v>
                </c:pt>
                <c:pt idx="3084">
                  <c:v>-2.6994400000000001</c:v>
                </c:pt>
                <c:pt idx="3085">
                  <c:v>-2.6994400000000001</c:v>
                </c:pt>
                <c:pt idx="3086">
                  <c:v>-2.7061600000000001</c:v>
                </c:pt>
                <c:pt idx="3087">
                  <c:v>-2.7128899999999998</c:v>
                </c:pt>
                <c:pt idx="3088">
                  <c:v>-2.7128899999999998</c:v>
                </c:pt>
                <c:pt idx="3089">
                  <c:v>-2.7196099999999999</c:v>
                </c:pt>
                <c:pt idx="3090">
                  <c:v>-2.7196099999999999</c:v>
                </c:pt>
                <c:pt idx="3091">
                  <c:v>-2.7241</c:v>
                </c:pt>
                <c:pt idx="3092">
                  <c:v>-2.7241</c:v>
                </c:pt>
                <c:pt idx="3093">
                  <c:v>-2.7308500000000002</c:v>
                </c:pt>
                <c:pt idx="3094">
                  <c:v>-2.7308500000000002</c:v>
                </c:pt>
                <c:pt idx="3095">
                  <c:v>-2.7376299999999998</c:v>
                </c:pt>
                <c:pt idx="3096">
                  <c:v>-2.7376299999999998</c:v>
                </c:pt>
                <c:pt idx="3097">
                  <c:v>-2.7444299999999999</c:v>
                </c:pt>
                <c:pt idx="3098">
                  <c:v>-2.75122</c:v>
                </c:pt>
                <c:pt idx="3099">
                  <c:v>-2.75122</c:v>
                </c:pt>
                <c:pt idx="3100">
                  <c:v>-2.7557499999999999</c:v>
                </c:pt>
                <c:pt idx="3101">
                  <c:v>-2.7557499999999999</c:v>
                </c:pt>
                <c:pt idx="3102">
                  <c:v>-2.76254</c:v>
                </c:pt>
                <c:pt idx="3103">
                  <c:v>-2.76254</c:v>
                </c:pt>
                <c:pt idx="3104">
                  <c:v>-2.76932</c:v>
                </c:pt>
                <c:pt idx="3105">
                  <c:v>-2.76932</c:v>
                </c:pt>
                <c:pt idx="3106">
                  <c:v>-2.7760899999999999</c:v>
                </c:pt>
                <c:pt idx="3107">
                  <c:v>-2.7760899999999999</c:v>
                </c:pt>
                <c:pt idx="3108">
                  <c:v>-2.7805900000000001</c:v>
                </c:pt>
                <c:pt idx="3109">
                  <c:v>-2.7873299999999999</c:v>
                </c:pt>
                <c:pt idx="3110">
                  <c:v>-2.7873299999999999</c:v>
                </c:pt>
                <c:pt idx="3111">
                  <c:v>-2.79406</c:v>
                </c:pt>
                <c:pt idx="3112">
                  <c:v>-2.79406</c:v>
                </c:pt>
                <c:pt idx="3113">
                  <c:v>-2.80078</c:v>
                </c:pt>
                <c:pt idx="3114">
                  <c:v>-2.80078</c:v>
                </c:pt>
                <c:pt idx="3115">
                  <c:v>-2.8075000000000001</c:v>
                </c:pt>
                <c:pt idx="3116">
                  <c:v>-2.8075000000000001</c:v>
                </c:pt>
                <c:pt idx="3117">
                  <c:v>-2.81202</c:v>
                </c:pt>
                <c:pt idx="3118">
                  <c:v>-2.81202</c:v>
                </c:pt>
                <c:pt idx="3119">
                  <c:v>-2.8188300000000002</c:v>
                </c:pt>
                <c:pt idx="3120">
                  <c:v>-2.82565</c:v>
                </c:pt>
                <c:pt idx="3121">
                  <c:v>-2.82565</c:v>
                </c:pt>
                <c:pt idx="3122">
                  <c:v>-2.8324799999999999</c:v>
                </c:pt>
                <c:pt idx="3123">
                  <c:v>-2.8324799999999999</c:v>
                </c:pt>
                <c:pt idx="3124">
                  <c:v>-2.83704</c:v>
                </c:pt>
                <c:pt idx="3125">
                  <c:v>-2.83704</c:v>
                </c:pt>
                <c:pt idx="3126">
                  <c:v>-2.8438599999999998</c:v>
                </c:pt>
                <c:pt idx="3127">
                  <c:v>-2.8438599999999998</c:v>
                </c:pt>
                <c:pt idx="3128">
                  <c:v>-2.8506900000000002</c:v>
                </c:pt>
                <c:pt idx="3129">
                  <c:v>-2.8506900000000002</c:v>
                </c:pt>
                <c:pt idx="3130">
                  <c:v>-2.8574799999999998</c:v>
                </c:pt>
                <c:pt idx="3131">
                  <c:v>-2.8642500000000002</c:v>
                </c:pt>
                <c:pt idx="3132">
                  <c:v>-2.8642500000000002</c:v>
                </c:pt>
                <c:pt idx="3133">
                  <c:v>-2.86876</c:v>
                </c:pt>
                <c:pt idx="3134">
                  <c:v>-2.86876</c:v>
                </c:pt>
                <c:pt idx="3135">
                  <c:v>-2.8755000000000002</c:v>
                </c:pt>
                <c:pt idx="3136">
                  <c:v>-2.8755000000000002</c:v>
                </c:pt>
                <c:pt idx="3137">
                  <c:v>-2.8822199999999998</c:v>
                </c:pt>
                <c:pt idx="3138">
                  <c:v>-2.8822199999999998</c:v>
                </c:pt>
                <c:pt idx="3139">
                  <c:v>-2.8889499999999999</c:v>
                </c:pt>
                <c:pt idx="3140">
                  <c:v>-2.8889499999999999</c:v>
                </c:pt>
                <c:pt idx="3141">
                  <c:v>-2.8934600000000001</c:v>
                </c:pt>
                <c:pt idx="3142">
                  <c:v>-2.9002599999999998</c:v>
                </c:pt>
                <c:pt idx="3143">
                  <c:v>-2.9002599999999998</c:v>
                </c:pt>
                <c:pt idx="3144">
                  <c:v>-2.9070999999999998</c:v>
                </c:pt>
                <c:pt idx="3145">
                  <c:v>-2.9070999999999998</c:v>
                </c:pt>
                <c:pt idx="3146">
                  <c:v>-2.9139599999999999</c:v>
                </c:pt>
                <c:pt idx="3147">
                  <c:v>-2.9139599999999999</c:v>
                </c:pt>
                <c:pt idx="3148">
                  <c:v>-2.92083</c:v>
                </c:pt>
                <c:pt idx="3149">
                  <c:v>-2.92083</c:v>
                </c:pt>
                <c:pt idx="3150">
                  <c:v>-2.9253999999999998</c:v>
                </c:pt>
                <c:pt idx="3151">
                  <c:v>-2.9253999999999998</c:v>
                </c:pt>
                <c:pt idx="3152">
                  <c:v>-2.9322499999999998</c:v>
                </c:pt>
                <c:pt idx="3153">
                  <c:v>-2.9390900000000002</c:v>
                </c:pt>
                <c:pt idx="3154">
                  <c:v>-2.9390900000000002</c:v>
                </c:pt>
                <c:pt idx="3155">
                  <c:v>-2.9459</c:v>
                </c:pt>
                <c:pt idx="3156">
                  <c:v>-2.9459</c:v>
                </c:pt>
                <c:pt idx="3157">
                  <c:v>-2.9504299999999999</c:v>
                </c:pt>
                <c:pt idx="3158">
                  <c:v>-2.9504299999999999</c:v>
                </c:pt>
                <c:pt idx="3159">
                  <c:v>-2.9573</c:v>
                </c:pt>
                <c:pt idx="3160">
                  <c:v>-2.9573</c:v>
                </c:pt>
                <c:pt idx="3161">
                  <c:v>-2.9640900000000001</c:v>
                </c:pt>
                <c:pt idx="3162">
                  <c:v>-2.9640900000000001</c:v>
                </c:pt>
                <c:pt idx="3163">
                  <c:v>-2.9708600000000001</c:v>
                </c:pt>
                <c:pt idx="3164">
                  <c:v>-2.97763</c:v>
                </c:pt>
                <c:pt idx="3165">
                  <c:v>-2.97763</c:v>
                </c:pt>
                <c:pt idx="3166">
                  <c:v>-2.9821800000000001</c:v>
                </c:pt>
                <c:pt idx="3167">
                  <c:v>-2.9821800000000001</c:v>
                </c:pt>
                <c:pt idx="3168">
                  <c:v>-2.9890400000000001</c:v>
                </c:pt>
                <c:pt idx="3169">
                  <c:v>-2.9890400000000001</c:v>
                </c:pt>
                <c:pt idx="3170">
                  <c:v>-2.9959099999999999</c:v>
                </c:pt>
                <c:pt idx="3171">
                  <c:v>-2.9959099999999999</c:v>
                </c:pt>
                <c:pt idx="3172">
                  <c:v>-3.0026999999999999</c:v>
                </c:pt>
                <c:pt idx="3173">
                  <c:v>-3.0026999999999999</c:v>
                </c:pt>
                <c:pt idx="3174">
                  <c:v>-3.0071699999999999</c:v>
                </c:pt>
                <c:pt idx="3175">
                  <c:v>-3.0138600000000002</c:v>
                </c:pt>
                <c:pt idx="3176">
                  <c:v>-3.0138600000000002</c:v>
                </c:pt>
                <c:pt idx="3177">
                  <c:v>-3.0205500000000001</c:v>
                </c:pt>
                <c:pt idx="3178">
                  <c:v>-3.0205500000000001</c:v>
                </c:pt>
                <c:pt idx="3179">
                  <c:v>-3.0272299999999999</c:v>
                </c:pt>
                <c:pt idx="3180">
                  <c:v>-3.0272299999999999</c:v>
                </c:pt>
                <c:pt idx="3181">
                  <c:v>-3.0339100000000001</c:v>
                </c:pt>
                <c:pt idx="3182">
                  <c:v>-3.0339100000000001</c:v>
                </c:pt>
                <c:pt idx="3183">
                  <c:v>-3.0383300000000002</c:v>
                </c:pt>
                <c:pt idx="3184">
                  <c:v>-3.0383300000000002</c:v>
                </c:pt>
                <c:pt idx="3185">
                  <c:v>-3.0449600000000001</c:v>
                </c:pt>
                <c:pt idx="3186">
                  <c:v>-3.05158</c:v>
                </c:pt>
                <c:pt idx="3187">
                  <c:v>-3.05158</c:v>
                </c:pt>
                <c:pt idx="3188">
                  <c:v>-3.0582199999999999</c:v>
                </c:pt>
                <c:pt idx="3189">
                  <c:v>-3.0582199999999999</c:v>
                </c:pt>
                <c:pt idx="3190">
                  <c:v>-3.0626500000000001</c:v>
                </c:pt>
                <c:pt idx="3191">
                  <c:v>-3.0626500000000001</c:v>
                </c:pt>
                <c:pt idx="3192">
                  <c:v>-3.06935</c:v>
                </c:pt>
                <c:pt idx="3193">
                  <c:v>-3.06935</c:v>
                </c:pt>
                <c:pt idx="3194">
                  <c:v>-3.0760800000000001</c:v>
                </c:pt>
                <c:pt idx="3195">
                  <c:v>-3.0760800000000001</c:v>
                </c:pt>
                <c:pt idx="3196">
                  <c:v>-3.0827900000000001</c:v>
                </c:pt>
                <c:pt idx="3197">
                  <c:v>-3.0895199999999998</c:v>
                </c:pt>
                <c:pt idx="3198">
                  <c:v>-3.0895199999999998</c:v>
                </c:pt>
                <c:pt idx="3199">
                  <c:v>-3.0939999999999999</c:v>
                </c:pt>
                <c:pt idx="3200">
                  <c:v>-3.0939999999999999</c:v>
                </c:pt>
                <c:pt idx="3201">
                  <c:v>-3.10073</c:v>
                </c:pt>
                <c:pt idx="3202">
                  <c:v>-3.10073</c:v>
                </c:pt>
                <c:pt idx="3203">
                  <c:v>-3.10744</c:v>
                </c:pt>
                <c:pt idx="3204">
                  <c:v>-3.10744</c:v>
                </c:pt>
                <c:pt idx="3205">
                  <c:v>-3.1141100000000002</c:v>
                </c:pt>
                <c:pt idx="3206">
                  <c:v>-3.1141100000000002</c:v>
                </c:pt>
                <c:pt idx="3207">
                  <c:v>-3.1185800000000001</c:v>
                </c:pt>
                <c:pt idx="3208">
                  <c:v>-3.1252300000000002</c:v>
                </c:pt>
                <c:pt idx="3209">
                  <c:v>-3.1252300000000002</c:v>
                </c:pt>
                <c:pt idx="3210">
                  <c:v>-3.1318899999999998</c:v>
                </c:pt>
                <c:pt idx="3211">
                  <c:v>-3.1318899999999998</c:v>
                </c:pt>
                <c:pt idx="3212">
                  <c:v>-3.1385399999999999</c:v>
                </c:pt>
                <c:pt idx="3213">
                  <c:v>-3.1385399999999999</c:v>
                </c:pt>
                <c:pt idx="3214">
                  <c:v>-3.1451899999999999</c:v>
                </c:pt>
                <c:pt idx="3215">
                  <c:v>-3.1451899999999999</c:v>
                </c:pt>
                <c:pt idx="3216">
                  <c:v>-3.14968</c:v>
                </c:pt>
                <c:pt idx="3217">
                  <c:v>-3.14968</c:v>
                </c:pt>
                <c:pt idx="3218">
                  <c:v>-3.1564000000000001</c:v>
                </c:pt>
                <c:pt idx="3219">
                  <c:v>-3.1631499999999999</c:v>
                </c:pt>
                <c:pt idx="3220">
                  <c:v>-3.1631499999999999</c:v>
                </c:pt>
                <c:pt idx="3221">
                  <c:v>-3.1699000000000002</c:v>
                </c:pt>
                <c:pt idx="3222">
                  <c:v>-3.1699000000000002</c:v>
                </c:pt>
                <c:pt idx="3223">
                  <c:v>-3.17441</c:v>
                </c:pt>
                <c:pt idx="3224">
                  <c:v>-3.17441</c:v>
                </c:pt>
                <c:pt idx="3225">
                  <c:v>-3.1811600000000002</c:v>
                </c:pt>
                <c:pt idx="3226">
                  <c:v>-3.1811600000000002</c:v>
                </c:pt>
                <c:pt idx="3227">
                  <c:v>-3.1878899999999999</c:v>
                </c:pt>
                <c:pt idx="3228">
                  <c:v>-3.1878899999999999</c:v>
                </c:pt>
                <c:pt idx="3229">
                  <c:v>-3.1946300000000001</c:v>
                </c:pt>
                <c:pt idx="3230">
                  <c:v>-3.2013400000000001</c:v>
                </c:pt>
                <c:pt idx="3231">
                  <c:v>-3.2013400000000001</c:v>
                </c:pt>
                <c:pt idx="3232">
                  <c:v>-3.2058</c:v>
                </c:pt>
                <c:pt idx="3233">
                  <c:v>-3.2058</c:v>
                </c:pt>
                <c:pt idx="3234">
                  <c:v>-3.2124799999999998</c:v>
                </c:pt>
                <c:pt idx="3235">
                  <c:v>-3.2124799999999998</c:v>
                </c:pt>
                <c:pt idx="3236">
                  <c:v>-3.21923</c:v>
                </c:pt>
                <c:pt idx="3237">
                  <c:v>-3.21923</c:v>
                </c:pt>
                <c:pt idx="3238">
                  <c:v>-3.2259099999999998</c:v>
                </c:pt>
                <c:pt idx="3239">
                  <c:v>-3.2259099999999998</c:v>
                </c:pt>
                <c:pt idx="3240">
                  <c:v>-3.2303799999999998</c:v>
                </c:pt>
                <c:pt idx="3241">
                  <c:v>-3.2371400000000001</c:v>
                </c:pt>
                <c:pt idx="3242">
                  <c:v>-3.2371400000000001</c:v>
                </c:pt>
                <c:pt idx="3243">
                  <c:v>-3.2439200000000001</c:v>
                </c:pt>
                <c:pt idx="3244">
                  <c:v>-3.2439200000000001</c:v>
                </c:pt>
                <c:pt idx="3245">
                  <c:v>-3.2506900000000001</c:v>
                </c:pt>
                <c:pt idx="3246">
                  <c:v>-3.2506900000000001</c:v>
                </c:pt>
                <c:pt idx="3247">
                  <c:v>-3.2574700000000001</c:v>
                </c:pt>
                <c:pt idx="3248">
                  <c:v>-3.2574700000000001</c:v>
                </c:pt>
                <c:pt idx="3249">
                  <c:v>-3.262</c:v>
                </c:pt>
                <c:pt idx="3250">
                  <c:v>-3.262</c:v>
                </c:pt>
                <c:pt idx="3251">
                  <c:v>-3.26878</c:v>
                </c:pt>
                <c:pt idx="3252">
                  <c:v>-3.2755399999999999</c:v>
                </c:pt>
                <c:pt idx="3253">
                  <c:v>-3.2755399999999999</c:v>
                </c:pt>
                <c:pt idx="3254">
                  <c:v>-3.2822800000000001</c:v>
                </c:pt>
                <c:pt idx="3255">
                  <c:v>-3.2822800000000001</c:v>
                </c:pt>
                <c:pt idx="3256">
                  <c:v>-3.2867899999999999</c:v>
                </c:pt>
                <c:pt idx="3257">
                  <c:v>-3.2867899999999999</c:v>
                </c:pt>
                <c:pt idx="3258">
                  <c:v>-3.2935099999999999</c:v>
                </c:pt>
                <c:pt idx="3259">
                  <c:v>-3.2935099999999999</c:v>
                </c:pt>
                <c:pt idx="3260">
                  <c:v>-3.3002199999999999</c:v>
                </c:pt>
                <c:pt idx="3261">
                  <c:v>-3.3002199999999999</c:v>
                </c:pt>
                <c:pt idx="3262">
                  <c:v>-3.3069299999999999</c:v>
                </c:pt>
                <c:pt idx="3263">
                  <c:v>-3.3136399999999999</c:v>
                </c:pt>
                <c:pt idx="3264">
                  <c:v>-3.3136399999999999</c:v>
                </c:pt>
                <c:pt idx="3265">
                  <c:v>-3.3181500000000002</c:v>
                </c:pt>
                <c:pt idx="3266">
                  <c:v>-3.3181500000000002</c:v>
                </c:pt>
                <c:pt idx="3267">
                  <c:v>-3.3249499999999999</c:v>
                </c:pt>
                <c:pt idx="3268">
                  <c:v>-3.3249499999999999</c:v>
                </c:pt>
                <c:pt idx="3269">
                  <c:v>-3.3317700000000001</c:v>
                </c:pt>
                <c:pt idx="3270">
                  <c:v>-3.3317700000000001</c:v>
                </c:pt>
                <c:pt idx="3271">
                  <c:v>-3.3385699999999998</c:v>
                </c:pt>
                <c:pt idx="3272">
                  <c:v>-3.3385699999999998</c:v>
                </c:pt>
                <c:pt idx="3273">
                  <c:v>-3.3431099999999998</c:v>
                </c:pt>
                <c:pt idx="3274">
                  <c:v>-3.34992</c:v>
                </c:pt>
                <c:pt idx="3275">
                  <c:v>-3.34992</c:v>
                </c:pt>
                <c:pt idx="3276">
                  <c:v>-3.3567399999999998</c:v>
                </c:pt>
                <c:pt idx="3277">
                  <c:v>-3.3567399999999998</c:v>
                </c:pt>
                <c:pt idx="3278">
                  <c:v>-3.36354</c:v>
                </c:pt>
                <c:pt idx="3279">
                  <c:v>-3.36354</c:v>
                </c:pt>
                <c:pt idx="3280">
                  <c:v>-3.3703099999999999</c:v>
                </c:pt>
                <c:pt idx="3281">
                  <c:v>-3.3703099999999999</c:v>
                </c:pt>
                <c:pt idx="3282">
                  <c:v>-3.3748300000000002</c:v>
                </c:pt>
                <c:pt idx="3283">
                  <c:v>-3.3748300000000002</c:v>
                </c:pt>
                <c:pt idx="3284">
                  <c:v>-3.3815900000000001</c:v>
                </c:pt>
                <c:pt idx="3285">
                  <c:v>-3.3883100000000002</c:v>
                </c:pt>
                <c:pt idx="3286">
                  <c:v>-3.3883100000000002</c:v>
                </c:pt>
                <c:pt idx="3287">
                  <c:v>-3.39506</c:v>
                </c:pt>
                <c:pt idx="3288">
                  <c:v>-3.39506</c:v>
                </c:pt>
                <c:pt idx="3289">
                  <c:v>-3.3995700000000002</c:v>
                </c:pt>
                <c:pt idx="3290">
                  <c:v>-3.3995700000000002</c:v>
                </c:pt>
                <c:pt idx="3291">
                  <c:v>-3.4064700000000001</c:v>
                </c:pt>
                <c:pt idx="3292">
                  <c:v>-3.4064700000000001</c:v>
                </c:pt>
                <c:pt idx="3293">
                  <c:v>-3.4133100000000001</c:v>
                </c:pt>
                <c:pt idx="3294">
                  <c:v>-3.4133100000000001</c:v>
                </c:pt>
                <c:pt idx="3295">
                  <c:v>-3.42014</c:v>
                </c:pt>
                <c:pt idx="3296">
                  <c:v>-3.42699</c:v>
                </c:pt>
                <c:pt idx="3297">
                  <c:v>-3.42699</c:v>
                </c:pt>
                <c:pt idx="3298">
                  <c:v>-3.43154</c:v>
                </c:pt>
                <c:pt idx="3299">
                  <c:v>-3.43154</c:v>
                </c:pt>
                <c:pt idx="3300">
                  <c:v>-3.4383900000000001</c:v>
                </c:pt>
                <c:pt idx="3301">
                  <c:v>-3.4383900000000001</c:v>
                </c:pt>
                <c:pt idx="3302">
                  <c:v>-3.4452099999999999</c:v>
                </c:pt>
                <c:pt idx="3303">
                  <c:v>-3.4452099999999999</c:v>
                </c:pt>
                <c:pt idx="3304">
                  <c:v>-3.45201</c:v>
                </c:pt>
                <c:pt idx="3305">
                  <c:v>-3.45201</c:v>
                </c:pt>
                <c:pt idx="3306">
                  <c:v>-3.4565399999999999</c:v>
                </c:pt>
                <c:pt idx="3307">
                  <c:v>-3.46332</c:v>
                </c:pt>
                <c:pt idx="3308">
                  <c:v>-3.46332</c:v>
                </c:pt>
                <c:pt idx="3309">
                  <c:v>-3.4700899999999999</c:v>
                </c:pt>
                <c:pt idx="3310">
                  <c:v>-3.4700899999999999</c:v>
                </c:pt>
                <c:pt idx="3311">
                  <c:v>-3.4768500000000002</c:v>
                </c:pt>
                <c:pt idx="3312">
                  <c:v>-3.4768500000000002</c:v>
                </c:pt>
                <c:pt idx="3313">
                  <c:v>-3.4836499999999999</c:v>
                </c:pt>
                <c:pt idx="3314">
                  <c:v>-3.4836499999999999</c:v>
                </c:pt>
                <c:pt idx="3315">
                  <c:v>-3.4882</c:v>
                </c:pt>
                <c:pt idx="3316">
                  <c:v>-3.4882</c:v>
                </c:pt>
                <c:pt idx="3317">
                  <c:v>-3.49505</c:v>
                </c:pt>
                <c:pt idx="3318">
                  <c:v>-3.5019</c:v>
                </c:pt>
                <c:pt idx="3319">
                  <c:v>-3.5019</c:v>
                </c:pt>
                <c:pt idx="3320">
                  <c:v>-3.5087700000000002</c:v>
                </c:pt>
                <c:pt idx="3321">
                  <c:v>-3.5087700000000002</c:v>
                </c:pt>
                <c:pt idx="3322">
                  <c:v>-3.5133399999999999</c:v>
                </c:pt>
                <c:pt idx="3323">
                  <c:v>-3.5133399999999999</c:v>
                </c:pt>
                <c:pt idx="3324">
                  <c:v>-3.52027</c:v>
                </c:pt>
                <c:pt idx="3325">
                  <c:v>-3.52027</c:v>
                </c:pt>
                <c:pt idx="3326">
                  <c:v>-3.52712</c:v>
                </c:pt>
                <c:pt idx="3327">
                  <c:v>-3.52712</c:v>
                </c:pt>
                <c:pt idx="3328">
                  <c:v>-3.5339700000000001</c:v>
                </c:pt>
                <c:pt idx="3329">
                  <c:v>-3.5408200000000001</c:v>
                </c:pt>
                <c:pt idx="3330">
                  <c:v>-3.5408200000000001</c:v>
                </c:pt>
                <c:pt idx="3331">
                  <c:v>-3.5453700000000001</c:v>
                </c:pt>
                <c:pt idx="3332">
                  <c:v>-3.5453700000000001</c:v>
                </c:pt>
                <c:pt idx="3333">
                  <c:v>-3.5522</c:v>
                </c:pt>
                <c:pt idx="3334">
                  <c:v>-3.5522</c:v>
                </c:pt>
                <c:pt idx="3335">
                  <c:v>-3.5590000000000002</c:v>
                </c:pt>
                <c:pt idx="3336">
                  <c:v>-3.5590000000000002</c:v>
                </c:pt>
                <c:pt idx="3337">
                  <c:v>-3.56582</c:v>
                </c:pt>
                <c:pt idx="3338">
                  <c:v>-3.56582</c:v>
                </c:pt>
                <c:pt idx="3339">
                  <c:v>-3.5703999999999998</c:v>
                </c:pt>
                <c:pt idx="3340">
                  <c:v>-3.5773000000000001</c:v>
                </c:pt>
                <c:pt idx="3341">
                  <c:v>-3.5773000000000001</c:v>
                </c:pt>
                <c:pt idx="3342">
                  <c:v>-3.5842100000000001</c:v>
                </c:pt>
                <c:pt idx="3343">
                  <c:v>-3.5842100000000001</c:v>
                </c:pt>
                <c:pt idx="3344">
                  <c:v>-3.5911200000000001</c:v>
                </c:pt>
                <c:pt idx="3345">
                  <c:v>-3.5911200000000001</c:v>
                </c:pt>
                <c:pt idx="3346">
                  <c:v>-3.5980300000000001</c:v>
                </c:pt>
                <c:pt idx="3347">
                  <c:v>-3.5980300000000001</c:v>
                </c:pt>
                <c:pt idx="3348">
                  <c:v>-3.6025399999999999</c:v>
                </c:pt>
                <c:pt idx="3349">
                  <c:v>-3.6025399999999999</c:v>
                </c:pt>
                <c:pt idx="3350">
                  <c:v>-3.6092499999999998</c:v>
                </c:pt>
                <c:pt idx="3351">
                  <c:v>-3.61591</c:v>
                </c:pt>
                <c:pt idx="3352">
                  <c:v>-3.61591</c:v>
                </c:pt>
                <c:pt idx="3353">
                  <c:v>-3.6225800000000001</c:v>
                </c:pt>
                <c:pt idx="3354">
                  <c:v>-3.6225800000000001</c:v>
                </c:pt>
                <c:pt idx="3355">
                  <c:v>-3.6270199999999999</c:v>
                </c:pt>
                <c:pt idx="3356">
                  <c:v>-3.6270199999999999</c:v>
                </c:pt>
                <c:pt idx="3357">
                  <c:v>-3.6336599999999999</c:v>
                </c:pt>
                <c:pt idx="3358">
                  <c:v>-3.6336599999999999</c:v>
                </c:pt>
                <c:pt idx="3359">
                  <c:v>-3.6402899999999998</c:v>
                </c:pt>
                <c:pt idx="3360">
                  <c:v>-3.6402899999999998</c:v>
                </c:pt>
                <c:pt idx="3361">
                  <c:v>-3.6469100000000001</c:v>
                </c:pt>
                <c:pt idx="3362">
                  <c:v>-3.6535700000000002</c:v>
                </c:pt>
                <c:pt idx="3363">
                  <c:v>-3.6535700000000002</c:v>
                </c:pt>
                <c:pt idx="3364">
                  <c:v>-3.6580499999999998</c:v>
                </c:pt>
                <c:pt idx="3365">
                  <c:v>-3.6580499999999998</c:v>
                </c:pt>
                <c:pt idx="3366">
                  <c:v>-3.6647799999999999</c:v>
                </c:pt>
                <c:pt idx="3367">
                  <c:v>-3.6647799999999999</c:v>
                </c:pt>
                <c:pt idx="3368">
                  <c:v>-3.6715200000000001</c:v>
                </c:pt>
                <c:pt idx="3369">
                  <c:v>-3.6715200000000001</c:v>
                </c:pt>
                <c:pt idx="3370">
                  <c:v>-3.6782699999999999</c:v>
                </c:pt>
                <c:pt idx="3371">
                  <c:v>-3.6782699999999999</c:v>
                </c:pt>
                <c:pt idx="3372">
                  <c:v>-3.68276</c:v>
                </c:pt>
                <c:pt idx="3373">
                  <c:v>-3.6895699999999998</c:v>
                </c:pt>
                <c:pt idx="3374">
                  <c:v>-3.6895699999999998</c:v>
                </c:pt>
                <c:pt idx="3375">
                  <c:v>-3.6962899999999999</c:v>
                </c:pt>
                <c:pt idx="3376">
                  <c:v>-3.6962899999999999</c:v>
                </c:pt>
                <c:pt idx="3377">
                  <c:v>-3.7029899999999998</c:v>
                </c:pt>
                <c:pt idx="3378">
                  <c:v>-3.7029899999999998</c:v>
                </c:pt>
                <c:pt idx="3379">
                  <c:v>-3.70967</c:v>
                </c:pt>
                <c:pt idx="3380">
                  <c:v>-3.70967</c:v>
                </c:pt>
                <c:pt idx="3381">
                  <c:v>-3.7141199999999999</c:v>
                </c:pt>
                <c:pt idx="3382">
                  <c:v>-3.7141199999999999</c:v>
                </c:pt>
                <c:pt idx="3383">
                  <c:v>-3.72078</c:v>
                </c:pt>
                <c:pt idx="3384">
                  <c:v>-3.72743</c:v>
                </c:pt>
                <c:pt idx="3385">
                  <c:v>-3.72743</c:v>
                </c:pt>
                <c:pt idx="3386">
                  <c:v>-3.7341000000000002</c:v>
                </c:pt>
                <c:pt idx="3387">
                  <c:v>-3.7341000000000002</c:v>
                </c:pt>
                <c:pt idx="3388">
                  <c:v>-3.7385799999999998</c:v>
                </c:pt>
                <c:pt idx="3389">
                  <c:v>-3.7385799999999998</c:v>
                </c:pt>
                <c:pt idx="3390">
                  <c:v>-3.74533</c:v>
                </c:pt>
                <c:pt idx="3391">
                  <c:v>-3.74533</c:v>
                </c:pt>
                <c:pt idx="3392">
                  <c:v>-3.7521</c:v>
                </c:pt>
                <c:pt idx="3393">
                  <c:v>-3.7521</c:v>
                </c:pt>
                <c:pt idx="3394">
                  <c:v>-3.75888</c:v>
                </c:pt>
                <c:pt idx="3395">
                  <c:v>-3.76566</c:v>
                </c:pt>
                <c:pt idx="3396">
                  <c:v>-3.76566</c:v>
                </c:pt>
                <c:pt idx="3397">
                  <c:v>-3.7701799999999999</c:v>
                </c:pt>
                <c:pt idx="3398">
                  <c:v>-3.7701799999999999</c:v>
                </c:pt>
                <c:pt idx="3399">
                  <c:v>-3.7769400000000002</c:v>
                </c:pt>
                <c:pt idx="3400">
                  <c:v>-3.7769400000000002</c:v>
                </c:pt>
                <c:pt idx="3401">
                  <c:v>-3.78512</c:v>
                </c:pt>
                <c:pt idx="3402">
                  <c:v>-3.78512</c:v>
                </c:pt>
                <c:pt idx="3403">
                  <c:v>-3.7892000000000001</c:v>
                </c:pt>
                <c:pt idx="3404">
                  <c:v>-3.7892000000000001</c:v>
                </c:pt>
                <c:pt idx="3405">
                  <c:v>-3.79026</c:v>
                </c:pt>
                <c:pt idx="3406">
                  <c:v>-3.7909099999999998</c:v>
                </c:pt>
                <c:pt idx="3407">
                  <c:v>-3.7909099999999998</c:v>
                </c:pt>
                <c:pt idx="3408">
                  <c:v>-3.7911299999999999</c:v>
                </c:pt>
                <c:pt idx="3409">
                  <c:v>-3.7911299999999999</c:v>
                </c:pt>
                <c:pt idx="3410">
                  <c:v>-3.7911999999999999</c:v>
                </c:pt>
                <c:pt idx="3411">
                  <c:v>-3.7911999999999999</c:v>
                </c:pt>
                <c:pt idx="3412">
                  <c:v>-3.79122</c:v>
                </c:pt>
                <c:pt idx="3413">
                  <c:v>-3.79122</c:v>
                </c:pt>
                <c:pt idx="3414">
                  <c:v>-3.79122</c:v>
                </c:pt>
                <c:pt idx="3415">
                  <c:v>-3.79122</c:v>
                </c:pt>
                <c:pt idx="3416">
                  <c:v>-3.79122</c:v>
                </c:pt>
                <c:pt idx="3417">
                  <c:v>-3.7909099999999998</c:v>
                </c:pt>
                <c:pt idx="3418">
                  <c:v>-3.7909099999999998</c:v>
                </c:pt>
                <c:pt idx="3419">
                  <c:v>-3.78817</c:v>
                </c:pt>
                <c:pt idx="3420">
                  <c:v>-3.78817</c:v>
                </c:pt>
                <c:pt idx="3421">
                  <c:v>-3.78498</c:v>
                </c:pt>
                <c:pt idx="3422">
                  <c:v>-3.78498</c:v>
                </c:pt>
                <c:pt idx="3423">
                  <c:v>-3.7790900000000001</c:v>
                </c:pt>
                <c:pt idx="3424">
                  <c:v>-3.7790900000000001</c:v>
                </c:pt>
                <c:pt idx="3425">
                  <c:v>-3.77257</c:v>
                </c:pt>
                <c:pt idx="3426">
                  <c:v>-3.77257</c:v>
                </c:pt>
                <c:pt idx="3427">
                  <c:v>-3.7658399999999999</c:v>
                </c:pt>
                <c:pt idx="3428">
                  <c:v>-3.7590499999999998</c:v>
                </c:pt>
                <c:pt idx="3429">
                  <c:v>-3.7590499999999998</c:v>
                </c:pt>
                <c:pt idx="3430">
                  <c:v>-3.7545099999999998</c:v>
                </c:pt>
                <c:pt idx="3431">
                  <c:v>-3.7545099999999998</c:v>
                </c:pt>
                <c:pt idx="3432">
                  <c:v>-3.74769</c:v>
                </c:pt>
                <c:pt idx="3433">
                  <c:v>-3.74769</c:v>
                </c:pt>
                <c:pt idx="3434">
                  <c:v>-3.7408999999999999</c:v>
                </c:pt>
                <c:pt idx="3435">
                  <c:v>-3.7408999999999999</c:v>
                </c:pt>
                <c:pt idx="3436">
                  <c:v>-3.7341600000000001</c:v>
                </c:pt>
                <c:pt idx="3437">
                  <c:v>-3.7341600000000001</c:v>
                </c:pt>
                <c:pt idx="3438">
                  <c:v>-3.7296900000000002</c:v>
                </c:pt>
                <c:pt idx="3439">
                  <c:v>-3.7230099999999999</c:v>
                </c:pt>
                <c:pt idx="3440">
                  <c:v>-3.7230099999999999</c:v>
                </c:pt>
                <c:pt idx="3441">
                  <c:v>-3.7163400000000002</c:v>
                </c:pt>
                <c:pt idx="3442">
                  <c:v>-3.7163400000000002</c:v>
                </c:pt>
                <c:pt idx="3443">
                  <c:v>-3.7096499999999999</c:v>
                </c:pt>
                <c:pt idx="3444">
                  <c:v>-3.7096499999999999</c:v>
                </c:pt>
                <c:pt idx="3445">
                  <c:v>-3.70296</c:v>
                </c:pt>
                <c:pt idx="3446">
                  <c:v>-3.70296</c:v>
                </c:pt>
                <c:pt idx="3447">
                  <c:v>-3.69848</c:v>
                </c:pt>
                <c:pt idx="3448">
                  <c:v>-3.69848</c:v>
                </c:pt>
                <c:pt idx="3449">
                  <c:v>-3.6917499999999999</c:v>
                </c:pt>
                <c:pt idx="3450">
                  <c:v>-3.6850100000000001</c:v>
                </c:pt>
                <c:pt idx="3451">
                  <c:v>-3.6850100000000001</c:v>
                </c:pt>
                <c:pt idx="3452">
                  <c:v>-3.6782699999999999</c:v>
                </c:pt>
                <c:pt idx="3453">
                  <c:v>-3.6782699999999999</c:v>
                </c:pt>
                <c:pt idx="3454">
                  <c:v>-3.6737600000000001</c:v>
                </c:pt>
                <c:pt idx="3455">
                  <c:v>-3.6737600000000001</c:v>
                </c:pt>
                <c:pt idx="3456">
                  <c:v>-3.6669299999999998</c:v>
                </c:pt>
                <c:pt idx="3457">
                  <c:v>-3.6669299999999998</c:v>
                </c:pt>
                <c:pt idx="3458">
                  <c:v>-3.6601499999999998</c:v>
                </c:pt>
                <c:pt idx="3459">
                  <c:v>-3.6601499999999998</c:v>
                </c:pt>
                <c:pt idx="3460">
                  <c:v>-3.6534599999999999</c:v>
                </c:pt>
                <c:pt idx="3461">
                  <c:v>-3.6467900000000002</c:v>
                </c:pt>
                <c:pt idx="3462">
                  <c:v>-3.6467900000000002</c:v>
                </c:pt>
                <c:pt idx="3463">
                  <c:v>-3.64236</c:v>
                </c:pt>
                <c:pt idx="3464">
                  <c:v>-3.64236</c:v>
                </c:pt>
                <c:pt idx="3465">
                  <c:v>-3.6357300000000001</c:v>
                </c:pt>
                <c:pt idx="3466">
                  <c:v>-3.6357300000000001</c:v>
                </c:pt>
                <c:pt idx="3467">
                  <c:v>-3.6290800000000001</c:v>
                </c:pt>
                <c:pt idx="3468">
                  <c:v>-3.6290800000000001</c:v>
                </c:pt>
                <c:pt idx="3469">
                  <c:v>-3.6224400000000001</c:v>
                </c:pt>
                <c:pt idx="3470">
                  <c:v>-3.6224400000000001</c:v>
                </c:pt>
                <c:pt idx="3471">
                  <c:v>-3.6179899999999998</c:v>
                </c:pt>
                <c:pt idx="3472">
                  <c:v>-3.61131</c:v>
                </c:pt>
                <c:pt idx="3473">
                  <c:v>-3.61131</c:v>
                </c:pt>
                <c:pt idx="3474">
                  <c:v>-3.6046</c:v>
                </c:pt>
                <c:pt idx="3475">
                  <c:v>-3.6046</c:v>
                </c:pt>
                <c:pt idx="3476">
                  <c:v>-3.5978300000000001</c:v>
                </c:pt>
                <c:pt idx="3477">
                  <c:v>-3.5978300000000001</c:v>
                </c:pt>
                <c:pt idx="3478">
                  <c:v>-3.5909300000000002</c:v>
                </c:pt>
                <c:pt idx="3479">
                  <c:v>-3.5909300000000002</c:v>
                </c:pt>
                <c:pt idx="3480">
                  <c:v>-3.5863100000000001</c:v>
                </c:pt>
                <c:pt idx="3481">
                  <c:v>-3.5863100000000001</c:v>
                </c:pt>
                <c:pt idx="3482">
                  <c:v>-3.5793900000000001</c:v>
                </c:pt>
                <c:pt idx="3483">
                  <c:v>-3.5724900000000002</c:v>
                </c:pt>
                <c:pt idx="3484">
                  <c:v>-3.5724900000000002</c:v>
                </c:pt>
                <c:pt idx="3485">
                  <c:v>-3.5656099999999999</c:v>
                </c:pt>
                <c:pt idx="3486">
                  <c:v>-3.5656099999999999</c:v>
                </c:pt>
                <c:pt idx="3487">
                  <c:v>-3.5610599999999999</c:v>
                </c:pt>
                <c:pt idx="3488">
                  <c:v>-3.5610599999999999</c:v>
                </c:pt>
                <c:pt idx="3489">
                  <c:v>-3.5542400000000001</c:v>
                </c:pt>
                <c:pt idx="3490">
                  <c:v>-3.5542400000000001</c:v>
                </c:pt>
                <c:pt idx="3491">
                  <c:v>-3.5474100000000002</c:v>
                </c:pt>
                <c:pt idx="3492">
                  <c:v>-3.5474100000000002</c:v>
                </c:pt>
                <c:pt idx="3493">
                  <c:v>-3.5405799999999998</c:v>
                </c:pt>
                <c:pt idx="3494">
                  <c:v>-3.5337399999999999</c:v>
                </c:pt>
                <c:pt idx="3495">
                  <c:v>-3.5337399999999999</c:v>
                </c:pt>
                <c:pt idx="3496">
                  <c:v>-3.5291600000000001</c:v>
                </c:pt>
                <c:pt idx="3497">
                  <c:v>-3.5291600000000001</c:v>
                </c:pt>
                <c:pt idx="3498">
                  <c:v>-3.5223</c:v>
                </c:pt>
                <c:pt idx="3499">
                  <c:v>-3.5223</c:v>
                </c:pt>
                <c:pt idx="3500">
                  <c:v>-3.5154399999999999</c:v>
                </c:pt>
                <c:pt idx="3501">
                  <c:v>-3.5154399999999999</c:v>
                </c:pt>
                <c:pt idx="3502">
                  <c:v>-3.5085700000000002</c:v>
                </c:pt>
                <c:pt idx="3503">
                  <c:v>-3.5085700000000002</c:v>
                </c:pt>
                <c:pt idx="3504">
                  <c:v>-3.5039799999999999</c:v>
                </c:pt>
                <c:pt idx="3505">
                  <c:v>-3.4971100000000002</c:v>
                </c:pt>
                <c:pt idx="3506">
                  <c:v>-3.4971100000000002</c:v>
                </c:pt>
                <c:pt idx="3507">
                  <c:v>-3.4902500000000001</c:v>
                </c:pt>
                <c:pt idx="3508">
                  <c:v>-3.4902500000000001</c:v>
                </c:pt>
                <c:pt idx="3509">
                  <c:v>-3.4834200000000002</c:v>
                </c:pt>
                <c:pt idx="3510">
                  <c:v>-3.4834200000000002</c:v>
                </c:pt>
                <c:pt idx="3511">
                  <c:v>-3.47662</c:v>
                </c:pt>
                <c:pt idx="3512">
                  <c:v>-3.47662</c:v>
                </c:pt>
                <c:pt idx="3513">
                  <c:v>-3.4721000000000002</c:v>
                </c:pt>
                <c:pt idx="3514">
                  <c:v>-3.4721000000000002</c:v>
                </c:pt>
                <c:pt idx="3515">
                  <c:v>-3.4653299999999998</c:v>
                </c:pt>
                <c:pt idx="3516">
                  <c:v>-3.4584700000000002</c:v>
                </c:pt>
                <c:pt idx="3517">
                  <c:v>-3.4584700000000002</c:v>
                </c:pt>
                <c:pt idx="3518">
                  <c:v>-3.4516800000000001</c:v>
                </c:pt>
                <c:pt idx="3519">
                  <c:v>-3.4516800000000001</c:v>
                </c:pt>
                <c:pt idx="3520">
                  <c:v>-3.4471500000000002</c:v>
                </c:pt>
                <c:pt idx="3521">
                  <c:v>-3.4471500000000002</c:v>
                </c:pt>
                <c:pt idx="3522">
                  <c:v>-3.4403199999999998</c:v>
                </c:pt>
                <c:pt idx="3523">
                  <c:v>-3.4403199999999998</c:v>
                </c:pt>
                <c:pt idx="3524">
                  <c:v>-3.4334699999999998</c:v>
                </c:pt>
                <c:pt idx="3525">
                  <c:v>-3.4334699999999998</c:v>
                </c:pt>
                <c:pt idx="3526">
                  <c:v>-3.4266200000000002</c:v>
                </c:pt>
                <c:pt idx="3527">
                  <c:v>-3.4197799999999998</c:v>
                </c:pt>
                <c:pt idx="3528">
                  <c:v>-3.4197799999999998</c:v>
                </c:pt>
                <c:pt idx="3529">
                  <c:v>-3.4152100000000001</c:v>
                </c:pt>
                <c:pt idx="3530">
                  <c:v>-3.4152100000000001</c:v>
                </c:pt>
                <c:pt idx="3531">
                  <c:v>-3.40835</c:v>
                </c:pt>
                <c:pt idx="3532">
                  <c:v>-3.40835</c:v>
                </c:pt>
                <c:pt idx="3533">
                  <c:v>-3.4015300000000002</c:v>
                </c:pt>
                <c:pt idx="3534">
                  <c:v>-3.4015300000000002</c:v>
                </c:pt>
                <c:pt idx="3535">
                  <c:v>-3.3947400000000001</c:v>
                </c:pt>
                <c:pt idx="3536">
                  <c:v>-3.3947400000000001</c:v>
                </c:pt>
                <c:pt idx="3537">
                  <c:v>-3.3902299999999999</c:v>
                </c:pt>
                <c:pt idx="3538">
                  <c:v>-3.38348</c:v>
                </c:pt>
                <c:pt idx="3539">
                  <c:v>-3.38348</c:v>
                </c:pt>
                <c:pt idx="3540">
                  <c:v>-3.3767200000000002</c:v>
                </c:pt>
                <c:pt idx="3541">
                  <c:v>-3.3767200000000002</c:v>
                </c:pt>
                <c:pt idx="3542">
                  <c:v>-3.3699499999999998</c:v>
                </c:pt>
                <c:pt idx="3543">
                  <c:v>-3.3699499999999998</c:v>
                </c:pt>
                <c:pt idx="3544">
                  <c:v>-3.3631700000000002</c:v>
                </c:pt>
                <c:pt idx="3545">
                  <c:v>-3.3631700000000002</c:v>
                </c:pt>
                <c:pt idx="3546">
                  <c:v>-3.3586399999999998</c:v>
                </c:pt>
                <c:pt idx="3547">
                  <c:v>-3.3586399999999998</c:v>
                </c:pt>
                <c:pt idx="3548">
                  <c:v>-3.35182</c:v>
                </c:pt>
                <c:pt idx="3549">
                  <c:v>-3.3450099999999998</c:v>
                </c:pt>
                <c:pt idx="3550">
                  <c:v>-3.3450099999999998</c:v>
                </c:pt>
                <c:pt idx="3551">
                  <c:v>-3.33819</c:v>
                </c:pt>
                <c:pt idx="3552">
                  <c:v>-3.33819</c:v>
                </c:pt>
                <c:pt idx="3553">
                  <c:v>-3.3336399999999999</c:v>
                </c:pt>
                <c:pt idx="3554">
                  <c:v>-3.3336399999999999</c:v>
                </c:pt>
                <c:pt idx="3555">
                  <c:v>-3.32681</c:v>
                </c:pt>
                <c:pt idx="3556">
                  <c:v>-3.32681</c:v>
                </c:pt>
                <c:pt idx="3557">
                  <c:v>-3.3199800000000002</c:v>
                </c:pt>
                <c:pt idx="3558">
                  <c:v>-3.3199800000000002</c:v>
                </c:pt>
                <c:pt idx="3559">
                  <c:v>-3.3132299999999999</c:v>
                </c:pt>
                <c:pt idx="3560">
                  <c:v>-3.3064900000000002</c:v>
                </c:pt>
                <c:pt idx="3561">
                  <c:v>-3.3064900000000002</c:v>
                </c:pt>
                <c:pt idx="3562">
                  <c:v>-3.3020200000000002</c:v>
                </c:pt>
                <c:pt idx="3563">
                  <c:v>-3.3020200000000002</c:v>
                </c:pt>
                <c:pt idx="3564">
                  <c:v>-3.2953100000000002</c:v>
                </c:pt>
                <c:pt idx="3565">
                  <c:v>-3.2953100000000002</c:v>
                </c:pt>
                <c:pt idx="3566">
                  <c:v>-3.28857</c:v>
                </c:pt>
                <c:pt idx="3567">
                  <c:v>-3.28857</c:v>
                </c:pt>
                <c:pt idx="3568">
                  <c:v>-3.2818299999999998</c:v>
                </c:pt>
                <c:pt idx="3569">
                  <c:v>-3.2818299999999998</c:v>
                </c:pt>
                <c:pt idx="3570">
                  <c:v>-3.2773300000000001</c:v>
                </c:pt>
                <c:pt idx="3571">
                  <c:v>-3.2705700000000002</c:v>
                </c:pt>
                <c:pt idx="3572">
                  <c:v>-3.2705700000000002</c:v>
                </c:pt>
                <c:pt idx="3573">
                  <c:v>-3.2637900000000002</c:v>
                </c:pt>
                <c:pt idx="3574">
                  <c:v>-3.2637900000000002</c:v>
                </c:pt>
                <c:pt idx="3575">
                  <c:v>-3.2570000000000001</c:v>
                </c:pt>
                <c:pt idx="3576">
                  <c:v>-3.2570000000000001</c:v>
                </c:pt>
                <c:pt idx="3577">
                  <c:v>-3.2502300000000002</c:v>
                </c:pt>
                <c:pt idx="3578">
                  <c:v>-3.2502300000000002</c:v>
                </c:pt>
                <c:pt idx="3579">
                  <c:v>-3.2456900000000002</c:v>
                </c:pt>
                <c:pt idx="3580">
                  <c:v>-3.2456900000000002</c:v>
                </c:pt>
                <c:pt idx="3581">
                  <c:v>-3.23889</c:v>
                </c:pt>
                <c:pt idx="3582">
                  <c:v>-3.2320799999999998</c:v>
                </c:pt>
                <c:pt idx="3583">
                  <c:v>-3.2320799999999998</c:v>
                </c:pt>
                <c:pt idx="3584">
                  <c:v>-3.2253500000000002</c:v>
                </c:pt>
                <c:pt idx="3585">
                  <c:v>-3.2253500000000002</c:v>
                </c:pt>
                <c:pt idx="3586">
                  <c:v>-3.2208800000000002</c:v>
                </c:pt>
                <c:pt idx="3587">
                  <c:v>-3.2208800000000002</c:v>
                </c:pt>
                <c:pt idx="3588">
                  <c:v>-3.2141899999999999</c:v>
                </c:pt>
                <c:pt idx="3589">
                  <c:v>-3.2141899999999999</c:v>
                </c:pt>
                <c:pt idx="3590">
                  <c:v>-3.2075100000000001</c:v>
                </c:pt>
                <c:pt idx="3591">
                  <c:v>-3.2075100000000001</c:v>
                </c:pt>
                <c:pt idx="3592">
                  <c:v>-3.2008200000000002</c:v>
                </c:pt>
                <c:pt idx="3593">
                  <c:v>-3.1941099999999998</c:v>
                </c:pt>
                <c:pt idx="3594">
                  <c:v>-3.1941099999999998</c:v>
                </c:pt>
                <c:pt idx="3595">
                  <c:v>-3.1896300000000002</c:v>
                </c:pt>
                <c:pt idx="3596">
                  <c:v>-3.1896300000000002</c:v>
                </c:pt>
                <c:pt idx="3597">
                  <c:v>-3.1828699999999999</c:v>
                </c:pt>
                <c:pt idx="3598">
                  <c:v>-3.1828699999999999</c:v>
                </c:pt>
                <c:pt idx="3599">
                  <c:v>-3.1761300000000001</c:v>
                </c:pt>
                <c:pt idx="3600">
                  <c:v>-3.1761300000000001</c:v>
                </c:pt>
                <c:pt idx="3601">
                  <c:v>-3.1693600000000002</c:v>
                </c:pt>
                <c:pt idx="3602">
                  <c:v>-3.1693600000000002</c:v>
                </c:pt>
                <c:pt idx="3603">
                  <c:v>-3.16486</c:v>
                </c:pt>
                <c:pt idx="3604">
                  <c:v>-3.1581000000000001</c:v>
                </c:pt>
                <c:pt idx="3605">
                  <c:v>-3.1581000000000001</c:v>
                </c:pt>
                <c:pt idx="3606">
                  <c:v>-3.1513300000000002</c:v>
                </c:pt>
                <c:pt idx="3607">
                  <c:v>-3.1513300000000002</c:v>
                </c:pt>
                <c:pt idx="3608">
                  <c:v>-3.1446399999999999</c:v>
                </c:pt>
                <c:pt idx="3609">
                  <c:v>-3.1446399999999999</c:v>
                </c:pt>
                <c:pt idx="3610">
                  <c:v>-3.1379700000000001</c:v>
                </c:pt>
                <c:pt idx="3611">
                  <c:v>-3.1379700000000001</c:v>
                </c:pt>
                <c:pt idx="3612">
                  <c:v>-3.1335199999999999</c:v>
                </c:pt>
                <c:pt idx="3613">
                  <c:v>-3.1335199999999999</c:v>
                </c:pt>
                <c:pt idx="3614">
                  <c:v>-3.1268600000000002</c:v>
                </c:pt>
                <c:pt idx="3615">
                  <c:v>-3.1202000000000001</c:v>
                </c:pt>
                <c:pt idx="3616">
                  <c:v>-3.1202000000000001</c:v>
                </c:pt>
                <c:pt idx="3617">
                  <c:v>-3.1135299999999999</c:v>
                </c:pt>
                <c:pt idx="3618">
                  <c:v>-3.1135299999999999</c:v>
                </c:pt>
                <c:pt idx="3619">
                  <c:v>-3.1090499999999999</c:v>
                </c:pt>
                <c:pt idx="3620">
                  <c:v>-3.1090499999999999</c:v>
                </c:pt>
                <c:pt idx="3621">
                  <c:v>-3.1023499999999999</c:v>
                </c:pt>
                <c:pt idx="3622">
                  <c:v>-3.1023499999999999</c:v>
                </c:pt>
                <c:pt idx="3623">
                  <c:v>-3.0956199999999998</c:v>
                </c:pt>
                <c:pt idx="3624">
                  <c:v>-3.0956199999999998</c:v>
                </c:pt>
                <c:pt idx="3625">
                  <c:v>-3.0889000000000002</c:v>
                </c:pt>
                <c:pt idx="3626">
                  <c:v>-3.0821700000000001</c:v>
                </c:pt>
                <c:pt idx="3627">
                  <c:v>-3.0821700000000001</c:v>
                </c:pt>
                <c:pt idx="3628">
                  <c:v>-3.07768</c:v>
                </c:pt>
                <c:pt idx="3629">
                  <c:v>-3.07768</c:v>
                </c:pt>
                <c:pt idx="3630">
                  <c:v>-3.0709399999999998</c:v>
                </c:pt>
                <c:pt idx="3631">
                  <c:v>-3.0709399999999998</c:v>
                </c:pt>
                <c:pt idx="3632">
                  <c:v>-3.0642399999999999</c:v>
                </c:pt>
                <c:pt idx="3633">
                  <c:v>-3.0642399999999999</c:v>
                </c:pt>
                <c:pt idx="3634">
                  <c:v>-3.0575700000000001</c:v>
                </c:pt>
                <c:pt idx="3635">
                  <c:v>-3.0575700000000001</c:v>
                </c:pt>
                <c:pt idx="3636">
                  <c:v>-3.05315</c:v>
                </c:pt>
                <c:pt idx="3637">
                  <c:v>-3.0465100000000001</c:v>
                </c:pt>
                <c:pt idx="3638">
                  <c:v>-3.0465100000000001</c:v>
                </c:pt>
                <c:pt idx="3639">
                  <c:v>-3.03986</c:v>
                </c:pt>
                <c:pt idx="3640">
                  <c:v>-3.03986</c:v>
                </c:pt>
                <c:pt idx="3641">
                  <c:v>-3.03322</c:v>
                </c:pt>
                <c:pt idx="3642">
                  <c:v>-3.03322</c:v>
                </c:pt>
                <c:pt idx="3643">
                  <c:v>-3.0265499999999999</c:v>
                </c:pt>
                <c:pt idx="3644">
                  <c:v>-3.0265499999999999</c:v>
                </c:pt>
                <c:pt idx="3645">
                  <c:v>-3.0220899999999999</c:v>
                </c:pt>
                <c:pt idx="3646">
                  <c:v>-3.0220899999999999</c:v>
                </c:pt>
                <c:pt idx="3647">
                  <c:v>-3.01539</c:v>
                </c:pt>
                <c:pt idx="3648">
                  <c:v>-3.0087000000000002</c:v>
                </c:pt>
                <c:pt idx="3649">
                  <c:v>-3.0087000000000002</c:v>
                </c:pt>
                <c:pt idx="3650">
                  <c:v>-3.0019999999999998</c:v>
                </c:pt>
                <c:pt idx="3651">
                  <c:v>-3.0019999999999998</c:v>
                </c:pt>
                <c:pt idx="3652">
                  <c:v>-2.9974599999999998</c:v>
                </c:pt>
                <c:pt idx="3653">
                  <c:v>-2.9974599999999998</c:v>
                </c:pt>
                <c:pt idx="3654">
                  <c:v>-2.99058</c:v>
                </c:pt>
                <c:pt idx="3655">
                  <c:v>-2.99058</c:v>
                </c:pt>
                <c:pt idx="3656">
                  <c:v>-2.9837099999999999</c:v>
                </c:pt>
                <c:pt idx="3657">
                  <c:v>-2.97689</c:v>
                </c:pt>
                <c:pt idx="3658">
                  <c:v>-2.97689</c:v>
                </c:pt>
                <c:pt idx="3659">
                  <c:v>-2.97011</c:v>
                </c:pt>
                <c:pt idx="3660">
                  <c:v>-2.97011</c:v>
                </c:pt>
                <c:pt idx="3661">
                  <c:v>-2.9655900000000002</c:v>
                </c:pt>
                <c:pt idx="3662">
                  <c:v>-2.9655900000000002</c:v>
                </c:pt>
                <c:pt idx="3663">
                  <c:v>-2.9588100000000002</c:v>
                </c:pt>
                <c:pt idx="3664">
                  <c:v>-2.9588100000000002</c:v>
                </c:pt>
                <c:pt idx="3665">
                  <c:v>-2.95201</c:v>
                </c:pt>
                <c:pt idx="3666">
                  <c:v>-2.95201</c:v>
                </c:pt>
                <c:pt idx="3667">
                  <c:v>-2.9452099999999999</c:v>
                </c:pt>
                <c:pt idx="3668">
                  <c:v>-2.9452099999999999</c:v>
                </c:pt>
                <c:pt idx="3669">
                  <c:v>-2.9406699999999999</c:v>
                </c:pt>
                <c:pt idx="3670">
                  <c:v>-2.9337599999999999</c:v>
                </c:pt>
                <c:pt idx="3671">
                  <c:v>-2.9337599999999999</c:v>
                </c:pt>
                <c:pt idx="3672">
                  <c:v>-2.9269099999999999</c:v>
                </c:pt>
                <c:pt idx="3673">
                  <c:v>-2.9269099999999999</c:v>
                </c:pt>
                <c:pt idx="3674">
                  <c:v>-2.9200400000000002</c:v>
                </c:pt>
                <c:pt idx="3675">
                  <c:v>-2.9200400000000002</c:v>
                </c:pt>
                <c:pt idx="3676">
                  <c:v>-2.91317</c:v>
                </c:pt>
                <c:pt idx="3677">
                  <c:v>-2.91317</c:v>
                </c:pt>
                <c:pt idx="3678">
                  <c:v>-2.9085899999999998</c:v>
                </c:pt>
                <c:pt idx="3679">
                  <c:v>-2.9085899999999998</c:v>
                </c:pt>
                <c:pt idx="3680">
                  <c:v>-2.9017200000000001</c:v>
                </c:pt>
                <c:pt idx="3681">
                  <c:v>-2.8949099999999999</c:v>
                </c:pt>
                <c:pt idx="3682">
                  <c:v>-2.8949099999999999</c:v>
                </c:pt>
                <c:pt idx="3683">
                  <c:v>-2.8881399999999999</c:v>
                </c:pt>
                <c:pt idx="3684">
                  <c:v>-2.8881399999999999</c:v>
                </c:pt>
                <c:pt idx="3685">
                  <c:v>-2.8836499999999998</c:v>
                </c:pt>
                <c:pt idx="3686">
                  <c:v>-2.8836499999999998</c:v>
                </c:pt>
                <c:pt idx="3687">
                  <c:v>-2.8769</c:v>
                </c:pt>
                <c:pt idx="3688">
                  <c:v>-2.8769</c:v>
                </c:pt>
                <c:pt idx="3689">
                  <c:v>-2.8701599999999998</c:v>
                </c:pt>
                <c:pt idx="3690">
                  <c:v>-2.8701599999999998</c:v>
                </c:pt>
                <c:pt idx="3691">
                  <c:v>-2.8634200000000001</c:v>
                </c:pt>
                <c:pt idx="3692">
                  <c:v>-2.8566500000000001</c:v>
                </c:pt>
                <c:pt idx="3693">
                  <c:v>-2.8566500000000001</c:v>
                </c:pt>
                <c:pt idx="3694">
                  <c:v>-2.8521100000000001</c:v>
                </c:pt>
                <c:pt idx="3695">
                  <c:v>-2.8521100000000001</c:v>
                </c:pt>
                <c:pt idx="3696">
                  <c:v>-2.8452999999999999</c:v>
                </c:pt>
                <c:pt idx="3697">
                  <c:v>-2.8452999999999999</c:v>
                </c:pt>
                <c:pt idx="3698">
                  <c:v>-2.83847</c:v>
                </c:pt>
                <c:pt idx="3699">
                  <c:v>-2.83847</c:v>
                </c:pt>
                <c:pt idx="3700">
                  <c:v>-2.8316499999999998</c:v>
                </c:pt>
                <c:pt idx="3701">
                  <c:v>-2.8316499999999998</c:v>
                </c:pt>
                <c:pt idx="3702">
                  <c:v>-2.8270900000000001</c:v>
                </c:pt>
                <c:pt idx="3703">
                  <c:v>-2.8202400000000001</c:v>
                </c:pt>
                <c:pt idx="3704">
                  <c:v>-2.8202400000000001</c:v>
                </c:pt>
                <c:pt idx="3705">
                  <c:v>-2.8134199999999998</c:v>
                </c:pt>
                <c:pt idx="3706">
                  <c:v>-2.8134199999999998</c:v>
                </c:pt>
                <c:pt idx="3707">
                  <c:v>-2.8066599999999999</c:v>
                </c:pt>
                <c:pt idx="3708">
                  <c:v>-2.8066599999999999</c:v>
                </c:pt>
                <c:pt idx="3709">
                  <c:v>-2.7999200000000002</c:v>
                </c:pt>
                <c:pt idx="3710">
                  <c:v>-2.7999200000000002</c:v>
                </c:pt>
                <c:pt idx="3711">
                  <c:v>-2.7954300000000001</c:v>
                </c:pt>
                <c:pt idx="3712">
                  <c:v>-2.7954300000000001</c:v>
                </c:pt>
                <c:pt idx="3713">
                  <c:v>-2.7887</c:v>
                </c:pt>
                <c:pt idx="3714">
                  <c:v>-2.7819500000000001</c:v>
                </c:pt>
                <c:pt idx="3715">
                  <c:v>-2.7819500000000001</c:v>
                </c:pt>
                <c:pt idx="3716">
                  <c:v>-2.7751899999999998</c:v>
                </c:pt>
                <c:pt idx="3717">
                  <c:v>-2.7751899999999998</c:v>
                </c:pt>
                <c:pt idx="3718">
                  <c:v>-2.77068</c:v>
                </c:pt>
                <c:pt idx="3719">
                  <c:v>-2.77068</c:v>
                </c:pt>
                <c:pt idx="3720">
                  <c:v>-2.7639</c:v>
                </c:pt>
                <c:pt idx="3721">
                  <c:v>-2.7639</c:v>
                </c:pt>
                <c:pt idx="3722">
                  <c:v>-2.7571099999999999</c:v>
                </c:pt>
                <c:pt idx="3723">
                  <c:v>-2.7571099999999999</c:v>
                </c:pt>
                <c:pt idx="3724">
                  <c:v>-2.7503199999999999</c:v>
                </c:pt>
                <c:pt idx="3725">
                  <c:v>-2.7435</c:v>
                </c:pt>
                <c:pt idx="3726">
                  <c:v>-2.7435</c:v>
                </c:pt>
                <c:pt idx="3727">
                  <c:v>-2.7389700000000001</c:v>
                </c:pt>
                <c:pt idx="3728">
                  <c:v>-2.7389700000000001</c:v>
                </c:pt>
                <c:pt idx="3729">
                  <c:v>-2.73217</c:v>
                </c:pt>
                <c:pt idx="3730">
                  <c:v>-2.73217</c:v>
                </c:pt>
                <c:pt idx="3731">
                  <c:v>-2.7254100000000001</c:v>
                </c:pt>
                <c:pt idx="3732">
                  <c:v>-2.7254100000000001</c:v>
                </c:pt>
                <c:pt idx="3733">
                  <c:v>-2.7186699999999999</c:v>
                </c:pt>
                <c:pt idx="3734">
                  <c:v>-2.7141999999999999</c:v>
                </c:pt>
                <c:pt idx="3735">
                  <c:v>-2.7141999999999999</c:v>
                </c:pt>
                <c:pt idx="3736">
                  <c:v>-2.7074699999999998</c:v>
                </c:pt>
                <c:pt idx="3737">
                  <c:v>-2.7074699999999998</c:v>
                </c:pt>
                <c:pt idx="3738">
                  <c:v>-2.7007400000000001</c:v>
                </c:pt>
                <c:pt idx="3739">
                  <c:v>-2.7007400000000001</c:v>
                </c:pt>
                <c:pt idx="3740">
                  <c:v>-2.694</c:v>
                </c:pt>
                <c:pt idx="3741">
                  <c:v>-2.694</c:v>
                </c:pt>
                <c:pt idx="3742">
                  <c:v>-2.6872400000000001</c:v>
                </c:pt>
                <c:pt idx="3743">
                  <c:v>-2.6872400000000001</c:v>
                </c:pt>
                <c:pt idx="3744">
                  <c:v>-2.6827200000000002</c:v>
                </c:pt>
                <c:pt idx="3745">
                  <c:v>-2.6827200000000002</c:v>
                </c:pt>
                <c:pt idx="3746">
                  <c:v>-2.6759300000000001</c:v>
                </c:pt>
                <c:pt idx="3747">
                  <c:v>-2.6691500000000001</c:v>
                </c:pt>
                <c:pt idx="3748">
                  <c:v>-2.6691500000000001</c:v>
                </c:pt>
                <c:pt idx="3749">
                  <c:v>-2.6623600000000001</c:v>
                </c:pt>
                <c:pt idx="3750">
                  <c:v>-2.6623600000000001</c:v>
                </c:pt>
                <c:pt idx="3751">
                  <c:v>-2.6578400000000002</c:v>
                </c:pt>
                <c:pt idx="3752">
                  <c:v>-2.6578400000000002</c:v>
                </c:pt>
                <c:pt idx="3753">
                  <c:v>-2.6509800000000001</c:v>
                </c:pt>
                <c:pt idx="3754">
                  <c:v>-2.6509800000000001</c:v>
                </c:pt>
                <c:pt idx="3755">
                  <c:v>-2.6442299999999999</c:v>
                </c:pt>
                <c:pt idx="3756">
                  <c:v>-2.6442299999999999</c:v>
                </c:pt>
                <c:pt idx="3757">
                  <c:v>-2.6375199999999999</c:v>
                </c:pt>
                <c:pt idx="3758">
                  <c:v>-2.6308400000000001</c:v>
                </c:pt>
                <c:pt idx="3759">
                  <c:v>-2.6308400000000001</c:v>
                </c:pt>
                <c:pt idx="3760">
                  <c:v>-2.6263899999999998</c:v>
                </c:pt>
                <c:pt idx="3761">
                  <c:v>-2.6263899999999998</c:v>
                </c:pt>
                <c:pt idx="3762">
                  <c:v>-2.6196899999999999</c:v>
                </c:pt>
                <c:pt idx="3763">
                  <c:v>-2.6196899999999999</c:v>
                </c:pt>
                <c:pt idx="3764">
                  <c:v>-2.613</c:v>
                </c:pt>
                <c:pt idx="3765">
                  <c:v>-2.613</c:v>
                </c:pt>
                <c:pt idx="3766">
                  <c:v>-2.60629</c:v>
                </c:pt>
                <c:pt idx="3767">
                  <c:v>-2.6017999999999999</c:v>
                </c:pt>
                <c:pt idx="3768">
                  <c:v>-2.6017999999999999</c:v>
                </c:pt>
                <c:pt idx="3769">
                  <c:v>-2.5950500000000001</c:v>
                </c:pt>
                <c:pt idx="3770">
                  <c:v>-2.5950500000000001</c:v>
                </c:pt>
                <c:pt idx="3771">
                  <c:v>-2.5882900000000002</c:v>
                </c:pt>
                <c:pt idx="3772">
                  <c:v>-2.5882900000000002</c:v>
                </c:pt>
                <c:pt idx="3773">
                  <c:v>-2.5815399999999999</c:v>
                </c:pt>
                <c:pt idx="3774">
                  <c:v>-2.5815399999999999</c:v>
                </c:pt>
                <c:pt idx="3775">
                  <c:v>-2.57477</c:v>
                </c:pt>
                <c:pt idx="3776">
                  <c:v>-2.57477</c:v>
                </c:pt>
                <c:pt idx="3777">
                  <c:v>-2.5702500000000001</c:v>
                </c:pt>
                <c:pt idx="3778">
                  <c:v>-2.5634800000000002</c:v>
                </c:pt>
                <c:pt idx="3779">
                  <c:v>-2.5634800000000002</c:v>
                </c:pt>
                <c:pt idx="3780">
                  <c:v>-2.5567799999999998</c:v>
                </c:pt>
                <c:pt idx="3781">
                  <c:v>-2.5567799999999998</c:v>
                </c:pt>
                <c:pt idx="3782">
                  <c:v>-2.5501</c:v>
                </c:pt>
                <c:pt idx="3783">
                  <c:v>-2.5501</c:v>
                </c:pt>
                <c:pt idx="3784">
                  <c:v>-2.5456599999999998</c:v>
                </c:pt>
                <c:pt idx="3785">
                  <c:v>-2.5456599999999998</c:v>
                </c:pt>
                <c:pt idx="3786">
                  <c:v>-2.5390100000000002</c:v>
                </c:pt>
                <c:pt idx="3787">
                  <c:v>-2.5390100000000002</c:v>
                </c:pt>
                <c:pt idx="3788">
                  <c:v>-2.53234</c:v>
                </c:pt>
                <c:pt idx="3789">
                  <c:v>-2.53234</c:v>
                </c:pt>
                <c:pt idx="3790">
                  <c:v>-2.5256699999999999</c:v>
                </c:pt>
                <c:pt idx="3791">
                  <c:v>-2.51898</c:v>
                </c:pt>
                <c:pt idx="3792">
                  <c:v>-2.51898</c:v>
                </c:pt>
                <c:pt idx="3793">
                  <c:v>-2.5145</c:v>
                </c:pt>
                <c:pt idx="3794">
                  <c:v>-2.5145</c:v>
                </c:pt>
                <c:pt idx="3795">
                  <c:v>-2.5077600000000002</c:v>
                </c:pt>
                <c:pt idx="3796">
                  <c:v>-2.5077600000000002</c:v>
                </c:pt>
                <c:pt idx="3797">
                  <c:v>-2.5010300000000001</c:v>
                </c:pt>
                <c:pt idx="3798">
                  <c:v>-2.5010300000000001</c:v>
                </c:pt>
                <c:pt idx="3799">
                  <c:v>-2.4942099999999998</c:v>
                </c:pt>
                <c:pt idx="3800">
                  <c:v>-2.4942099999999998</c:v>
                </c:pt>
                <c:pt idx="3801">
                  <c:v>-2.4896500000000001</c:v>
                </c:pt>
                <c:pt idx="3802">
                  <c:v>-2.4827599999999999</c:v>
                </c:pt>
                <c:pt idx="3803">
                  <c:v>-2.4827599999999999</c:v>
                </c:pt>
                <c:pt idx="3804">
                  <c:v>-2.4759500000000001</c:v>
                </c:pt>
                <c:pt idx="3805">
                  <c:v>-2.4759500000000001</c:v>
                </c:pt>
                <c:pt idx="3806">
                  <c:v>-2.4691900000000002</c:v>
                </c:pt>
                <c:pt idx="3807">
                  <c:v>-2.4691900000000002</c:v>
                </c:pt>
                <c:pt idx="3808">
                  <c:v>-2.4624700000000002</c:v>
                </c:pt>
                <c:pt idx="3809">
                  <c:v>-2.4624700000000002</c:v>
                </c:pt>
                <c:pt idx="3810">
                  <c:v>-2.4579800000000001</c:v>
                </c:pt>
                <c:pt idx="3811">
                  <c:v>-2.4579800000000001</c:v>
                </c:pt>
                <c:pt idx="3812">
                  <c:v>-2.4512399999999999</c:v>
                </c:pt>
                <c:pt idx="3813">
                  <c:v>-2.4445000000000001</c:v>
                </c:pt>
                <c:pt idx="3814">
                  <c:v>-2.4445000000000001</c:v>
                </c:pt>
                <c:pt idx="3815">
                  <c:v>-2.4377399999999998</c:v>
                </c:pt>
                <c:pt idx="3816">
                  <c:v>-2.4377399999999998</c:v>
                </c:pt>
                <c:pt idx="3817">
                  <c:v>-2.4332199999999999</c:v>
                </c:pt>
                <c:pt idx="3818">
                  <c:v>-2.4332199999999999</c:v>
                </c:pt>
                <c:pt idx="3819">
                  <c:v>-2.4264199999999998</c:v>
                </c:pt>
                <c:pt idx="3820">
                  <c:v>-2.4264199999999998</c:v>
                </c:pt>
                <c:pt idx="3821">
                  <c:v>-2.41961</c:v>
                </c:pt>
                <c:pt idx="3822">
                  <c:v>-2.4127800000000001</c:v>
                </c:pt>
                <c:pt idx="3823">
                  <c:v>-2.4127800000000001</c:v>
                </c:pt>
                <c:pt idx="3824">
                  <c:v>-2.4059499999999998</c:v>
                </c:pt>
                <c:pt idx="3825">
                  <c:v>-2.4059499999999998</c:v>
                </c:pt>
                <c:pt idx="3826">
                  <c:v>-2.4013900000000001</c:v>
                </c:pt>
                <c:pt idx="3827">
                  <c:v>-2.4013900000000001</c:v>
                </c:pt>
                <c:pt idx="3828">
                  <c:v>-2.3945599999999998</c:v>
                </c:pt>
                <c:pt idx="3829">
                  <c:v>-2.3945599999999998</c:v>
                </c:pt>
                <c:pt idx="3830">
                  <c:v>-2.3877999999999999</c:v>
                </c:pt>
                <c:pt idx="3831">
                  <c:v>-2.3877999999999999</c:v>
                </c:pt>
                <c:pt idx="3832">
                  <c:v>-2.3810699999999998</c:v>
                </c:pt>
                <c:pt idx="3833">
                  <c:v>-2.3810699999999998</c:v>
                </c:pt>
                <c:pt idx="3834">
                  <c:v>-2.3765900000000002</c:v>
                </c:pt>
                <c:pt idx="3835">
                  <c:v>-2.3698199999999998</c:v>
                </c:pt>
                <c:pt idx="3836">
                  <c:v>-2.3698199999999998</c:v>
                </c:pt>
                <c:pt idx="3837">
                  <c:v>-2.3631000000000002</c:v>
                </c:pt>
                <c:pt idx="3838">
                  <c:v>-2.3631000000000002</c:v>
                </c:pt>
                <c:pt idx="3839">
                  <c:v>-2.3563700000000001</c:v>
                </c:pt>
                <c:pt idx="3840">
                  <c:v>-2.3563700000000001</c:v>
                </c:pt>
                <c:pt idx="3841">
                  <c:v>-2.3496199999999998</c:v>
                </c:pt>
                <c:pt idx="3842">
                  <c:v>-2.3496199999999998</c:v>
                </c:pt>
                <c:pt idx="3843">
                  <c:v>-2.34511</c:v>
                </c:pt>
                <c:pt idx="3844">
                  <c:v>-2.34511</c:v>
                </c:pt>
                <c:pt idx="3845">
                  <c:v>-2.33833</c:v>
                </c:pt>
                <c:pt idx="3846">
                  <c:v>-2.3315399999999999</c:v>
                </c:pt>
                <c:pt idx="3847">
                  <c:v>-2.3315399999999999</c:v>
                </c:pt>
                <c:pt idx="3848">
                  <c:v>-2.3247399999999998</c:v>
                </c:pt>
                <c:pt idx="3849">
                  <c:v>-2.3247399999999998</c:v>
                </c:pt>
                <c:pt idx="3850">
                  <c:v>-2.31792</c:v>
                </c:pt>
                <c:pt idx="3851">
                  <c:v>-2.31792</c:v>
                </c:pt>
                <c:pt idx="3852">
                  <c:v>-2.3134000000000001</c:v>
                </c:pt>
                <c:pt idx="3853">
                  <c:v>-2.3134000000000001</c:v>
                </c:pt>
                <c:pt idx="3854">
                  <c:v>-2.3066300000000002</c:v>
                </c:pt>
                <c:pt idx="3855">
                  <c:v>-2.3066300000000002</c:v>
                </c:pt>
                <c:pt idx="3856">
                  <c:v>-2.2999000000000001</c:v>
                </c:pt>
                <c:pt idx="3857">
                  <c:v>-2.2932000000000001</c:v>
                </c:pt>
                <c:pt idx="3858">
                  <c:v>-2.2932000000000001</c:v>
                </c:pt>
                <c:pt idx="3859">
                  <c:v>-2.2864900000000001</c:v>
                </c:pt>
                <c:pt idx="3860">
                  <c:v>-2.2864900000000001</c:v>
                </c:pt>
                <c:pt idx="3861">
                  <c:v>-2.2820200000000002</c:v>
                </c:pt>
                <c:pt idx="3862">
                  <c:v>-2.2820200000000002</c:v>
                </c:pt>
                <c:pt idx="3863">
                  <c:v>-2.2753000000000001</c:v>
                </c:pt>
                <c:pt idx="3864">
                  <c:v>-2.2753000000000001</c:v>
                </c:pt>
                <c:pt idx="3865">
                  <c:v>-2.2685499999999998</c:v>
                </c:pt>
                <c:pt idx="3866">
                  <c:v>-2.2685499999999998</c:v>
                </c:pt>
                <c:pt idx="3867">
                  <c:v>-2.2618</c:v>
                </c:pt>
                <c:pt idx="3868">
                  <c:v>-2.2618</c:v>
                </c:pt>
                <c:pt idx="3869">
                  <c:v>-2.2550400000000002</c:v>
                </c:pt>
                <c:pt idx="3870">
                  <c:v>-2.25047</c:v>
                </c:pt>
                <c:pt idx="3871">
                  <c:v>-2.25047</c:v>
                </c:pt>
                <c:pt idx="3872">
                  <c:v>-2.24369</c:v>
                </c:pt>
                <c:pt idx="3873">
                  <c:v>-2.24369</c:v>
                </c:pt>
                <c:pt idx="3874">
                  <c:v>-2.2368999999999999</c:v>
                </c:pt>
                <c:pt idx="3875">
                  <c:v>-2.2368999999999999</c:v>
                </c:pt>
                <c:pt idx="3876">
                  <c:v>-2.2301199999999999</c:v>
                </c:pt>
                <c:pt idx="3877">
                  <c:v>-2.2301199999999999</c:v>
                </c:pt>
                <c:pt idx="3878">
                  <c:v>-2.2256100000000001</c:v>
                </c:pt>
                <c:pt idx="3879">
                  <c:v>-2.2256100000000001</c:v>
                </c:pt>
                <c:pt idx="3880">
                  <c:v>-2.21889</c:v>
                </c:pt>
                <c:pt idx="3881">
                  <c:v>-2.2122199999999999</c:v>
                </c:pt>
                <c:pt idx="3882">
                  <c:v>-2.2122199999999999</c:v>
                </c:pt>
                <c:pt idx="3883">
                  <c:v>-2.2055400000000001</c:v>
                </c:pt>
                <c:pt idx="3884">
                  <c:v>-2.2055400000000001</c:v>
                </c:pt>
                <c:pt idx="3885">
                  <c:v>-2.2010999999999998</c:v>
                </c:pt>
                <c:pt idx="3886">
                  <c:v>-2.2010999999999998</c:v>
                </c:pt>
                <c:pt idx="3887">
                  <c:v>-2.19442</c:v>
                </c:pt>
                <c:pt idx="3888">
                  <c:v>-2.19442</c:v>
                </c:pt>
                <c:pt idx="3889">
                  <c:v>-2.1877200000000001</c:v>
                </c:pt>
                <c:pt idx="3890">
                  <c:v>-2.18099</c:v>
                </c:pt>
                <c:pt idx="3891">
                  <c:v>-2.18099</c:v>
                </c:pt>
                <c:pt idx="3892">
                  <c:v>-2.1742499999999998</c:v>
                </c:pt>
                <c:pt idx="3893">
                  <c:v>-2.1742499999999998</c:v>
                </c:pt>
                <c:pt idx="3894">
                  <c:v>-2.1697500000000001</c:v>
                </c:pt>
                <c:pt idx="3895">
                  <c:v>-2.1697500000000001</c:v>
                </c:pt>
                <c:pt idx="3896">
                  <c:v>-2.1629700000000001</c:v>
                </c:pt>
                <c:pt idx="3897">
                  <c:v>-2.1629700000000001</c:v>
                </c:pt>
                <c:pt idx="3898">
                  <c:v>-2.1562000000000001</c:v>
                </c:pt>
                <c:pt idx="3899">
                  <c:v>-2.1562000000000001</c:v>
                </c:pt>
                <c:pt idx="3900">
                  <c:v>-2.1494300000000002</c:v>
                </c:pt>
                <c:pt idx="3901">
                  <c:v>-2.1494300000000002</c:v>
                </c:pt>
                <c:pt idx="3902">
                  <c:v>-2.1449099999999999</c:v>
                </c:pt>
                <c:pt idx="3903">
                  <c:v>-2.1381100000000002</c:v>
                </c:pt>
                <c:pt idx="3904">
                  <c:v>-2.1381100000000002</c:v>
                </c:pt>
                <c:pt idx="3905">
                  <c:v>-2.1314299999999999</c:v>
                </c:pt>
                <c:pt idx="3906">
                  <c:v>-2.1314299999999999</c:v>
                </c:pt>
                <c:pt idx="3907">
                  <c:v>-2.1247500000000001</c:v>
                </c:pt>
                <c:pt idx="3908">
                  <c:v>-2.1247500000000001</c:v>
                </c:pt>
                <c:pt idx="3909">
                  <c:v>-2.11809</c:v>
                </c:pt>
                <c:pt idx="3910">
                  <c:v>-2.11809</c:v>
                </c:pt>
                <c:pt idx="3911">
                  <c:v>-2.1136300000000001</c:v>
                </c:pt>
                <c:pt idx="3912">
                  <c:v>-2.1136300000000001</c:v>
                </c:pt>
                <c:pt idx="3913">
                  <c:v>-2.1069499999999999</c:v>
                </c:pt>
                <c:pt idx="3914">
                  <c:v>-2.1002399999999999</c:v>
                </c:pt>
                <c:pt idx="3915">
                  <c:v>-2.1002399999999999</c:v>
                </c:pt>
                <c:pt idx="3916">
                  <c:v>-2.0935000000000001</c:v>
                </c:pt>
                <c:pt idx="3917">
                  <c:v>-2.0935000000000001</c:v>
                </c:pt>
                <c:pt idx="3918">
                  <c:v>-2.0867599999999999</c:v>
                </c:pt>
                <c:pt idx="3919">
                  <c:v>-2.0867599999999999</c:v>
                </c:pt>
                <c:pt idx="3920">
                  <c:v>-2.0822500000000002</c:v>
                </c:pt>
                <c:pt idx="3921">
                  <c:v>-2.0822500000000002</c:v>
                </c:pt>
                <c:pt idx="3922">
                  <c:v>-2.0754299999999999</c:v>
                </c:pt>
                <c:pt idx="3923">
                  <c:v>-2.0754299999999999</c:v>
                </c:pt>
                <c:pt idx="3924">
                  <c:v>-2.0686599999999999</c:v>
                </c:pt>
                <c:pt idx="3925">
                  <c:v>-2.0618799999999999</c:v>
                </c:pt>
                <c:pt idx="3926">
                  <c:v>-2.0618799999999999</c:v>
                </c:pt>
                <c:pt idx="3927">
                  <c:v>-2.0551400000000002</c:v>
                </c:pt>
                <c:pt idx="3928">
                  <c:v>-2.0551400000000002</c:v>
                </c:pt>
                <c:pt idx="3929">
                  <c:v>-2.0506700000000002</c:v>
                </c:pt>
                <c:pt idx="3930">
                  <c:v>-2.0506700000000002</c:v>
                </c:pt>
                <c:pt idx="3931">
                  <c:v>-2.0439799999999999</c:v>
                </c:pt>
                <c:pt idx="3932">
                  <c:v>-2.0439799999999999</c:v>
                </c:pt>
                <c:pt idx="3933">
                  <c:v>-2.0373000000000001</c:v>
                </c:pt>
                <c:pt idx="3934">
                  <c:v>-2.0373000000000001</c:v>
                </c:pt>
                <c:pt idx="3935">
                  <c:v>-2.0306199999999999</c:v>
                </c:pt>
                <c:pt idx="3936">
                  <c:v>-2.0261499999999999</c:v>
                </c:pt>
                <c:pt idx="3937">
                  <c:v>-2.0261499999999999</c:v>
                </c:pt>
                <c:pt idx="3938">
                  <c:v>-2.01945</c:v>
                </c:pt>
                <c:pt idx="3939">
                  <c:v>-2.01945</c:v>
                </c:pt>
                <c:pt idx="3940">
                  <c:v>-2.0127299999999999</c:v>
                </c:pt>
                <c:pt idx="3941">
                  <c:v>-2.0127299999999999</c:v>
                </c:pt>
                <c:pt idx="3942">
                  <c:v>-2.0059999999999998</c:v>
                </c:pt>
                <c:pt idx="3943">
                  <c:v>-2.0059999999999998</c:v>
                </c:pt>
                <c:pt idx="3944">
                  <c:v>-1.9992700000000001</c:v>
                </c:pt>
                <c:pt idx="3945">
                  <c:v>-1.9992700000000001</c:v>
                </c:pt>
                <c:pt idx="3946">
                  <c:v>-1.99478</c:v>
                </c:pt>
                <c:pt idx="3947">
                  <c:v>-1.98804</c:v>
                </c:pt>
                <c:pt idx="3948">
                  <c:v>-1.98804</c:v>
                </c:pt>
                <c:pt idx="3949">
                  <c:v>-1.9813099999999999</c:v>
                </c:pt>
                <c:pt idx="3950">
                  <c:v>-1.9813099999999999</c:v>
                </c:pt>
                <c:pt idx="3951">
                  <c:v>-1.97458</c:v>
                </c:pt>
                <c:pt idx="3952">
                  <c:v>-1.97458</c:v>
                </c:pt>
                <c:pt idx="3953">
                  <c:v>-1.97011</c:v>
                </c:pt>
                <c:pt idx="3954">
                  <c:v>-1.97011</c:v>
                </c:pt>
                <c:pt idx="3955">
                  <c:v>-1.9633499999999999</c:v>
                </c:pt>
                <c:pt idx="3956">
                  <c:v>-1.9633499999999999</c:v>
                </c:pt>
                <c:pt idx="3957">
                  <c:v>-1.9566699999999999</c:v>
                </c:pt>
                <c:pt idx="3958">
                  <c:v>-1.94998</c:v>
                </c:pt>
                <c:pt idx="3959">
                  <c:v>-1.94998</c:v>
                </c:pt>
                <c:pt idx="3960">
                  <c:v>-1.9432700000000001</c:v>
                </c:pt>
                <c:pt idx="3961">
                  <c:v>-1.9432700000000001</c:v>
                </c:pt>
                <c:pt idx="3962">
                  <c:v>-1.9388000000000001</c:v>
                </c:pt>
                <c:pt idx="3963">
                  <c:v>-1.9388000000000001</c:v>
                </c:pt>
                <c:pt idx="3964">
                  <c:v>-1.93208</c:v>
                </c:pt>
                <c:pt idx="3965">
                  <c:v>-1.93208</c:v>
                </c:pt>
                <c:pt idx="3966">
                  <c:v>-1.92536</c:v>
                </c:pt>
                <c:pt idx="3967">
                  <c:v>-1.92536</c:v>
                </c:pt>
                <c:pt idx="3968">
                  <c:v>-1.91866</c:v>
                </c:pt>
                <c:pt idx="3969">
                  <c:v>-1.9141900000000001</c:v>
                </c:pt>
                <c:pt idx="3970">
                  <c:v>-1.9141900000000001</c:v>
                </c:pt>
                <c:pt idx="3971">
                  <c:v>-1.9074800000000001</c:v>
                </c:pt>
                <c:pt idx="3972">
                  <c:v>-1.9074800000000001</c:v>
                </c:pt>
                <c:pt idx="3973">
                  <c:v>-1.90076</c:v>
                </c:pt>
                <c:pt idx="3974">
                  <c:v>-1.90076</c:v>
                </c:pt>
                <c:pt idx="3975">
                  <c:v>-1.8940399999999999</c:v>
                </c:pt>
                <c:pt idx="3976">
                  <c:v>-1.8940399999999999</c:v>
                </c:pt>
                <c:pt idx="3977">
                  <c:v>-1.8873500000000001</c:v>
                </c:pt>
                <c:pt idx="3978">
                  <c:v>-1.8873500000000001</c:v>
                </c:pt>
                <c:pt idx="3979">
                  <c:v>-1.8828499999999999</c:v>
                </c:pt>
                <c:pt idx="3980">
                  <c:v>-1.87619</c:v>
                </c:pt>
                <c:pt idx="3981">
                  <c:v>-1.87619</c:v>
                </c:pt>
                <c:pt idx="3982">
                  <c:v>-1.86954</c:v>
                </c:pt>
                <c:pt idx="3983">
                  <c:v>-1.86954</c:v>
                </c:pt>
                <c:pt idx="3984">
                  <c:v>-1.8628800000000001</c:v>
                </c:pt>
                <c:pt idx="3985">
                  <c:v>-1.8628800000000001</c:v>
                </c:pt>
                <c:pt idx="3986">
                  <c:v>-1.85843</c:v>
                </c:pt>
                <c:pt idx="3987">
                  <c:v>-1.85843</c:v>
                </c:pt>
                <c:pt idx="3988">
                  <c:v>-1.8517399999999999</c:v>
                </c:pt>
                <c:pt idx="3989">
                  <c:v>-1.8517399999999999</c:v>
                </c:pt>
                <c:pt idx="3990">
                  <c:v>-1.84504</c:v>
                </c:pt>
                <c:pt idx="3991">
                  <c:v>-1.83833</c:v>
                </c:pt>
                <c:pt idx="3992">
                  <c:v>-1.83833</c:v>
                </c:pt>
                <c:pt idx="3993">
                  <c:v>-1.8315900000000001</c:v>
                </c:pt>
                <c:pt idx="3994">
                  <c:v>-1.8315900000000001</c:v>
                </c:pt>
                <c:pt idx="3995">
                  <c:v>-1.8270999999999999</c:v>
                </c:pt>
                <c:pt idx="3996">
                  <c:v>-1.8270999999999999</c:v>
                </c:pt>
                <c:pt idx="3997">
                  <c:v>-1.82036</c:v>
                </c:pt>
                <c:pt idx="3998">
                  <c:v>-1.82036</c:v>
                </c:pt>
                <c:pt idx="3999">
                  <c:v>-1.8136000000000001</c:v>
                </c:pt>
                <c:pt idx="4000">
                  <c:v>-1.8136000000000001</c:v>
                </c:pt>
                <c:pt idx="4001">
                  <c:v>-1.8068900000000001</c:v>
                </c:pt>
                <c:pt idx="4002">
                  <c:v>-1.80243</c:v>
                </c:pt>
                <c:pt idx="4003">
                  <c:v>-1.80243</c:v>
                </c:pt>
                <c:pt idx="4004">
                  <c:v>-1.79576</c:v>
                </c:pt>
                <c:pt idx="4005">
                  <c:v>-1.79576</c:v>
                </c:pt>
                <c:pt idx="4006">
                  <c:v>-1.7890900000000001</c:v>
                </c:pt>
                <c:pt idx="4007">
                  <c:v>-1.7890900000000001</c:v>
                </c:pt>
                <c:pt idx="4008">
                  <c:v>-1.78243</c:v>
                </c:pt>
                <c:pt idx="4009">
                  <c:v>-1.78243</c:v>
                </c:pt>
                <c:pt idx="4010">
                  <c:v>-1.77576</c:v>
                </c:pt>
                <c:pt idx="4011">
                  <c:v>-1.77576</c:v>
                </c:pt>
                <c:pt idx="4012">
                  <c:v>-1.7713000000000001</c:v>
                </c:pt>
                <c:pt idx="4013">
                  <c:v>-1.7645900000000001</c:v>
                </c:pt>
                <c:pt idx="4014">
                  <c:v>-1.7645900000000001</c:v>
                </c:pt>
                <c:pt idx="4015">
                  <c:v>-1.75787</c:v>
                </c:pt>
                <c:pt idx="4016">
                  <c:v>-1.75787</c:v>
                </c:pt>
                <c:pt idx="4017">
                  <c:v>-1.75116</c:v>
                </c:pt>
                <c:pt idx="4018">
                  <c:v>-1.75116</c:v>
                </c:pt>
                <c:pt idx="4019">
                  <c:v>-1.7466699999999999</c:v>
                </c:pt>
                <c:pt idx="4020">
                  <c:v>-1.7466699999999999</c:v>
                </c:pt>
                <c:pt idx="4021">
                  <c:v>-1.73993</c:v>
                </c:pt>
                <c:pt idx="4022">
                  <c:v>-1.73993</c:v>
                </c:pt>
                <c:pt idx="4023">
                  <c:v>-1.73319</c:v>
                </c:pt>
                <c:pt idx="4024">
                  <c:v>-1.72645</c:v>
                </c:pt>
                <c:pt idx="4025">
                  <c:v>-1.72645</c:v>
                </c:pt>
                <c:pt idx="4026">
                  <c:v>-1.71974</c:v>
                </c:pt>
                <c:pt idx="4027">
                  <c:v>-1.71974</c:v>
                </c:pt>
                <c:pt idx="4028">
                  <c:v>-1.7153</c:v>
                </c:pt>
                <c:pt idx="4029">
                  <c:v>-1.7153</c:v>
                </c:pt>
                <c:pt idx="4030">
                  <c:v>-1.7086300000000001</c:v>
                </c:pt>
                <c:pt idx="4031">
                  <c:v>-1.7086300000000001</c:v>
                </c:pt>
                <c:pt idx="4032">
                  <c:v>-1.70198</c:v>
                </c:pt>
                <c:pt idx="4033">
                  <c:v>-1.70198</c:v>
                </c:pt>
                <c:pt idx="4034">
                  <c:v>-1.6953100000000001</c:v>
                </c:pt>
                <c:pt idx="4035">
                  <c:v>-1.69086</c:v>
                </c:pt>
                <c:pt idx="4036">
                  <c:v>-1.69086</c:v>
                </c:pt>
                <c:pt idx="4037">
                  <c:v>-1.6841600000000001</c:v>
                </c:pt>
                <c:pt idx="4038">
                  <c:v>-1.6841600000000001</c:v>
                </c:pt>
                <c:pt idx="4039">
                  <c:v>-1.67744</c:v>
                </c:pt>
                <c:pt idx="4040">
                  <c:v>-1.67744</c:v>
                </c:pt>
                <c:pt idx="4041">
                  <c:v>-1.67073</c:v>
                </c:pt>
                <c:pt idx="4042">
                  <c:v>-1.67073</c:v>
                </c:pt>
                <c:pt idx="4043">
                  <c:v>-1.6639999999999999</c:v>
                </c:pt>
                <c:pt idx="4044">
                  <c:v>-1.6639999999999999</c:v>
                </c:pt>
                <c:pt idx="4045">
                  <c:v>-1.6595</c:v>
                </c:pt>
                <c:pt idx="4046">
                  <c:v>-1.6527700000000001</c:v>
                </c:pt>
                <c:pt idx="4047">
                  <c:v>-1.6527700000000001</c:v>
                </c:pt>
                <c:pt idx="4048">
                  <c:v>-1.64602</c:v>
                </c:pt>
                <c:pt idx="4049">
                  <c:v>-1.64602</c:v>
                </c:pt>
                <c:pt idx="4050">
                  <c:v>-1.6393</c:v>
                </c:pt>
                <c:pt idx="4051">
                  <c:v>-1.6393</c:v>
                </c:pt>
                <c:pt idx="4052">
                  <c:v>-1.6348400000000001</c:v>
                </c:pt>
                <c:pt idx="4053">
                  <c:v>-1.6348400000000001</c:v>
                </c:pt>
                <c:pt idx="4054">
                  <c:v>-1.62815</c:v>
                </c:pt>
                <c:pt idx="4055">
                  <c:v>-1.62815</c:v>
                </c:pt>
                <c:pt idx="4056">
                  <c:v>-1.6214900000000001</c:v>
                </c:pt>
                <c:pt idx="4057">
                  <c:v>-1.6148199999999999</c:v>
                </c:pt>
                <c:pt idx="4058">
                  <c:v>-1.6148199999999999</c:v>
                </c:pt>
                <c:pt idx="4059">
                  <c:v>-1.6081399999999999</c:v>
                </c:pt>
                <c:pt idx="4060">
                  <c:v>-1.6081399999999999</c:v>
                </c:pt>
                <c:pt idx="4061">
                  <c:v>-1.6036699999999999</c:v>
                </c:pt>
                <c:pt idx="4062">
                  <c:v>-1.6036699999999999</c:v>
                </c:pt>
                <c:pt idx="4063">
                  <c:v>-1.59694</c:v>
                </c:pt>
                <c:pt idx="4064">
                  <c:v>-1.59694</c:v>
                </c:pt>
                <c:pt idx="4065">
                  <c:v>-1.59022</c:v>
                </c:pt>
                <c:pt idx="4066">
                  <c:v>-1.59022</c:v>
                </c:pt>
                <c:pt idx="4067">
                  <c:v>-1.58348</c:v>
                </c:pt>
                <c:pt idx="4068">
                  <c:v>-1.5789899999999999</c:v>
                </c:pt>
                <c:pt idx="4069">
                  <c:v>-1.5789899999999999</c:v>
                </c:pt>
                <c:pt idx="4070">
                  <c:v>-1.57223</c:v>
                </c:pt>
                <c:pt idx="4071">
                  <c:v>-1.57223</c:v>
                </c:pt>
                <c:pt idx="4072">
                  <c:v>-1.5654699999999999</c:v>
                </c:pt>
                <c:pt idx="4073">
                  <c:v>-1.5654699999999999</c:v>
                </c:pt>
                <c:pt idx="4074">
                  <c:v>-1.55871</c:v>
                </c:pt>
                <c:pt idx="4075">
                  <c:v>-1.55871</c:v>
                </c:pt>
                <c:pt idx="4076">
                  <c:v>-1.55199</c:v>
                </c:pt>
                <c:pt idx="4077">
                  <c:v>-1.55199</c:v>
                </c:pt>
                <c:pt idx="4078">
                  <c:v>-1.5475300000000001</c:v>
                </c:pt>
                <c:pt idx="4079">
                  <c:v>-1.5408599999999999</c:v>
                </c:pt>
                <c:pt idx="4080">
                  <c:v>-1.5408599999999999</c:v>
                </c:pt>
                <c:pt idx="4081">
                  <c:v>-1.5341899999999999</c:v>
                </c:pt>
                <c:pt idx="4082">
                  <c:v>-1.5341899999999999</c:v>
                </c:pt>
                <c:pt idx="4083">
                  <c:v>-1.5275099999999999</c:v>
                </c:pt>
                <c:pt idx="4084">
                  <c:v>-1.5275099999999999</c:v>
                </c:pt>
                <c:pt idx="4085">
                  <c:v>-1.5230600000000001</c:v>
                </c:pt>
                <c:pt idx="4086">
                  <c:v>-1.5230600000000001</c:v>
                </c:pt>
                <c:pt idx="4087">
                  <c:v>-1.5163500000000001</c:v>
                </c:pt>
                <c:pt idx="4088">
                  <c:v>-1.5163500000000001</c:v>
                </c:pt>
                <c:pt idx="4089">
                  <c:v>-1.50963</c:v>
                </c:pt>
                <c:pt idx="4090">
                  <c:v>-1.5028999999999999</c:v>
                </c:pt>
                <c:pt idx="4091">
                  <c:v>-1.5028999999999999</c:v>
                </c:pt>
                <c:pt idx="4092">
                  <c:v>-1.4961599999999999</c:v>
                </c:pt>
                <c:pt idx="4093">
                  <c:v>-1.4961599999999999</c:v>
                </c:pt>
                <c:pt idx="4094">
                  <c:v>-1.49166</c:v>
                </c:pt>
                <c:pt idx="4095">
                  <c:v>-1.49166</c:v>
                </c:pt>
                <c:pt idx="4096">
                  <c:v>-1.48491</c:v>
                </c:pt>
                <c:pt idx="4097">
                  <c:v>-1.48491</c:v>
                </c:pt>
                <c:pt idx="4098">
                  <c:v>-1.4781599999999999</c:v>
                </c:pt>
                <c:pt idx="4099">
                  <c:v>-1.4781599999999999</c:v>
                </c:pt>
                <c:pt idx="4100">
                  <c:v>-1.47143</c:v>
                </c:pt>
                <c:pt idx="4101">
                  <c:v>-1.46696</c:v>
                </c:pt>
                <c:pt idx="4102">
                  <c:v>-1.46696</c:v>
                </c:pt>
                <c:pt idx="4103">
                  <c:v>-1.46028</c:v>
                </c:pt>
                <c:pt idx="4104">
                  <c:v>-1.46028</c:v>
                </c:pt>
                <c:pt idx="4105">
                  <c:v>-1.4536</c:v>
                </c:pt>
                <c:pt idx="4106">
                  <c:v>-1.4536</c:v>
                </c:pt>
                <c:pt idx="4107">
                  <c:v>-1.4469099999999999</c:v>
                </c:pt>
                <c:pt idx="4108">
                  <c:v>-1.4469099999999999</c:v>
                </c:pt>
                <c:pt idx="4109">
                  <c:v>-1.4402200000000001</c:v>
                </c:pt>
                <c:pt idx="4110">
                  <c:v>-1.4402200000000001</c:v>
                </c:pt>
                <c:pt idx="4111">
                  <c:v>-1.43574</c:v>
                </c:pt>
                <c:pt idx="4112">
                  <c:v>-1.42902</c:v>
                </c:pt>
                <c:pt idx="4113">
                  <c:v>-1.42902</c:v>
                </c:pt>
                <c:pt idx="4114">
                  <c:v>-1.42225</c:v>
                </c:pt>
                <c:pt idx="4115">
                  <c:v>-1.42225</c:v>
                </c:pt>
                <c:pt idx="4116">
                  <c:v>-1.41551</c:v>
                </c:pt>
                <c:pt idx="4117">
                  <c:v>-1.41551</c:v>
                </c:pt>
                <c:pt idx="4118">
                  <c:v>-1.411</c:v>
                </c:pt>
                <c:pt idx="4119">
                  <c:v>-1.411</c:v>
                </c:pt>
                <c:pt idx="4120">
                  <c:v>-1.4042399999999999</c:v>
                </c:pt>
                <c:pt idx="4121">
                  <c:v>-1.4042399999999999</c:v>
                </c:pt>
                <c:pt idx="4122">
                  <c:v>-1.3974500000000001</c:v>
                </c:pt>
                <c:pt idx="4123">
                  <c:v>-1.3906799999999999</c:v>
                </c:pt>
                <c:pt idx="4124">
                  <c:v>-1.3906799999999999</c:v>
                </c:pt>
                <c:pt idx="4125">
                  <c:v>-1.3839399999999999</c:v>
                </c:pt>
                <c:pt idx="4126">
                  <c:v>-1.3839399999999999</c:v>
                </c:pt>
                <c:pt idx="4127">
                  <c:v>-1.3794599999999999</c:v>
                </c:pt>
                <c:pt idx="4128">
                  <c:v>-1.3794599999999999</c:v>
                </c:pt>
                <c:pt idx="4129">
                  <c:v>-1.37276</c:v>
                </c:pt>
                <c:pt idx="4130">
                  <c:v>-1.37276</c:v>
                </c:pt>
                <c:pt idx="4131">
                  <c:v>-1.36605</c:v>
                </c:pt>
                <c:pt idx="4132">
                  <c:v>-1.36605</c:v>
                </c:pt>
                <c:pt idx="4133">
                  <c:v>-1.3593299999999999</c:v>
                </c:pt>
                <c:pt idx="4134">
                  <c:v>-1.35484</c:v>
                </c:pt>
                <c:pt idx="4135">
                  <c:v>-1.35484</c:v>
                </c:pt>
                <c:pt idx="4136">
                  <c:v>-1.34802</c:v>
                </c:pt>
                <c:pt idx="4137">
                  <c:v>-1.34802</c:v>
                </c:pt>
                <c:pt idx="4138">
                  <c:v>-1.3412500000000001</c:v>
                </c:pt>
                <c:pt idx="4139">
                  <c:v>-1.3412500000000001</c:v>
                </c:pt>
                <c:pt idx="4140">
                  <c:v>-1.33449</c:v>
                </c:pt>
                <c:pt idx="4141">
                  <c:v>-1.33449</c:v>
                </c:pt>
                <c:pt idx="4142">
                  <c:v>-1.32772</c:v>
                </c:pt>
                <c:pt idx="4143">
                  <c:v>-1.32772</c:v>
                </c:pt>
                <c:pt idx="4144">
                  <c:v>-1.3231999999999999</c:v>
                </c:pt>
                <c:pt idx="4145">
                  <c:v>-1.3164199999999999</c:v>
                </c:pt>
                <c:pt idx="4146">
                  <c:v>-1.3164199999999999</c:v>
                </c:pt>
                <c:pt idx="4147">
                  <c:v>-1.3096399999999999</c:v>
                </c:pt>
                <c:pt idx="4148">
                  <c:v>-1.3096399999999999</c:v>
                </c:pt>
                <c:pt idx="4149">
                  <c:v>-1.3028900000000001</c:v>
                </c:pt>
                <c:pt idx="4150">
                  <c:v>-1.3028900000000001</c:v>
                </c:pt>
                <c:pt idx="4151">
                  <c:v>-1.29844</c:v>
                </c:pt>
                <c:pt idx="4152">
                  <c:v>-1.29844</c:v>
                </c:pt>
                <c:pt idx="4153">
                  <c:v>-1.2918799999999999</c:v>
                </c:pt>
                <c:pt idx="4154">
                  <c:v>-1.2918799999999999</c:v>
                </c:pt>
                <c:pt idx="4155">
                  <c:v>-1.28532</c:v>
                </c:pt>
                <c:pt idx="4156">
                  <c:v>-1.2787599999999999</c:v>
                </c:pt>
                <c:pt idx="4157">
                  <c:v>-1.2787599999999999</c:v>
                </c:pt>
                <c:pt idx="4158">
                  <c:v>-1.2721800000000001</c:v>
                </c:pt>
                <c:pt idx="4159">
                  <c:v>-1.2721800000000001</c:v>
                </c:pt>
                <c:pt idx="4160">
                  <c:v>-1.26779</c:v>
                </c:pt>
                <c:pt idx="4161">
                  <c:v>-1.26779</c:v>
                </c:pt>
                <c:pt idx="4162">
                  <c:v>-1.2611600000000001</c:v>
                </c:pt>
                <c:pt idx="4163">
                  <c:v>-1.2611600000000001</c:v>
                </c:pt>
                <c:pt idx="4164">
                  <c:v>-1.2545299999999999</c:v>
                </c:pt>
                <c:pt idx="4165">
                  <c:v>-1.2545299999999999</c:v>
                </c:pt>
                <c:pt idx="4166">
                  <c:v>-1.2478899999999999</c:v>
                </c:pt>
                <c:pt idx="4167">
                  <c:v>-1.24346</c:v>
                </c:pt>
                <c:pt idx="4168">
                  <c:v>-1.24346</c:v>
                </c:pt>
                <c:pt idx="4169">
                  <c:v>-1.23682</c:v>
                </c:pt>
                <c:pt idx="4170">
                  <c:v>-1.23682</c:v>
                </c:pt>
                <c:pt idx="4171">
                  <c:v>-1.2301500000000001</c:v>
                </c:pt>
                <c:pt idx="4172">
                  <c:v>-1.2301500000000001</c:v>
                </c:pt>
                <c:pt idx="4173">
                  <c:v>-1.2235</c:v>
                </c:pt>
                <c:pt idx="4174">
                  <c:v>-1.2235</c:v>
                </c:pt>
                <c:pt idx="4175">
                  <c:v>-1.2169000000000001</c:v>
                </c:pt>
                <c:pt idx="4176">
                  <c:v>-1.2169000000000001</c:v>
                </c:pt>
                <c:pt idx="4177">
                  <c:v>-1.21251</c:v>
                </c:pt>
                <c:pt idx="4178">
                  <c:v>-1.2059299999999999</c:v>
                </c:pt>
                <c:pt idx="4179">
                  <c:v>-1.2059299999999999</c:v>
                </c:pt>
                <c:pt idx="4180">
                  <c:v>-1.19937</c:v>
                </c:pt>
                <c:pt idx="4181">
                  <c:v>-1.19937</c:v>
                </c:pt>
                <c:pt idx="4182">
                  <c:v>-1.19279</c:v>
                </c:pt>
                <c:pt idx="4183">
                  <c:v>-1.19279</c:v>
                </c:pt>
                <c:pt idx="4184">
                  <c:v>-1.1883999999999999</c:v>
                </c:pt>
                <c:pt idx="4185">
                  <c:v>-1.1883999999999999</c:v>
                </c:pt>
                <c:pt idx="4186">
                  <c:v>-1.1817</c:v>
                </c:pt>
                <c:pt idx="4187">
                  <c:v>-1.1817</c:v>
                </c:pt>
                <c:pt idx="4188">
                  <c:v>-1.1750700000000001</c:v>
                </c:pt>
                <c:pt idx="4189">
                  <c:v>-1.1684099999999999</c:v>
                </c:pt>
                <c:pt idx="4190">
                  <c:v>-1.1684099999999999</c:v>
                </c:pt>
                <c:pt idx="4191">
                  <c:v>-1.1617500000000001</c:v>
                </c:pt>
                <c:pt idx="4192">
                  <c:v>-1.1617500000000001</c:v>
                </c:pt>
                <c:pt idx="4193">
                  <c:v>-1.1573100000000001</c:v>
                </c:pt>
                <c:pt idx="4194">
                  <c:v>-1.1573100000000001</c:v>
                </c:pt>
                <c:pt idx="4195">
                  <c:v>-1.15062</c:v>
                </c:pt>
                <c:pt idx="4196">
                  <c:v>-1.15062</c:v>
                </c:pt>
                <c:pt idx="4197">
                  <c:v>-1.14394</c:v>
                </c:pt>
                <c:pt idx="4198">
                  <c:v>-1.14394</c:v>
                </c:pt>
                <c:pt idx="4199">
                  <c:v>-1.1372800000000001</c:v>
                </c:pt>
                <c:pt idx="4200">
                  <c:v>-1.13289</c:v>
                </c:pt>
                <c:pt idx="4201">
                  <c:v>-1.13289</c:v>
                </c:pt>
                <c:pt idx="4202">
                  <c:v>-1.1262700000000001</c:v>
                </c:pt>
                <c:pt idx="4203">
                  <c:v>-1.1262700000000001</c:v>
                </c:pt>
                <c:pt idx="4204">
                  <c:v>-1.1196600000000001</c:v>
                </c:pt>
                <c:pt idx="4205">
                  <c:v>-1.1196600000000001</c:v>
                </c:pt>
                <c:pt idx="4206">
                  <c:v>-1.11304</c:v>
                </c:pt>
                <c:pt idx="4207">
                  <c:v>-1.11304</c:v>
                </c:pt>
                <c:pt idx="4208">
                  <c:v>-1.1064099999999999</c:v>
                </c:pt>
                <c:pt idx="4209">
                  <c:v>-1.1064099999999999</c:v>
                </c:pt>
                <c:pt idx="4210">
                  <c:v>-1.1019699999999999</c:v>
                </c:pt>
                <c:pt idx="4211">
                  <c:v>-1.09531</c:v>
                </c:pt>
                <c:pt idx="4212">
                  <c:v>-1.09531</c:v>
                </c:pt>
                <c:pt idx="4213">
                  <c:v>-1.0886</c:v>
                </c:pt>
                <c:pt idx="4214">
                  <c:v>-1.0886</c:v>
                </c:pt>
                <c:pt idx="4215">
                  <c:v>-1.0819000000000001</c:v>
                </c:pt>
                <c:pt idx="4216">
                  <c:v>-1.0819000000000001</c:v>
                </c:pt>
                <c:pt idx="4217">
                  <c:v>-1.0774300000000001</c:v>
                </c:pt>
                <c:pt idx="4218">
                  <c:v>-1.0774300000000001</c:v>
                </c:pt>
                <c:pt idx="4219">
                  <c:v>-1.0706599999999999</c:v>
                </c:pt>
                <c:pt idx="4220">
                  <c:v>-1.0706599999999999</c:v>
                </c:pt>
                <c:pt idx="4221">
                  <c:v>-1.06393</c:v>
                </c:pt>
                <c:pt idx="4222">
                  <c:v>-1.05722</c:v>
                </c:pt>
                <c:pt idx="4223">
                  <c:v>-1.05722</c:v>
                </c:pt>
                <c:pt idx="4224">
                  <c:v>-1.05054</c:v>
                </c:pt>
                <c:pt idx="4225">
                  <c:v>-1.05054</c:v>
                </c:pt>
                <c:pt idx="4226">
                  <c:v>-1.0461</c:v>
                </c:pt>
                <c:pt idx="4227">
                  <c:v>-1.0461</c:v>
                </c:pt>
                <c:pt idx="4228">
                  <c:v>-1.03945</c:v>
                </c:pt>
                <c:pt idx="4229">
                  <c:v>-1.03945</c:v>
                </c:pt>
                <c:pt idx="4230">
                  <c:v>-1.0327900000000001</c:v>
                </c:pt>
                <c:pt idx="4231">
                  <c:v>-1.0327900000000001</c:v>
                </c:pt>
                <c:pt idx="4232">
                  <c:v>-1.02613</c:v>
                </c:pt>
                <c:pt idx="4233">
                  <c:v>-1.0216700000000001</c:v>
                </c:pt>
                <c:pt idx="4234">
                  <c:v>-1.0216700000000001</c:v>
                </c:pt>
                <c:pt idx="4235">
                  <c:v>-1.0149699999999999</c:v>
                </c:pt>
                <c:pt idx="4236">
                  <c:v>-1.0149699999999999</c:v>
                </c:pt>
                <c:pt idx="4237">
                  <c:v>-1.0082500000000001</c:v>
                </c:pt>
                <c:pt idx="4238">
                  <c:v>-1.0082500000000001</c:v>
                </c:pt>
                <c:pt idx="4239">
                  <c:v>-1.0015099999999999</c:v>
                </c:pt>
                <c:pt idx="4240">
                  <c:v>-1.0015099999999999</c:v>
                </c:pt>
                <c:pt idx="4241">
                  <c:v>-0.99477199999999999</c:v>
                </c:pt>
                <c:pt idx="4242">
                  <c:v>-0.99477199999999999</c:v>
                </c:pt>
                <c:pt idx="4243">
                  <c:v>-0.99028700000000003</c:v>
                </c:pt>
                <c:pt idx="4244">
                  <c:v>-0.98353599999999997</c:v>
                </c:pt>
                <c:pt idx="4245">
                  <c:v>-0.98353599999999997</c:v>
                </c:pt>
                <c:pt idx="4246">
                  <c:v>-0.97677499999999995</c:v>
                </c:pt>
                <c:pt idx="4247">
                  <c:v>-0.97677499999999995</c:v>
                </c:pt>
                <c:pt idx="4248">
                  <c:v>-0.97005699999999995</c:v>
                </c:pt>
                <c:pt idx="4249">
                  <c:v>-0.97005699999999995</c:v>
                </c:pt>
                <c:pt idx="4250">
                  <c:v>-0.96560500000000005</c:v>
                </c:pt>
                <c:pt idx="4251">
                  <c:v>-0.96560500000000005</c:v>
                </c:pt>
                <c:pt idx="4252">
                  <c:v>-0.95891099999999996</c:v>
                </c:pt>
                <c:pt idx="4253">
                  <c:v>-0.95891099999999996</c:v>
                </c:pt>
                <c:pt idx="4254">
                  <c:v>-0.95222700000000005</c:v>
                </c:pt>
                <c:pt idx="4255">
                  <c:v>-0.94553200000000004</c:v>
                </c:pt>
                <c:pt idx="4256">
                  <c:v>-0.94553200000000004</c:v>
                </c:pt>
                <c:pt idx="4257">
                  <c:v>-0.93882100000000002</c:v>
                </c:pt>
                <c:pt idx="4258">
                  <c:v>-0.93882100000000002</c:v>
                </c:pt>
                <c:pt idx="4259">
                  <c:v>-0.93433900000000003</c:v>
                </c:pt>
                <c:pt idx="4260">
                  <c:v>-0.93433900000000003</c:v>
                </c:pt>
                <c:pt idx="4261">
                  <c:v>-0.92758399999999996</c:v>
                </c:pt>
                <c:pt idx="4262">
                  <c:v>-0.92758399999999996</c:v>
                </c:pt>
                <c:pt idx="4263">
                  <c:v>-0.92072699999999996</c:v>
                </c:pt>
                <c:pt idx="4264">
                  <c:v>-0.92072699999999996</c:v>
                </c:pt>
                <c:pt idx="4265">
                  <c:v>-0.91392300000000004</c:v>
                </c:pt>
                <c:pt idx="4266">
                  <c:v>-0.90938300000000005</c:v>
                </c:pt>
                <c:pt idx="4267">
                  <c:v>-0.90938300000000005</c:v>
                </c:pt>
                <c:pt idx="4268">
                  <c:v>-0.90256800000000004</c:v>
                </c:pt>
                <c:pt idx="4269">
                  <c:v>-0.90256800000000004</c:v>
                </c:pt>
                <c:pt idx="4270">
                  <c:v>-0.89573599999999998</c:v>
                </c:pt>
                <c:pt idx="4271">
                  <c:v>-0.89573599999999998</c:v>
                </c:pt>
                <c:pt idx="4272">
                  <c:v>-0.88894399999999996</c:v>
                </c:pt>
                <c:pt idx="4273">
                  <c:v>-0.88894399999999996</c:v>
                </c:pt>
                <c:pt idx="4274">
                  <c:v>-0.88219700000000001</c:v>
                </c:pt>
                <c:pt idx="4275">
                  <c:v>-0.88219700000000001</c:v>
                </c:pt>
                <c:pt idx="4276">
                  <c:v>-0.87771900000000003</c:v>
                </c:pt>
                <c:pt idx="4277">
                  <c:v>-0.87094499999999997</c:v>
                </c:pt>
                <c:pt idx="4278">
                  <c:v>-0.87094499999999997</c:v>
                </c:pt>
                <c:pt idx="4279">
                  <c:v>-0.86423499999999998</c:v>
                </c:pt>
                <c:pt idx="4280">
                  <c:v>-0.86423499999999998</c:v>
                </c:pt>
                <c:pt idx="4281">
                  <c:v>-0.85751900000000003</c:v>
                </c:pt>
                <c:pt idx="4282">
                  <c:v>-0.85751900000000003</c:v>
                </c:pt>
                <c:pt idx="4283">
                  <c:v>-0.85302500000000003</c:v>
                </c:pt>
                <c:pt idx="4284">
                  <c:v>-0.85302500000000003</c:v>
                </c:pt>
                <c:pt idx="4285">
                  <c:v>-0.84624999999999995</c:v>
                </c:pt>
                <c:pt idx="4286">
                  <c:v>-0.84624999999999995</c:v>
                </c:pt>
                <c:pt idx="4287">
                  <c:v>-0.83943199999999996</c:v>
                </c:pt>
                <c:pt idx="4288">
                  <c:v>-0.83260000000000001</c:v>
                </c:pt>
                <c:pt idx="4289">
                  <c:v>-0.83260000000000001</c:v>
                </c:pt>
                <c:pt idx="4290">
                  <c:v>-0.825743</c:v>
                </c:pt>
                <c:pt idx="4291">
                  <c:v>-0.825743</c:v>
                </c:pt>
                <c:pt idx="4292">
                  <c:v>-0.82117399999999996</c:v>
                </c:pt>
                <c:pt idx="4293">
                  <c:v>-0.82117399999999996</c:v>
                </c:pt>
                <c:pt idx="4294">
                  <c:v>-0.81429099999999999</c:v>
                </c:pt>
                <c:pt idx="4295">
                  <c:v>-0.81429099999999999</c:v>
                </c:pt>
                <c:pt idx="4296">
                  <c:v>-0.80743299999999996</c:v>
                </c:pt>
                <c:pt idx="4297">
                  <c:v>-0.80743299999999996</c:v>
                </c:pt>
                <c:pt idx="4298">
                  <c:v>-0.80062900000000004</c:v>
                </c:pt>
                <c:pt idx="4299">
                  <c:v>-0.79610899999999996</c:v>
                </c:pt>
                <c:pt idx="4300">
                  <c:v>-0.79610899999999996</c:v>
                </c:pt>
                <c:pt idx="4301">
                  <c:v>-0.78933299999999995</c:v>
                </c:pt>
                <c:pt idx="4302">
                  <c:v>-0.78933299999999995</c:v>
                </c:pt>
                <c:pt idx="4303">
                  <c:v>-0.78256199999999998</c:v>
                </c:pt>
                <c:pt idx="4304">
                  <c:v>-0.78256199999999998</c:v>
                </c:pt>
                <c:pt idx="4305">
                  <c:v>-0.77578199999999997</c:v>
                </c:pt>
                <c:pt idx="4306">
                  <c:v>-0.77578199999999997</c:v>
                </c:pt>
                <c:pt idx="4307">
                  <c:v>-0.76899499999999998</c:v>
                </c:pt>
                <c:pt idx="4308">
                  <c:v>-0.76899499999999998</c:v>
                </c:pt>
                <c:pt idx="4309">
                  <c:v>-0.76444800000000002</c:v>
                </c:pt>
                <c:pt idx="4310">
                  <c:v>-0.75758599999999998</c:v>
                </c:pt>
                <c:pt idx="4311">
                  <c:v>-0.75758599999999998</c:v>
                </c:pt>
                <c:pt idx="4312">
                  <c:v>-0.75068500000000005</c:v>
                </c:pt>
                <c:pt idx="4313">
                  <c:v>-0.75068500000000005</c:v>
                </c:pt>
                <c:pt idx="4314">
                  <c:v>-0.74376600000000004</c:v>
                </c:pt>
                <c:pt idx="4315">
                  <c:v>-0.74376600000000004</c:v>
                </c:pt>
                <c:pt idx="4316">
                  <c:v>-0.739151</c:v>
                </c:pt>
                <c:pt idx="4317">
                  <c:v>-0.739151</c:v>
                </c:pt>
                <c:pt idx="4318">
                  <c:v>-0.73221899999999995</c:v>
                </c:pt>
                <c:pt idx="4319">
                  <c:v>-0.73221899999999995</c:v>
                </c:pt>
                <c:pt idx="4320">
                  <c:v>-0.72527200000000003</c:v>
                </c:pt>
                <c:pt idx="4321">
                  <c:v>-0.71835400000000005</c:v>
                </c:pt>
                <c:pt idx="4322">
                  <c:v>-0.71835400000000005</c:v>
                </c:pt>
                <c:pt idx="4323">
                  <c:v>-0.71148199999999995</c:v>
                </c:pt>
                <c:pt idx="4324">
                  <c:v>-0.71148199999999995</c:v>
                </c:pt>
                <c:pt idx="4325">
                  <c:v>-0.70690699999999995</c:v>
                </c:pt>
                <c:pt idx="4326">
                  <c:v>-0.70690699999999995</c:v>
                </c:pt>
                <c:pt idx="4327">
                  <c:v>-0.70005700000000004</c:v>
                </c:pt>
                <c:pt idx="4328">
                  <c:v>-0.70005700000000004</c:v>
                </c:pt>
                <c:pt idx="4329">
                  <c:v>-0.69319799999999998</c:v>
                </c:pt>
                <c:pt idx="4330">
                  <c:v>-0.69319799999999998</c:v>
                </c:pt>
                <c:pt idx="4331">
                  <c:v>-0.68632700000000002</c:v>
                </c:pt>
                <c:pt idx="4332">
                  <c:v>-0.68173399999999995</c:v>
                </c:pt>
                <c:pt idx="4333">
                  <c:v>-0.68173399999999995</c:v>
                </c:pt>
                <c:pt idx="4334">
                  <c:v>-0.67479699999999998</c:v>
                </c:pt>
                <c:pt idx="4335">
                  <c:v>-0.67479699999999998</c:v>
                </c:pt>
                <c:pt idx="4336">
                  <c:v>-0.66799299999999995</c:v>
                </c:pt>
                <c:pt idx="4337">
                  <c:v>-0.66799299999999995</c:v>
                </c:pt>
                <c:pt idx="4338">
                  <c:v>-0.66154400000000002</c:v>
                </c:pt>
                <c:pt idx="4339">
                  <c:v>-0.66154400000000002</c:v>
                </c:pt>
                <c:pt idx="4340">
                  <c:v>-0.655084</c:v>
                </c:pt>
                <c:pt idx="4341">
                  <c:v>-0.655084</c:v>
                </c:pt>
                <c:pt idx="4342">
                  <c:v>-0.65077399999999996</c:v>
                </c:pt>
                <c:pt idx="4343">
                  <c:v>-0.64429999999999998</c:v>
                </c:pt>
                <c:pt idx="4344">
                  <c:v>-0.64429999999999998</c:v>
                </c:pt>
                <c:pt idx="4345">
                  <c:v>-0.63784300000000005</c:v>
                </c:pt>
                <c:pt idx="4346">
                  <c:v>-0.63784300000000005</c:v>
                </c:pt>
                <c:pt idx="4347">
                  <c:v>-0.63143199999999999</c:v>
                </c:pt>
                <c:pt idx="4348">
                  <c:v>-0.63143199999999999</c:v>
                </c:pt>
                <c:pt idx="4349">
                  <c:v>-0.62717299999999998</c:v>
                </c:pt>
                <c:pt idx="4350">
                  <c:v>-0.62717299999999998</c:v>
                </c:pt>
                <c:pt idx="4351">
                  <c:v>-0.62078500000000003</c:v>
                </c:pt>
                <c:pt idx="4352">
                  <c:v>-0.62078500000000003</c:v>
                </c:pt>
                <c:pt idx="4353">
                  <c:v>-0.61440300000000003</c:v>
                </c:pt>
                <c:pt idx="4354">
                  <c:v>-0.608016</c:v>
                </c:pt>
                <c:pt idx="4355">
                  <c:v>-0.608016</c:v>
                </c:pt>
                <c:pt idx="4356">
                  <c:v>-0.60160400000000003</c:v>
                </c:pt>
                <c:pt idx="4357">
                  <c:v>-0.60160400000000003</c:v>
                </c:pt>
                <c:pt idx="4358">
                  <c:v>-0.59731199999999995</c:v>
                </c:pt>
                <c:pt idx="4359">
                  <c:v>-0.59731199999999995</c:v>
                </c:pt>
                <c:pt idx="4360">
                  <c:v>-0.59083799999999997</c:v>
                </c:pt>
                <c:pt idx="4361">
                  <c:v>-0.59083799999999997</c:v>
                </c:pt>
                <c:pt idx="4362">
                  <c:v>-0.58433000000000002</c:v>
                </c:pt>
                <c:pt idx="4363">
                  <c:v>-0.58433000000000002</c:v>
                </c:pt>
                <c:pt idx="4364">
                  <c:v>-0.57781700000000003</c:v>
                </c:pt>
                <c:pt idx="4365">
                  <c:v>-0.57345800000000002</c:v>
                </c:pt>
                <c:pt idx="4366">
                  <c:v>-0.57345800000000002</c:v>
                </c:pt>
                <c:pt idx="4367">
                  <c:v>-0.56691100000000005</c:v>
                </c:pt>
                <c:pt idx="4368">
                  <c:v>-0.56691100000000005</c:v>
                </c:pt>
                <c:pt idx="4369">
                  <c:v>-0.56035500000000005</c:v>
                </c:pt>
                <c:pt idx="4370">
                  <c:v>-0.56035500000000005</c:v>
                </c:pt>
                <c:pt idx="4371">
                  <c:v>-0.55385099999999998</c:v>
                </c:pt>
                <c:pt idx="4372">
                  <c:v>-0.55385099999999998</c:v>
                </c:pt>
                <c:pt idx="4373">
                  <c:v>-0.54737999999999998</c:v>
                </c:pt>
                <c:pt idx="4374">
                  <c:v>-0.54737999999999998</c:v>
                </c:pt>
                <c:pt idx="4375">
                  <c:v>-0.54308100000000004</c:v>
                </c:pt>
                <c:pt idx="4376">
                  <c:v>-0.53663000000000005</c:v>
                </c:pt>
                <c:pt idx="4377">
                  <c:v>-0.53663000000000005</c:v>
                </c:pt>
                <c:pt idx="4378">
                  <c:v>-0.53017300000000001</c:v>
                </c:pt>
                <c:pt idx="4379">
                  <c:v>-0.53017300000000001</c:v>
                </c:pt>
                <c:pt idx="4380">
                  <c:v>-0.52372099999999999</c:v>
                </c:pt>
                <c:pt idx="4381">
                  <c:v>-0.52372099999999999</c:v>
                </c:pt>
                <c:pt idx="4382">
                  <c:v>-0.51938799999999996</c:v>
                </c:pt>
                <c:pt idx="4383">
                  <c:v>-0.51938799999999996</c:v>
                </c:pt>
                <c:pt idx="4384">
                  <c:v>-0.51285999999999998</c:v>
                </c:pt>
                <c:pt idx="4385">
                  <c:v>-0.51285999999999998</c:v>
                </c:pt>
                <c:pt idx="4386">
                  <c:v>-0.50627500000000003</c:v>
                </c:pt>
                <c:pt idx="4387">
                  <c:v>-0.49967600000000001</c:v>
                </c:pt>
                <c:pt idx="4388">
                  <c:v>-0.49967600000000001</c:v>
                </c:pt>
                <c:pt idx="4389">
                  <c:v>-0.493058</c:v>
                </c:pt>
                <c:pt idx="4390">
                  <c:v>-0.493058</c:v>
                </c:pt>
                <c:pt idx="4391">
                  <c:v>-0.48863099999999998</c:v>
                </c:pt>
                <c:pt idx="4392">
                  <c:v>-0.48863099999999998</c:v>
                </c:pt>
                <c:pt idx="4393">
                  <c:v>-0.48198800000000003</c:v>
                </c:pt>
                <c:pt idx="4394">
                  <c:v>-0.48198800000000003</c:v>
                </c:pt>
                <c:pt idx="4395">
                  <c:v>-0.47537499999999999</c:v>
                </c:pt>
                <c:pt idx="4396">
                  <c:v>-0.47537499999999999</c:v>
                </c:pt>
                <c:pt idx="4397">
                  <c:v>-0.46882800000000002</c:v>
                </c:pt>
                <c:pt idx="4398">
                  <c:v>-0.46449000000000001</c:v>
                </c:pt>
                <c:pt idx="4399">
                  <c:v>-0.46449000000000001</c:v>
                </c:pt>
                <c:pt idx="4400">
                  <c:v>-0.45798800000000001</c:v>
                </c:pt>
                <c:pt idx="4401">
                  <c:v>-0.45798800000000001</c:v>
                </c:pt>
                <c:pt idx="4402">
                  <c:v>-0.45147100000000001</c:v>
                </c:pt>
                <c:pt idx="4403">
                  <c:v>-0.45147100000000001</c:v>
                </c:pt>
                <c:pt idx="4404">
                  <c:v>-0.44495099999999999</c:v>
                </c:pt>
                <c:pt idx="4405">
                  <c:v>-0.44495099999999999</c:v>
                </c:pt>
                <c:pt idx="4406">
                  <c:v>-0.43841599999999997</c:v>
                </c:pt>
                <c:pt idx="4407">
                  <c:v>-0.43841599999999997</c:v>
                </c:pt>
                <c:pt idx="4408">
                  <c:v>-0.43402800000000002</c:v>
                </c:pt>
                <c:pt idx="4409">
                  <c:v>-0.43402800000000002</c:v>
                </c:pt>
                <c:pt idx="4410">
                  <c:v>-0.42741299999999999</c:v>
                </c:pt>
                <c:pt idx="4411">
                  <c:v>-0.42074099999999998</c:v>
                </c:pt>
                <c:pt idx="4412">
                  <c:v>-0.42074099999999998</c:v>
                </c:pt>
                <c:pt idx="4413">
                  <c:v>-0.414049</c:v>
                </c:pt>
                <c:pt idx="4414">
                  <c:v>-0.414049</c:v>
                </c:pt>
                <c:pt idx="4415">
                  <c:v>-0.40735100000000002</c:v>
                </c:pt>
                <c:pt idx="4416">
                  <c:v>-0.40735100000000002</c:v>
                </c:pt>
                <c:pt idx="4417">
                  <c:v>-0.40287000000000001</c:v>
                </c:pt>
                <c:pt idx="4418">
                  <c:v>-0.40287000000000001</c:v>
                </c:pt>
                <c:pt idx="4419">
                  <c:v>-0.39609699999999998</c:v>
                </c:pt>
                <c:pt idx="4420">
                  <c:v>-0.39609699999999998</c:v>
                </c:pt>
                <c:pt idx="4421">
                  <c:v>-0.38941700000000001</c:v>
                </c:pt>
                <c:pt idx="4422">
                  <c:v>-0.38278699999999999</c:v>
                </c:pt>
                <c:pt idx="4423">
                  <c:v>-0.38278699999999999</c:v>
                </c:pt>
                <c:pt idx="4424">
                  <c:v>-0.37617099999999998</c:v>
                </c:pt>
                <c:pt idx="4425">
                  <c:v>-0.37617099999999998</c:v>
                </c:pt>
                <c:pt idx="4426">
                  <c:v>-0.37176300000000001</c:v>
                </c:pt>
                <c:pt idx="4427">
                  <c:v>-0.37176300000000001</c:v>
                </c:pt>
                <c:pt idx="4428">
                  <c:v>-0.36514000000000002</c:v>
                </c:pt>
                <c:pt idx="4429">
                  <c:v>-0.36514000000000002</c:v>
                </c:pt>
                <c:pt idx="4430">
                  <c:v>-0.35843599999999998</c:v>
                </c:pt>
                <c:pt idx="4431">
                  <c:v>-0.35843599999999998</c:v>
                </c:pt>
                <c:pt idx="4432">
                  <c:v>-0.35176000000000002</c:v>
                </c:pt>
                <c:pt idx="4433">
                  <c:v>-0.34730100000000003</c:v>
                </c:pt>
                <c:pt idx="4434">
                  <c:v>-0.34730100000000003</c:v>
                </c:pt>
                <c:pt idx="4435">
                  <c:v>-0.34059200000000001</c:v>
                </c:pt>
                <c:pt idx="4436">
                  <c:v>-0.34059200000000001</c:v>
                </c:pt>
                <c:pt idx="4437">
                  <c:v>-0.33387</c:v>
                </c:pt>
                <c:pt idx="4438">
                  <c:v>-0.33387</c:v>
                </c:pt>
                <c:pt idx="4439">
                  <c:v>-0.32713900000000001</c:v>
                </c:pt>
                <c:pt idx="4440">
                  <c:v>-0.32713900000000001</c:v>
                </c:pt>
                <c:pt idx="4441">
                  <c:v>-0.32039499999999999</c:v>
                </c:pt>
                <c:pt idx="4442">
                  <c:v>-0.32039499999999999</c:v>
                </c:pt>
                <c:pt idx="4443">
                  <c:v>-0.31589699999999998</c:v>
                </c:pt>
                <c:pt idx="4444">
                  <c:v>-0.30916900000000003</c:v>
                </c:pt>
                <c:pt idx="4445">
                  <c:v>-0.30916900000000003</c:v>
                </c:pt>
                <c:pt idx="4446">
                  <c:v>-0.30248399999999998</c:v>
                </c:pt>
                <c:pt idx="4447">
                  <c:v>-0.30248399999999998</c:v>
                </c:pt>
                <c:pt idx="4448">
                  <c:v>-0.29582000000000003</c:v>
                </c:pt>
                <c:pt idx="4449">
                  <c:v>-0.29582000000000003</c:v>
                </c:pt>
                <c:pt idx="4450">
                  <c:v>-0.29137299999999999</c:v>
                </c:pt>
                <c:pt idx="4451">
                  <c:v>-0.29137299999999999</c:v>
                </c:pt>
                <c:pt idx="4452">
                  <c:v>-0.28470600000000001</c:v>
                </c:pt>
                <c:pt idx="4453">
                  <c:v>-0.28470600000000001</c:v>
                </c:pt>
                <c:pt idx="4454">
                  <c:v>-0.27801500000000001</c:v>
                </c:pt>
                <c:pt idx="4455">
                  <c:v>-0.27130799999999999</c:v>
                </c:pt>
                <c:pt idx="4456">
                  <c:v>-0.27130799999999999</c:v>
                </c:pt>
                <c:pt idx="4457">
                  <c:v>-0.26456800000000003</c:v>
                </c:pt>
                <c:pt idx="4458">
                  <c:v>-0.26456800000000003</c:v>
                </c:pt>
                <c:pt idx="4459">
                  <c:v>-0.26005600000000001</c:v>
                </c:pt>
                <c:pt idx="4460">
                  <c:v>-0.26005600000000001</c:v>
                </c:pt>
                <c:pt idx="4461">
                  <c:v>-0.25327300000000003</c:v>
                </c:pt>
                <c:pt idx="4462">
                  <c:v>-0.25327300000000003</c:v>
                </c:pt>
                <c:pt idx="4463">
                  <c:v>-0.24648200000000001</c:v>
                </c:pt>
                <c:pt idx="4464">
                  <c:v>-0.24648200000000001</c:v>
                </c:pt>
                <c:pt idx="4465">
                  <c:v>-0.239676</c:v>
                </c:pt>
                <c:pt idx="4466">
                  <c:v>-0.235129</c:v>
                </c:pt>
                <c:pt idx="4467">
                  <c:v>-0.235129</c:v>
                </c:pt>
                <c:pt idx="4468">
                  <c:v>-0.228325</c:v>
                </c:pt>
                <c:pt idx="4469">
                  <c:v>-0.228325</c:v>
                </c:pt>
                <c:pt idx="4470">
                  <c:v>-0.221558</c:v>
                </c:pt>
                <c:pt idx="4471">
                  <c:v>-0.221558</c:v>
                </c:pt>
                <c:pt idx="4472">
                  <c:v>-0.21484500000000001</c:v>
                </c:pt>
                <c:pt idx="4473">
                  <c:v>-0.21484500000000001</c:v>
                </c:pt>
                <c:pt idx="4474">
                  <c:v>-0.20815600000000001</c:v>
                </c:pt>
                <c:pt idx="4475">
                  <c:v>-0.20815600000000001</c:v>
                </c:pt>
                <c:pt idx="4476">
                  <c:v>-0.20369100000000001</c:v>
                </c:pt>
                <c:pt idx="4477">
                  <c:v>-0.19698399999999999</c:v>
                </c:pt>
                <c:pt idx="4478">
                  <c:v>-0.19698399999999999</c:v>
                </c:pt>
                <c:pt idx="4479">
                  <c:v>-0.19026399999999999</c:v>
                </c:pt>
                <c:pt idx="4480">
                  <c:v>-0.19026399999999999</c:v>
                </c:pt>
                <c:pt idx="4481">
                  <c:v>-0.18349199999999999</c:v>
                </c:pt>
                <c:pt idx="4482">
                  <c:v>-0.18349199999999999</c:v>
                </c:pt>
                <c:pt idx="4483">
                  <c:v>-0.17894599999999999</c:v>
                </c:pt>
                <c:pt idx="4484">
                  <c:v>-0.17894599999999999</c:v>
                </c:pt>
                <c:pt idx="4485">
                  <c:v>-0.17210700000000001</c:v>
                </c:pt>
                <c:pt idx="4486">
                  <c:v>-0.17210700000000001</c:v>
                </c:pt>
                <c:pt idx="4487">
                  <c:v>-0.165217</c:v>
                </c:pt>
                <c:pt idx="4488">
                  <c:v>-0.15834400000000001</c:v>
                </c:pt>
                <c:pt idx="4489">
                  <c:v>-0.15834400000000001</c:v>
                </c:pt>
                <c:pt idx="4490">
                  <c:v>-0.15143599999999999</c:v>
                </c:pt>
                <c:pt idx="4491">
                  <c:v>-0.15143599999999999</c:v>
                </c:pt>
                <c:pt idx="4492">
                  <c:v>-0.14682500000000001</c:v>
                </c:pt>
                <c:pt idx="4493">
                  <c:v>-0.14682500000000001</c:v>
                </c:pt>
                <c:pt idx="4494">
                  <c:v>-0.13996800000000001</c:v>
                </c:pt>
                <c:pt idx="4495">
                  <c:v>-0.13996800000000001</c:v>
                </c:pt>
                <c:pt idx="4496">
                  <c:v>-0.13319700000000001</c:v>
                </c:pt>
                <c:pt idx="4497">
                  <c:v>-0.13319700000000001</c:v>
                </c:pt>
                <c:pt idx="4498">
                  <c:v>-0.12645799999999999</c:v>
                </c:pt>
                <c:pt idx="4499">
                  <c:v>-0.121957</c:v>
                </c:pt>
                <c:pt idx="4500">
                  <c:v>-0.121957</c:v>
                </c:pt>
                <c:pt idx="4501">
                  <c:v>-0.11520900000000001</c:v>
                </c:pt>
                <c:pt idx="4502">
                  <c:v>-0.11520900000000001</c:v>
                </c:pt>
                <c:pt idx="4503">
                  <c:v>-0.10849</c:v>
                </c:pt>
                <c:pt idx="4504">
                  <c:v>-0.10849</c:v>
                </c:pt>
                <c:pt idx="4505">
                  <c:v>-0.101868</c:v>
                </c:pt>
                <c:pt idx="4506">
                  <c:v>-0.101868</c:v>
                </c:pt>
                <c:pt idx="4507">
                  <c:v>-9.5194899999999999E-2</c:v>
                </c:pt>
                <c:pt idx="4508">
                  <c:v>-9.5194899999999999E-2</c:v>
                </c:pt>
                <c:pt idx="4509">
                  <c:v>-9.0711399999999998E-2</c:v>
                </c:pt>
                <c:pt idx="4510">
                  <c:v>-8.3948700000000001E-2</c:v>
                </c:pt>
                <c:pt idx="4511">
                  <c:v>-8.3948700000000001E-2</c:v>
                </c:pt>
                <c:pt idx="4512">
                  <c:v>-7.7185799999999999E-2</c:v>
                </c:pt>
                <c:pt idx="4513">
                  <c:v>-7.7185799999999999E-2</c:v>
                </c:pt>
                <c:pt idx="4514">
                  <c:v>-7.0405899999999993E-2</c:v>
                </c:pt>
                <c:pt idx="4515">
                  <c:v>-7.0405899999999993E-2</c:v>
                </c:pt>
                <c:pt idx="4516">
                  <c:v>-6.5883200000000003E-2</c:v>
                </c:pt>
                <c:pt idx="4517">
                  <c:v>-6.5883200000000003E-2</c:v>
                </c:pt>
                <c:pt idx="4518">
                  <c:v>-5.9112999999999999E-2</c:v>
                </c:pt>
                <c:pt idx="4519">
                  <c:v>-5.9112999999999999E-2</c:v>
                </c:pt>
                <c:pt idx="4520">
                  <c:v>-5.2643599999999999E-2</c:v>
                </c:pt>
                <c:pt idx="4521">
                  <c:v>-4.5743100000000002E-2</c:v>
                </c:pt>
                <c:pt idx="4522">
                  <c:v>-4.5743100000000002E-2</c:v>
                </c:pt>
                <c:pt idx="4523">
                  <c:v>-3.9058700000000002E-2</c:v>
                </c:pt>
                <c:pt idx="4524">
                  <c:v>-3.9058700000000002E-2</c:v>
                </c:pt>
                <c:pt idx="4525">
                  <c:v>-3.46191E-2</c:v>
                </c:pt>
                <c:pt idx="4526">
                  <c:v>-3.46191E-2</c:v>
                </c:pt>
                <c:pt idx="4527">
                  <c:v>-2.79499E-2</c:v>
                </c:pt>
                <c:pt idx="4528">
                  <c:v>-2.79499E-2</c:v>
                </c:pt>
                <c:pt idx="4529">
                  <c:v>-2.1284899999999999E-2</c:v>
                </c:pt>
                <c:pt idx="4530">
                  <c:v>-2.1284899999999999E-2</c:v>
                </c:pt>
                <c:pt idx="4531">
                  <c:v>-1.4605E-2</c:v>
                </c:pt>
                <c:pt idx="4532">
                  <c:v>-1.01283E-2</c:v>
                </c:pt>
                <c:pt idx="4533">
                  <c:v>-1.01283E-2</c:v>
                </c:pt>
                <c:pt idx="4534">
                  <c:v>-3.3117400000000001E-3</c:v>
                </c:pt>
                <c:pt idx="4535">
                  <c:v>-3.3117400000000001E-3</c:v>
                </c:pt>
                <c:pt idx="4536">
                  <c:v>3.4697600000000001E-3</c:v>
                </c:pt>
                <c:pt idx="4537">
                  <c:v>3.4697600000000001E-3</c:v>
                </c:pt>
                <c:pt idx="4538">
                  <c:v>1.03263E-2</c:v>
                </c:pt>
                <c:pt idx="4539">
                  <c:v>1.03263E-2</c:v>
                </c:pt>
                <c:pt idx="4540">
                  <c:v>1.7237100000000002E-2</c:v>
                </c:pt>
                <c:pt idx="4541">
                  <c:v>1.7237100000000002E-2</c:v>
                </c:pt>
                <c:pt idx="4542">
                  <c:v>2.22352E-2</c:v>
                </c:pt>
                <c:pt idx="4543">
                  <c:v>2.63082E-2</c:v>
                </c:pt>
                <c:pt idx="4544">
                  <c:v>2.63082E-2</c:v>
                </c:pt>
                <c:pt idx="4545">
                  <c:v>2.7839300000000001E-2</c:v>
                </c:pt>
                <c:pt idx="4546">
                  <c:v>2.7839300000000001E-2</c:v>
                </c:pt>
                <c:pt idx="4547">
                  <c:v>2.8431399999999999E-2</c:v>
                </c:pt>
                <c:pt idx="4548">
                  <c:v>2.8431399999999999E-2</c:v>
                </c:pt>
                <c:pt idx="4549">
                  <c:v>2.8638199999999999E-2</c:v>
                </c:pt>
              </c:numCache>
            </c:numRef>
          </c:xVal>
          <c:yVal>
            <c:numRef>
              <c:f>'C:\Volumes\palknes\Public\00\HO08S14839A02U_5mm_s1\[HO08S14839A02U_5mm_s1.xlsx]Magnetiz'!$D$14:$D$4563</c:f>
              <c:numCache>
                <c:formatCode>General</c:formatCode>
                <c:ptCount val="4550"/>
                <c:pt idx="0">
                  <c:v>-354.3761869332825</c:v>
                </c:pt>
                <c:pt idx="1">
                  <c:v>-354.53265355856195</c:v>
                </c:pt>
                <c:pt idx="2">
                  <c:v>-354.74163295533941</c:v>
                </c:pt>
                <c:pt idx="3">
                  <c:v>-354.24151132202593</c:v>
                </c:pt>
                <c:pt idx="4">
                  <c:v>-354.9198905946418</c:v>
                </c:pt>
                <c:pt idx="5">
                  <c:v>-354.78307160495683</c:v>
                </c:pt>
                <c:pt idx="6">
                  <c:v>-355.1724520194652</c:v>
                </c:pt>
                <c:pt idx="7">
                  <c:v>-355.63184946263743</c:v>
                </c:pt>
                <c:pt idx="8">
                  <c:v>-355.24496965629561</c:v>
                </c:pt>
                <c:pt idx="9">
                  <c:v>-356.27736359935</c:v>
                </c:pt>
                <c:pt idx="10">
                  <c:v>-356.35559691198972</c:v>
                </c:pt>
                <c:pt idx="11">
                  <c:v>-355.9137037259834</c:v>
                </c:pt>
                <c:pt idx="12">
                  <c:v>-356.99789598105946</c:v>
                </c:pt>
                <c:pt idx="13">
                  <c:v>-357.52266646630056</c:v>
                </c:pt>
                <c:pt idx="14">
                  <c:v>-359.4945746205081</c:v>
                </c:pt>
                <c:pt idx="15">
                  <c:v>-362.05948413993013</c:v>
                </c:pt>
                <c:pt idx="16">
                  <c:v>-364.31717608460264</c:v>
                </c:pt>
                <c:pt idx="17">
                  <c:v>-364.80300852839292</c:v>
                </c:pt>
                <c:pt idx="18">
                  <c:v>-365.68536598145312</c:v>
                </c:pt>
                <c:pt idx="19">
                  <c:v>-366.62130789522541</c:v>
                </c:pt>
                <c:pt idx="20">
                  <c:v>-366.69989843760334</c:v>
                </c:pt>
                <c:pt idx="21">
                  <c:v>-366.31051802309497</c:v>
                </c:pt>
                <c:pt idx="22">
                  <c:v>-366.43554843142334</c:v>
                </c:pt>
                <c:pt idx="23">
                  <c:v>-366.13904774881598</c:v>
                </c:pt>
                <c:pt idx="24">
                  <c:v>-366.14262004619684</c:v>
                </c:pt>
                <c:pt idx="25">
                  <c:v>-366.33909640214148</c:v>
                </c:pt>
                <c:pt idx="26">
                  <c:v>-366.45698221570825</c:v>
                </c:pt>
                <c:pt idx="27">
                  <c:v>-366.1997768042898</c:v>
                </c:pt>
                <c:pt idx="28">
                  <c:v>-366.13547545143524</c:v>
                </c:pt>
                <c:pt idx="29">
                  <c:v>-365.97829436667956</c:v>
                </c:pt>
                <c:pt idx="30">
                  <c:v>-362.6953530737145</c:v>
                </c:pt>
                <c:pt idx="31">
                  <c:v>-361.40575371924183</c:v>
                </c:pt>
                <c:pt idx="32">
                  <c:v>-361.63438075161372</c:v>
                </c:pt>
                <c:pt idx="33">
                  <c:v>-364.31360378722178</c:v>
                </c:pt>
                <c:pt idx="34">
                  <c:v>-364.93518353148289</c:v>
                </c:pt>
                <c:pt idx="35">
                  <c:v>-364.79229163625041</c:v>
                </c:pt>
                <c:pt idx="36">
                  <c:v>-365.07807542671532</c:v>
                </c:pt>
                <c:pt idx="37">
                  <c:v>-364.20643486579746</c:v>
                </c:pt>
                <c:pt idx="38">
                  <c:v>-363.89921729104771</c:v>
                </c:pt>
                <c:pt idx="39">
                  <c:v>-363.89564499366691</c:v>
                </c:pt>
                <c:pt idx="40">
                  <c:v>-363.83134364081229</c:v>
                </c:pt>
                <c:pt idx="41">
                  <c:v>-364.50293554840471</c:v>
                </c:pt>
                <c:pt idx="42">
                  <c:v>-363.95280175175986</c:v>
                </c:pt>
                <c:pt idx="43">
                  <c:v>-363.95280175175986</c:v>
                </c:pt>
                <c:pt idx="44">
                  <c:v>-363.77775918010013</c:v>
                </c:pt>
                <c:pt idx="45">
                  <c:v>-363.38480646821102</c:v>
                </c:pt>
                <c:pt idx="46">
                  <c:v>-363.92422337271336</c:v>
                </c:pt>
                <c:pt idx="47">
                  <c:v>-363.76704228795774</c:v>
                </c:pt>
                <c:pt idx="48">
                  <c:v>-363.2669206546442</c:v>
                </c:pt>
                <c:pt idx="49">
                  <c:v>-363.2669206546442</c:v>
                </c:pt>
                <c:pt idx="50">
                  <c:v>-362.66320239728719</c:v>
                </c:pt>
                <c:pt idx="51">
                  <c:v>-363.04186591965311</c:v>
                </c:pt>
                <c:pt idx="52">
                  <c:v>-362.88468483489743</c:v>
                </c:pt>
                <c:pt idx="53">
                  <c:v>-362.05233954516859</c:v>
                </c:pt>
                <c:pt idx="54">
                  <c:v>-361.62723615685212</c:v>
                </c:pt>
                <c:pt idx="55">
                  <c:v>-361.27715101353266</c:v>
                </c:pt>
                <c:pt idx="56">
                  <c:v>-361.63438075161372</c:v>
                </c:pt>
                <c:pt idx="57">
                  <c:v>-361.40218142186097</c:v>
                </c:pt>
                <c:pt idx="58">
                  <c:v>-360.56626383475123</c:v>
                </c:pt>
                <c:pt idx="59">
                  <c:v>-361.94874292112507</c:v>
                </c:pt>
                <c:pt idx="60">
                  <c:v>-361.10568073925373</c:v>
                </c:pt>
                <c:pt idx="61">
                  <c:v>-359.55173137860106</c:v>
                </c:pt>
                <c:pt idx="62">
                  <c:v>-358.50147594864268</c:v>
                </c:pt>
                <c:pt idx="63">
                  <c:v>-358.87299487624699</c:v>
                </c:pt>
                <c:pt idx="64">
                  <c:v>-357.49408808725411</c:v>
                </c:pt>
                <c:pt idx="65">
                  <c:v>-357.57982322439352</c:v>
                </c:pt>
                <c:pt idx="66">
                  <c:v>-357.34405159726003</c:v>
                </c:pt>
                <c:pt idx="67">
                  <c:v>-356.4431181978195</c:v>
                </c:pt>
                <c:pt idx="68">
                  <c:v>-356.63280718874063</c:v>
                </c:pt>
                <c:pt idx="69">
                  <c:v>-355.65792723351734</c:v>
                </c:pt>
                <c:pt idx="70">
                  <c:v>-355.15673391098954</c:v>
                </c:pt>
                <c:pt idx="71">
                  <c:v>-354.6905491027938</c:v>
                </c:pt>
                <c:pt idx="72">
                  <c:v>-354.83165484933585</c:v>
                </c:pt>
                <c:pt idx="73">
                  <c:v>-354.58445187058373</c:v>
                </c:pt>
                <c:pt idx="74">
                  <c:v>-353.43417211396269</c:v>
                </c:pt>
                <c:pt idx="75">
                  <c:v>-352.57824966152043</c:v>
                </c:pt>
                <c:pt idx="76">
                  <c:v>-352.60861418925731</c:v>
                </c:pt>
                <c:pt idx="77">
                  <c:v>-352.42749871205018</c:v>
                </c:pt>
                <c:pt idx="78">
                  <c:v>-352.02097127011393</c:v>
                </c:pt>
                <c:pt idx="79">
                  <c:v>-350.79745941718625</c:v>
                </c:pt>
                <c:pt idx="80">
                  <c:v>-350.40986515136831</c:v>
                </c:pt>
                <c:pt idx="81">
                  <c:v>-349.97904608724252</c:v>
                </c:pt>
                <c:pt idx="82">
                  <c:v>-349.33424641000613</c:v>
                </c:pt>
                <c:pt idx="83">
                  <c:v>-349.42533999321682</c:v>
                </c:pt>
                <c:pt idx="84">
                  <c:v>-348.17253530176652</c:v>
                </c:pt>
                <c:pt idx="85">
                  <c:v>-347.55417062514817</c:v>
                </c:pt>
                <c:pt idx="86">
                  <c:v>-347.50487292129299</c:v>
                </c:pt>
                <c:pt idx="87">
                  <c:v>-346.63323236037519</c:v>
                </c:pt>
                <c:pt idx="88">
                  <c:v>-346.17347768746481</c:v>
                </c:pt>
                <c:pt idx="89">
                  <c:v>-345.707292879269</c:v>
                </c:pt>
                <c:pt idx="90">
                  <c:v>-344.99569124101151</c:v>
                </c:pt>
                <c:pt idx="91">
                  <c:v>-344.35089156377518</c:v>
                </c:pt>
                <c:pt idx="92">
                  <c:v>-344.18192189766285</c:v>
                </c:pt>
                <c:pt idx="93">
                  <c:v>-343.53890836911688</c:v>
                </c:pt>
                <c:pt idx="94">
                  <c:v>-343.14917072487043</c:v>
                </c:pt>
                <c:pt idx="95">
                  <c:v>-341.88350576284921</c:v>
                </c:pt>
                <c:pt idx="96">
                  <c:v>-340.91791378081609</c:v>
                </c:pt>
                <c:pt idx="97">
                  <c:v>-340.812173778344</c:v>
                </c:pt>
                <c:pt idx="98">
                  <c:v>-340.03269848985116</c:v>
                </c:pt>
                <c:pt idx="99">
                  <c:v>-339.19106522693215</c:v>
                </c:pt>
                <c:pt idx="100">
                  <c:v>-338.98137137067863</c:v>
                </c:pt>
                <c:pt idx="101">
                  <c:v>-337.81894580296273</c:v>
                </c:pt>
                <c:pt idx="102">
                  <c:v>-337.68462742144425</c:v>
                </c:pt>
                <c:pt idx="103">
                  <c:v>-336.44039624370788</c:v>
                </c:pt>
                <c:pt idx="104">
                  <c:v>-330.17422940802771</c:v>
                </c:pt>
                <c:pt idx="105">
                  <c:v>-332.23651668596978</c:v>
                </c:pt>
                <c:pt idx="106">
                  <c:v>-332.13577789983088</c:v>
                </c:pt>
                <c:pt idx="107">
                  <c:v>-327.96940746459131</c:v>
                </c:pt>
                <c:pt idx="108">
                  <c:v>-328.20410740251066</c:v>
                </c:pt>
                <c:pt idx="109">
                  <c:v>-328.78532018636855</c:v>
                </c:pt>
                <c:pt idx="110">
                  <c:v>-329.3065183742288</c:v>
                </c:pt>
                <c:pt idx="111">
                  <c:v>-323.93842710008454</c:v>
                </c:pt>
                <c:pt idx="112">
                  <c:v>-323.01034424054995</c:v>
                </c:pt>
                <c:pt idx="113">
                  <c:v>-325.04012361232657</c:v>
                </c:pt>
                <c:pt idx="114">
                  <c:v>-325.3480556465525</c:v>
                </c:pt>
                <c:pt idx="115">
                  <c:v>-325.32233510541056</c:v>
                </c:pt>
                <c:pt idx="116">
                  <c:v>-320.29325485270527</c:v>
                </c:pt>
                <c:pt idx="117">
                  <c:v>-318.04377919200874</c:v>
                </c:pt>
                <c:pt idx="118">
                  <c:v>-319.89172862710211</c:v>
                </c:pt>
                <c:pt idx="119">
                  <c:v>-319.48520118516586</c:v>
                </c:pt>
                <c:pt idx="120">
                  <c:v>-317.00781295157361</c:v>
                </c:pt>
                <c:pt idx="121">
                  <c:v>-317.42862958303317</c:v>
                </c:pt>
                <c:pt idx="122">
                  <c:v>-314.01315605724</c:v>
                </c:pt>
                <c:pt idx="123">
                  <c:v>-314.22320714323166</c:v>
                </c:pt>
                <c:pt idx="124">
                  <c:v>-313.8359701071517</c:v>
                </c:pt>
                <c:pt idx="125">
                  <c:v>-311.25677139820641</c:v>
                </c:pt>
                <c:pt idx="126">
                  <c:v>-311.49004241717336</c:v>
                </c:pt>
                <c:pt idx="127">
                  <c:v>-309.87786460921347</c:v>
                </c:pt>
                <c:pt idx="128">
                  <c:v>-309.23985229700065</c:v>
                </c:pt>
                <c:pt idx="129">
                  <c:v>-308.46287761667435</c:v>
                </c:pt>
                <c:pt idx="130">
                  <c:v>-308.21638909739841</c:v>
                </c:pt>
                <c:pt idx="131">
                  <c:v>-309.30522533906947</c:v>
                </c:pt>
                <c:pt idx="132">
                  <c:v>-306.82497926757259</c:v>
                </c:pt>
                <c:pt idx="133">
                  <c:v>-302.67396971107047</c:v>
                </c:pt>
                <c:pt idx="134">
                  <c:v>-304.41760806264421</c:v>
                </c:pt>
                <c:pt idx="135">
                  <c:v>-303.15122864114682</c:v>
                </c:pt>
                <c:pt idx="136">
                  <c:v>-302.68825890059372</c:v>
                </c:pt>
                <c:pt idx="137">
                  <c:v>-303.38199905194722</c:v>
                </c:pt>
                <c:pt idx="138">
                  <c:v>-298.11428933420365</c:v>
                </c:pt>
                <c:pt idx="139">
                  <c:v>-299.27314260453869</c:v>
                </c:pt>
                <c:pt idx="140">
                  <c:v>-301.52869117078262</c:v>
                </c:pt>
                <c:pt idx="141">
                  <c:v>-298.40507434100169</c:v>
                </c:pt>
                <c:pt idx="142">
                  <c:v>-298.11857609106067</c:v>
                </c:pt>
                <c:pt idx="143">
                  <c:v>-298.58797596689919</c:v>
                </c:pt>
                <c:pt idx="144">
                  <c:v>-294.70703209238644</c:v>
                </c:pt>
                <c:pt idx="145">
                  <c:v>-295.0188936537312</c:v>
                </c:pt>
                <c:pt idx="146">
                  <c:v>-296.76146031609062</c:v>
                </c:pt>
                <c:pt idx="147">
                  <c:v>-296.11094496304503</c:v>
                </c:pt>
                <c:pt idx="148">
                  <c:v>-290.89789139522793</c:v>
                </c:pt>
                <c:pt idx="149">
                  <c:v>-292.60366339456505</c:v>
                </c:pt>
                <c:pt idx="150">
                  <c:v>-293.44994064407911</c:v>
                </c:pt>
                <c:pt idx="151">
                  <c:v>-288.6530597211264</c:v>
                </c:pt>
                <c:pt idx="152">
                  <c:v>-290.06447441628478</c:v>
                </c:pt>
                <c:pt idx="153">
                  <c:v>-290.39169685636705</c:v>
                </c:pt>
                <c:pt idx="154">
                  <c:v>-286.36143095133639</c:v>
                </c:pt>
                <c:pt idx="155">
                  <c:v>-286.70008474303722</c:v>
                </c:pt>
                <c:pt idx="156">
                  <c:v>-286.6047044029695</c:v>
                </c:pt>
                <c:pt idx="157">
                  <c:v>-287.51921253245706</c:v>
                </c:pt>
                <c:pt idx="158">
                  <c:v>-287.57065361474082</c:v>
                </c:pt>
                <c:pt idx="159">
                  <c:v>-281.51632401374275</c:v>
                </c:pt>
                <c:pt idx="160">
                  <c:v>-283.08206195575207</c:v>
                </c:pt>
                <c:pt idx="161">
                  <c:v>-284.51562489467142</c:v>
                </c:pt>
                <c:pt idx="162">
                  <c:v>-285.67090586762561</c:v>
                </c:pt>
                <c:pt idx="163">
                  <c:v>-281.36271522636787</c:v>
                </c:pt>
                <c:pt idx="164">
                  <c:v>-279.34115213856705</c:v>
                </c:pt>
                <c:pt idx="165">
                  <c:v>-280.46428243509399</c:v>
                </c:pt>
                <c:pt idx="166">
                  <c:v>-281.04692413790423</c:v>
                </c:pt>
                <c:pt idx="167">
                  <c:v>-277.59822824646955</c:v>
                </c:pt>
                <c:pt idx="168">
                  <c:v>-278.06369859518918</c:v>
                </c:pt>
                <c:pt idx="169">
                  <c:v>-280.04275134415832</c:v>
                </c:pt>
                <c:pt idx="170">
                  <c:v>-280.78721811831929</c:v>
                </c:pt>
                <c:pt idx="171">
                  <c:v>-276.15680625331242</c:v>
                </c:pt>
                <c:pt idx="172">
                  <c:v>-275.86316340860975</c:v>
                </c:pt>
                <c:pt idx="173">
                  <c:v>-277.96188811983603</c:v>
                </c:pt>
                <c:pt idx="174">
                  <c:v>-272.76776772813724</c:v>
                </c:pt>
                <c:pt idx="175">
                  <c:v>-272.37017102965302</c:v>
                </c:pt>
                <c:pt idx="176">
                  <c:v>-275.64596772785649</c:v>
                </c:pt>
                <c:pt idx="177">
                  <c:v>-276.0353481423648</c:v>
                </c:pt>
                <c:pt idx="178">
                  <c:v>-271.55390107813776</c:v>
                </c:pt>
                <c:pt idx="179">
                  <c:v>-270.92053275251999</c:v>
                </c:pt>
                <c:pt idx="180">
                  <c:v>-271.78038473208119</c:v>
                </c:pt>
                <c:pt idx="181">
                  <c:v>-273.57867923358128</c:v>
                </c:pt>
                <c:pt idx="182">
                  <c:v>-269.30406818770314</c:v>
                </c:pt>
                <c:pt idx="183">
                  <c:v>-269.78990063149342</c:v>
                </c:pt>
                <c:pt idx="184">
                  <c:v>-272.15654764628056</c:v>
                </c:pt>
                <c:pt idx="185">
                  <c:v>-268.35883830074062</c:v>
                </c:pt>
                <c:pt idx="186">
                  <c:v>-266.41443683636533</c:v>
                </c:pt>
                <c:pt idx="187">
                  <c:v>-267.97195849439885</c:v>
                </c:pt>
                <c:pt idx="188">
                  <c:v>-267.23070678788054</c:v>
                </c:pt>
                <c:pt idx="189">
                  <c:v>-264.98587511377912</c:v>
                </c:pt>
                <c:pt idx="190">
                  <c:v>-266.12901027563856</c:v>
                </c:pt>
                <c:pt idx="191">
                  <c:v>-267.52935084891635</c:v>
                </c:pt>
                <c:pt idx="192">
                  <c:v>-262.74032898020147</c:v>
                </c:pt>
                <c:pt idx="193">
                  <c:v>-263.07469601504539</c:v>
                </c:pt>
                <c:pt idx="194">
                  <c:v>-263.78665488304102</c:v>
                </c:pt>
                <c:pt idx="195">
                  <c:v>-261.77330807921601</c:v>
                </c:pt>
                <c:pt idx="196">
                  <c:v>-263.79379947780257</c:v>
                </c:pt>
                <c:pt idx="197">
                  <c:v>-264.87299051654549</c:v>
                </c:pt>
                <c:pt idx="198">
                  <c:v>-259.83497952038812</c:v>
                </c:pt>
                <c:pt idx="199">
                  <c:v>-258.86009956516489</c:v>
                </c:pt>
                <c:pt idx="200">
                  <c:v>-261.68292895548154</c:v>
                </c:pt>
                <c:pt idx="201">
                  <c:v>-262.77140796741452</c:v>
                </c:pt>
                <c:pt idx="202">
                  <c:v>-258.86295740306952</c:v>
                </c:pt>
                <c:pt idx="203">
                  <c:v>-253.11048693074997</c:v>
                </c:pt>
                <c:pt idx="204">
                  <c:v>-256.50238329382978</c:v>
                </c:pt>
                <c:pt idx="205">
                  <c:v>-256.88997755964772</c:v>
                </c:pt>
                <c:pt idx="206">
                  <c:v>-258.3646219184464</c:v>
                </c:pt>
                <c:pt idx="207">
                  <c:v>-260.96096765481968</c:v>
                </c:pt>
                <c:pt idx="208">
                  <c:v>-262.30486592948063</c:v>
                </c:pt>
                <c:pt idx="209">
                  <c:v>-256.50095437487749</c:v>
                </c:pt>
                <c:pt idx="210">
                  <c:v>-253.62847005096754</c:v>
                </c:pt>
                <c:pt idx="211">
                  <c:v>-254.95022008186751</c:v>
                </c:pt>
                <c:pt idx="212">
                  <c:v>-254.82518967353914</c:v>
                </c:pt>
                <c:pt idx="213">
                  <c:v>-254.33042648629689</c:v>
                </c:pt>
                <c:pt idx="214">
                  <c:v>-256.58383167411228</c:v>
                </c:pt>
                <c:pt idx="215">
                  <c:v>-253.07333503798952</c:v>
                </c:pt>
                <c:pt idx="216">
                  <c:v>-252.09202494748087</c:v>
                </c:pt>
                <c:pt idx="217">
                  <c:v>-254.2689829713469</c:v>
                </c:pt>
                <c:pt idx="218">
                  <c:v>-254.74588467168519</c:v>
                </c:pt>
                <c:pt idx="219">
                  <c:v>-251.47901871693372</c:v>
                </c:pt>
                <c:pt idx="220">
                  <c:v>-251.19859337254007</c:v>
                </c:pt>
                <c:pt idx="221">
                  <c:v>-253.35411761212131</c:v>
                </c:pt>
                <c:pt idx="222">
                  <c:v>-255.1141885316467</c:v>
                </c:pt>
                <c:pt idx="223">
                  <c:v>-256.42236383249963</c:v>
                </c:pt>
                <c:pt idx="224">
                  <c:v>-251.99164339108003</c:v>
                </c:pt>
                <c:pt idx="225">
                  <c:v>-247.47054382592594</c:v>
                </c:pt>
                <c:pt idx="226">
                  <c:v>-249.50068042744076</c:v>
                </c:pt>
                <c:pt idx="227">
                  <c:v>-251.42722040491199</c:v>
                </c:pt>
                <c:pt idx="228">
                  <c:v>-252.67145158264836</c:v>
                </c:pt>
                <c:pt idx="229">
                  <c:v>-246.21809636421372</c:v>
                </c:pt>
                <c:pt idx="230">
                  <c:v>-246.89254610971085</c:v>
                </c:pt>
                <c:pt idx="231">
                  <c:v>-249.15059528412127</c:v>
                </c:pt>
                <c:pt idx="232">
                  <c:v>-248.6990568951868</c:v>
                </c:pt>
                <c:pt idx="233">
                  <c:v>-245.66617641887851</c:v>
                </c:pt>
                <c:pt idx="234">
                  <c:v>-245.74905371811332</c:v>
                </c:pt>
                <c:pt idx="235">
                  <c:v>-247.28692774055236</c:v>
                </c:pt>
                <c:pt idx="236">
                  <c:v>-245.98696872367526</c:v>
                </c:pt>
                <c:pt idx="237">
                  <c:v>-244.4923194995441</c:v>
                </c:pt>
                <c:pt idx="238">
                  <c:v>-245.73619344754241</c:v>
                </c:pt>
                <c:pt idx="239">
                  <c:v>-247.6677346413467</c:v>
                </c:pt>
                <c:pt idx="240">
                  <c:v>-241.96777694052511</c:v>
                </c:pt>
                <c:pt idx="241">
                  <c:v>-241.52481206530459</c:v>
                </c:pt>
                <c:pt idx="242">
                  <c:v>-244.01363165051544</c:v>
                </c:pt>
                <c:pt idx="243">
                  <c:v>-244.96100491590641</c:v>
                </c:pt>
                <c:pt idx="244">
                  <c:v>-241.53159943032813</c:v>
                </c:pt>
                <c:pt idx="245">
                  <c:v>-240.82499900840375</c:v>
                </c:pt>
                <c:pt idx="246">
                  <c:v>-241.79416328781772</c:v>
                </c:pt>
                <c:pt idx="247">
                  <c:v>-244.82311423700716</c:v>
                </c:pt>
                <c:pt idx="248">
                  <c:v>-239.6443547240458</c:v>
                </c:pt>
                <c:pt idx="249">
                  <c:v>-238.42691577666554</c:v>
                </c:pt>
                <c:pt idx="250">
                  <c:v>-240.02408993562597</c:v>
                </c:pt>
                <c:pt idx="251">
                  <c:v>-242.75511128325579</c:v>
                </c:pt>
                <c:pt idx="252">
                  <c:v>-240.73676326309774</c:v>
                </c:pt>
                <c:pt idx="253">
                  <c:v>-237.01300047334064</c:v>
                </c:pt>
                <c:pt idx="254">
                  <c:v>-239.49538992326598</c:v>
                </c:pt>
                <c:pt idx="255">
                  <c:v>-241.04076577020473</c:v>
                </c:pt>
                <c:pt idx="256">
                  <c:v>-239.40715417795997</c:v>
                </c:pt>
                <c:pt idx="257">
                  <c:v>-236.03704882890307</c:v>
                </c:pt>
                <c:pt idx="258">
                  <c:v>-235.77662834984201</c:v>
                </c:pt>
                <c:pt idx="259">
                  <c:v>-239.13458788780409</c:v>
                </c:pt>
                <c:pt idx="260">
                  <c:v>-240.14661973578779</c:v>
                </c:pt>
                <c:pt idx="261">
                  <c:v>-237.58028129741334</c:v>
                </c:pt>
                <c:pt idx="262">
                  <c:v>-234.7988905567141</c:v>
                </c:pt>
                <c:pt idx="263">
                  <c:v>-235.63230753565728</c:v>
                </c:pt>
                <c:pt idx="264">
                  <c:v>-238.93954045081188</c:v>
                </c:pt>
                <c:pt idx="265">
                  <c:v>-233.79936174956327</c:v>
                </c:pt>
                <c:pt idx="266">
                  <c:v>-232.78947328000811</c:v>
                </c:pt>
                <c:pt idx="267">
                  <c:v>-235.331520096193</c:v>
                </c:pt>
                <c:pt idx="268">
                  <c:v>-236.5075203939559</c:v>
                </c:pt>
                <c:pt idx="269">
                  <c:v>-233.63467884030788</c:v>
                </c:pt>
                <c:pt idx="270">
                  <c:v>-232.07822887148865</c:v>
                </c:pt>
                <c:pt idx="271">
                  <c:v>-232.83662760543481</c:v>
                </c:pt>
                <c:pt idx="272">
                  <c:v>-235.92487869114569</c:v>
                </c:pt>
                <c:pt idx="273">
                  <c:v>-236.88546945684567</c:v>
                </c:pt>
                <c:pt idx="274">
                  <c:v>-233.56787687928679</c:v>
                </c:pt>
                <c:pt idx="275">
                  <c:v>-229.75695003343785</c:v>
                </c:pt>
                <c:pt idx="276">
                  <c:v>-231.84210001461705</c:v>
                </c:pt>
                <c:pt idx="277">
                  <c:v>-233.44141755200607</c:v>
                </c:pt>
                <c:pt idx="278">
                  <c:v>-235.88522619021862</c:v>
                </c:pt>
                <c:pt idx="279">
                  <c:v>-232.31328603914599</c:v>
                </c:pt>
                <c:pt idx="280">
                  <c:v>-227.77503944656405</c:v>
                </c:pt>
                <c:pt idx="281">
                  <c:v>-229.91770341557432</c:v>
                </c:pt>
                <c:pt idx="282">
                  <c:v>-231.34054946235119</c:v>
                </c:pt>
                <c:pt idx="283">
                  <c:v>-234.03834844433948</c:v>
                </c:pt>
                <c:pt idx="284">
                  <c:v>-227.5867793745953</c:v>
                </c:pt>
                <c:pt idx="285">
                  <c:v>-226.81194807269745</c:v>
                </c:pt>
                <c:pt idx="286">
                  <c:v>-229.33827678040683</c:v>
                </c:pt>
                <c:pt idx="287">
                  <c:v>-230.37388579110382</c:v>
                </c:pt>
                <c:pt idx="288">
                  <c:v>-230.06309591897335</c:v>
                </c:pt>
                <c:pt idx="289">
                  <c:v>-225.32194283516128</c:v>
                </c:pt>
                <c:pt idx="290">
                  <c:v>-225.80348852209457</c:v>
                </c:pt>
                <c:pt idx="291">
                  <c:v>-229.08642981505969</c:v>
                </c:pt>
                <c:pt idx="292">
                  <c:v>-225.88350798342472</c:v>
                </c:pt>
                <c:pt idx="293">
                  <c:v>-224.25132531013227</c:v>
                </c:pt>
                <c:pt idx="294">
                  <c:v>-226.10856271841581</c:v>
                </c:pt>
                <c:pt idx="295">
                  <c:v>-228.74527541519225</c:v>
                </c:pt>
                <c:pt idx="296">
                  <c:v>-230.28493558632167</c:v>
                </c:pt>
                <c:pt idx="297">
                  <c:v>-223.88587928807536</c:v>
                </c:pt>
                <c:pt idx="298">
                  <c:v>-221.70999295342358</c:v>
                </c:pt>
                <c:pt idx="299">
                  <c:v>-223.32395691007386</c:v>
                </c:pt>
                <c:pt idx="300">
                  <c:v>-226.10106089391616</c:v>
                </c:pt>
                <c:pt idx="301">
                  <c:v>-227.82612329910964</c:v>
                </c:pt>
                <c:pt idx="302">
                  <c:v>-226.03961737896617</c:v>
                </c:pt>
                <c:pt idx="303">
                  <c:v>-220.755832323009</c:v>
                </c:pt>
                <c:pt idx="304">
                  <c:v>-221.50029909716997</c:v>
                </c:pt>
                <c:pt idx="305">
                  <c:v>-224.04520375125955</c:v>
                </c:pt>
                <c:pt idx="306">
                  <c:v>-225.23156371142682</c:v>
                </c:pt>
                <c:pt idx="307">
                  <c:v>-221.8093028206101</c:v>
                </c:pt>
                <c:pt idx="308">
                  <c:v>-220.60972536013387</c:v>
                </c:pt>
                <c:pt idx="309">
                  <c:v>-221.81430403694318</c:v>
                </c:pt>
                <c:pt idx="310">
                  <c:v>-224.46101916638588</c:v>
                </c:pt>
                <c:pt idx="311">
                  <c:v>-227.10487645792395</c:v>
                </c:pt>
                <c:pt idx="312">
                  <c:v>-224.46066193664785</c:v>
                </c:pt>
                <c:pt idx="313">
                  <c:v>-217.75581698260413</c:v>
                </c:pt>
                <c:pt idx="314">
                  <c:v>-219.1825925565</c:v>
                </c:pt>
                <c:pt idx="315">
                  <c:v>-221.05483361378288</c:v>
                </c:pt>
                <c:pt idx="316">
                  <c:v>-223.77835313691295</c:v>
                </c:pt>
                <c:pt idx="317">
                  <c:v>-218.78142356063489</c:v>
                </c:pt>
                <c:pt idx="318">
                  <c:v>-217.99015969078536</c:v>
                </c:pt>
                <c:pt idx="319">
                  <c:v>-219.81238858473694</c:v>
                </c:pt>
                <c:pt idx="320">
                  <c:v>-221.59282159933298</c:v>
                </c:pt>
                <c:pt idx="321">
                  <c:v>-221.12806571008949</c:v>
                </c:pt>
                <c:pt idx="322">
                  <c:v>-215.05444570323507</c:v>
                </c:pt>
                <c:pt idx="323">
                  <c:v>-215.9996755901976</c:v>
                </c:pt>
                <c:pt idx="324">
                  <c:v>-218.36596537524662</c:v>
                </c:pt>
                <c:pt idx="325">
                  <c:v>-221.26166963213183</c:v>
                </c:pt>
                <c:pt idx="326">
                  <c:v>-222.50518635039205</c:v>
                </c:pt>
                <c:pt idx="327">
                  <c:v>-219.24653667961647</c:v>
                </c:pt>
                <c:pt idx="328">
                  <c:v>-213.87880263521026</c:v>
                </c:pt>
                <c:pt idx="329">
                  <c:v>-214.06884885586939</c:v>
                </c:pt>
                <c:pt idx="330">
                  <c:v>-216.86488601582997</c:v>
                </c:pt>
                <c:pt idx="331">
                  <c:v>-219.80845905761799</c:v>
                </c:pt>
                <c:pt idx="332">
                  <c:v>-220.78298178310317</c:v>
                </c:pt>
                <c:pt idx="333">
                  <c:v>-214.00097520563398</c:v>
                </c:pt>
                <c:pt idx="334">
                  <c:v>-213.01609281774446</c:v>
                </c:pt>
                <c:pt idx="335">
                  <c:v>-215.19269361187244</c:v>
                </c:pt>
                <c:pt idx="336">
                  <c:v>-218.32274057693886</c:v>
                </c:pt>
                <c:pt idx="337">
                  <c:v>-218.51242956785984</c:v>
                </c:pt>
                <c:pt idx="338">
                  <c:v>-212.6188533489983</c:v>
                </c:pt>
                <c:pt idx="339">
                  <c:v>-213.30044768925697</c:v>
                </c:pt>
                <c:pt idx="340">
                  <c:v>-214.69793042463016</c:v>
                </c:pt>
                <c:pt idx="341">
                  <c:v>-214.67256711322639</c:v>
                </c:pt>
                <c:pt idx="342">
                  <c:v>-210.7026730339314</c:v>
                </c:pt>
                <c:pt idx="343">
                  <c:v>-211.55645210794523</c:v>
                </c:pt>
                <c:pt idx="344">
                  <c:v>-214.35570433554847</c:v>
                </c:pt>
                <c:pt idx="345">
                  <c:v>-215.76640457123065</c:v>
                </c:pt>
                <c:pt idx="346">
                  <c:v>-209.85711024389354</c:v>
                </c:pt>
                <c:pt idx="347">
                  <c:v>-209.91748206962924</c:v>
                </c:pt>
                <c:pt idx="348">
                  <c:v>-211.34711548142971</c:v>
                </c:pt>
                <c:pt idx="349">
                  <c:v>-214.07063500455979</c:v>
                </c:pt>
                <c:pt idx="350">
                  <c:v>-213.16148532114346</c:v>
                </c:pt>
                <c:pt idx="351">
                  <c:v>-208.6814671758687</c:v>
                </c:pt>
                <c:pt idx="352">
                  <c:v>-208.34138446521553</c:v>
                </c:pt>
                <c:pt idx="353">
                  <c:v>-209.58775902138041</c:v>
                </c:pt>
                <c:pt idx="354">
                  <c:v>-211.70827474662968</c:v>
                </c:pt>
                <c:pt idx="355">
                  <c:v>-208.14205027136629</c:v>
                </c:pt>
                <c:pt idx="356">
                  <c:v>-208.37782189849975</c:v>
                </c:pt>
                <c:pt idx="357">
                  <c:v>-211.10169865136803</c:v>
                </c:pt>
                <c:pt idx="358">
                  <c:v>-210.01321963943496</c:v>
                </c:pt>
                <c:pt idx="359">
                  <c:v>-206.38019320315041</c:v>
                </c:pt>
                <c:pt idx="360">
                  <c:v>-206.4845042866701</c:v>
                </c:pt>
                <c:pt idx="361">
                  <c:v>-208.71683291993875</c:v>
                </c:pt>
                <c:pt idx="362">
                  <c:v>-209.79102274234856</c:v>
                </c:pt>
                <c:pt idx="363">
                  <c:v>-206.44378009652885</c:v>
                </c:pt>
                <c:pt idx="364">
                  <c:v>-206.67990895340046</c:v>
                </c:pt>
                <c:pt idx="365">
                  <c:v>-209.72600693001777</c:v>
                </c:pt>
                <c:pt idx="366">
                  <c:v>-205.66108974039321</c:v>
                </c:pt>
                <c:pt idx="367">
                  <c:v>-203.40982793100633</c:v>
                </c:pt>
                <c:pt idx="368">
                  <c:v>-204.88268614111459</c:v>
                </c:pt>
                <c:pt idx="369">
                  <c:v>-207.67622269290857</c:v>
                </c:pt>
                <c:pt idx="370">
                  <c:v>-209.387710368055</c:v>
                </c:pt>
                <c:pt idx="371">
                  <c:v>-204.2350286259736</c:v>
                </c:pt>
                <c:pt idx="372">
                  <c:v>-203.53593002854893</c:v>
                </c:pt>
                <c:pt idx="373">
                  <c:v>-205.27778223143221</c:v>
                </c:pt>
                <c:pt idx="374">
                  <c:v>-208.00844634932398</c:v>
                </c:pt>
                <c:pt idx="375">
                  <c:v>-209.1480092138026</c:v>
                </c:pt>
                <c:pt idx="376">
                  <c:v>-202.8586224451472</c:v>
                </c:pt>
                <c:pt idx="377">
                  <c:v>-203.01508907042674</c:v>
                </c:pt>
                <c:pt idx="378">
                  <c:v>-204.50473707822482</c:v>
                </c:pt>
                <c:pt idx="379">
                  <c:v>-207.4583125526791</c:v>
                </c:pt>
                <c:pt idx="380">
                  <c:v>-209.15301043013574</c:v>
                </c:pt>
                <c:pt idx="381">
                  <c:v>-207.67622269290857</c:v>
                </c:pt>
                <c:pt idx="382">
                  <c:v>-200.82205570834699</c:v>
                </c:pt>
                <c:pt idx="383">
                  <c:v>-202.20632094341116</c:v>
                </c:pt>
                <c:pt idx="384">
                  <c:v>-203.88530071239222</c:v>
                </c:pt>
                <c:pt idx="385">
                  <c:v>-206.60453347866533</c:v>
                </c:pt>
                <c:pt idx="386">
                  <c:v>-209.17265806573019</c:v>
                </c:pt>
                <c:pt idx="387">
                  <c:v>-208.64288636415597</c:v>
                </c:pt>
                <c:pt idx="388">
                  <c:v>-199.75679662938921</c:v>
                </c:pt>
                <c:pt idx="389">
                  <c:v>-200.28513941201115</c:v>
                </c:pt>
                <c:pt idx="390">
                  <c:v>-202.27776689102737</c:v>
                </c:pt>
                <c:pt idx="391">
                  <c:v>-205.15418074205621</c:v>
                </c:pt>
                <c:pt idx="392">
                  <c:v>-206.75992841473061</c:v>
                </c:pt>
                <c:pt idx="393">
                  <c:v>-206.2694519843453</c:v>
                </c:pt>
                <c:pt idx="394">
                  <c:v>-199.32847817343003</c:v>
                </c:pt>
                <c:pt idx="395">
                  <c:v>-199.56210642213506</c:v>
                </c:pt>
                <c:pt idx="396">
                  <c:v>-201.81765498837896</c:v>
                </c:pt>
                <c:pt idx="397">
                  <c:v>-203.34302596998515</c:v>
                </c:pt>
                <c:pt idx="398">
                  <c:v>-204.7748027602141</c:v>
                </c:pt>
                <c:pt idx="399">
                  <c:v>-198.39146457044336</c:v>
                </c:pt>
                <c:pt idx="400">
                  <c:v>-198.07996023883666</c:v>
                </c:pt>
                <c:pt idx="401">
                  <c:v>-200.43839096964791</c:v>
                </c:pt>
                <c:pt idx="402">
                  <c:v>-203.08510609909061</c:v>
                </c:pt>
                <c:pt idx="403">
                  <c:v>-204.37041869670628</c:v>
                </c:pt>
                <c:pt idx="404">
                  <c:v>-201.96340472151599</c:v>
                </c:pt>
                <c:pt idx="405">
                  <c:v>-195.68544930447925</c:v>
                </c:pt>
                <c:pt idx="406">
                  <c:v>-195.92229262082697</c:v>
                </c:pt>
                <c:pt idx="407">
                  <c:v>-198.86122167601997</c:v>
                </c:pt>
                <c:pt idx="408">
                  <c:v>-200.24512968134607</c:v>
                </c:pt>
                <c:pt idx="409">
                  <c:v>-202.88791528366986</c:v>
                </c:pt>
                <c:pt idx="410">
                  <c:v>-205.18776033743578</c:v>
                </c:pt>
                <c:pt idx="411">
                  <c:v>-202.77967467303128</c:v>
                </c:pt>
                <c:pt idx="412">
                  <c:v>-194.6727029970194</c:v>
                </c:pt>
                <c:pt idx="413">
                  <c:v>-196.30202783240716</c:v>
                </c:pt>
                <c:pt idx="414">
                  <c:v>-197.62627847147371</c:v>
                </c:pt>
                <c:pt idx="415">
                  <c:v>-200.56234968876205</c:v>
                </c:pt>
                <c:pt idx="416">
                  <c:v>-203.35338563238949</c:v>
                </c:pt>
                <c:pt idx="417">
                  <c:v>-200.43231806410051</c:v>
                </c:pt>
                <c:pt idx="418">
                  <c:v>-193.83428480174308</c:v>
                </c:pt>
                <c:pt idx="419">
                  <c:v>-195.79976282066517</c:v>
                </c:pt>
                <c:pt idx="420">
                  <c:v>-196.91574852243042</c:v>
                </c:pt>
                <c:pt idx="421">
                  <c:v>-200.05972744728197</c:v>
                </c:pt>
                <c:pt idx="422">
                  <c:v>-200.90028902098675</c:v>
                </c:pt>
                <c:pt idx="423">
                  <c:v>-195.85441897059158</c:v>
                </c:pt>
                <c:pt idx="424">
                  <c:v>-192.55897463679366</c:v>
                </c:pt>
                <c:pt idx="425">
                  <c:v>-193.40953864316469</c:v>
                </c:pt>
                <c:pt idx="426">
                  <c:v>-196.67283230053533</c:v>
                </c:pt>
                <c:pt idx="427">
                  <c:v>-198.68796525305069</c:v>
                </c:pt>
                <c:pt idx="428">
                  <c:v>-198.30144267644692</c:v>
                </c:pt>
                <c:pt idx="429">
                  <c:v>-191.22829386244169</c:v>
                </c:pt>
                <c:pt idx="430">
                  <c:v>-191.16292082037282</c:v>
                </c:pt>
                <c:pt idx="431">
                  <c:v>-194.05648169882954</c:v>
                </c:pt>
                <c:pt idx="432">
                  <c:v>-196.78250183012622</c:v>
                </c:pt>
                <c:pt idx="433">
                  <c:v>-197.80203550260961</c:v>
                </c:pt>
                <c:pt idx="434">
                  <c:v>-192.32141686096978</c:v>
                </c:pt>
                <c:pt idx="435">
                  <c:v>-189.99692295527618</c:v>
                </c:pt>
                <c:pt idx="436">
                  <c:v>-191.16970818539636</c:v>
                </c:pt>
                <c:pt idx="437">
                  <c:v>-193.89465662747878</c:v>
                </c:pt>
                <c:pt idx="438">
                  <c:v>-196.1862853972689</c:v>
                </c:pt>
                <c:pt idx="439">
                  <c:v>-192.85083133280591</c:v>
                </c:pt>
                <c:pt idx="440">
                  <c:v>-189.02883036507646</c:v>
                </c:pt>
                <c:pt idx="441">
                  <c:v>-190.11087924172409</c:v>
                </c:pt>
                <c:pt idx="442">
                  <c:v>-192.75687991169056</c:v>
                </c:pt>
                <c:pt idx="443">
                  <c:v>-195.25498747009155</c:v>
                </c:pt>
                <c:pt idx="444">
                  <c:v>-192.67721768009849</c:v>
                </c:pt>
                <c:pt idx="445">
                  <c:v>-188.02751540923524</c:v>
                </c:pt>
                <c:pt idx="446">
                  <c:v>-189.97370302230092</c:v>
                </c:pt>
                <c:pt idx="447">
                  <c:v>-191.13648581975482</c:v>
                </c:pt>
                <c:pt idx="448">
                  <c:v>-193.82964081514808</c:v>
                </c:pt>
                <c:pt idx="449">
                  <c:v>-191.73520286077874</c:v>
                </c:pt>
                <c:pt idx="450">
                  <c:v>-187.96535743480911</c:v>
                </c:pt>
                <c:pt idx="451">
                  <c:v>-187.26590160764641</c:v>
                </c:pt>
                <c:pt idx="452">
                  <c:v>-189.77758389609443</c:v>
                </c:pt>
                <c:pt idx="453">
                  <c:v>-191.37690143348343</c:v>
                </c:pt>
                <c:pt idx="454">
                  <c:v>-189.43893010439359</c:v>
                </c:pt>
                <c:pt idx="455">
                  <c:v>-186.99190639853822</c:v>
                </c:pt>
                <c:pt idx="456">
                  <c:v>-187.45952012568634</c:v>
                </c:pt>
                <c:pt idx="457">
                  <c:v>-189.84867261397255</c:v>
                </c:pt>
                <c:pt idx="458">
                  <c:v>-188.85128718525021</c:v>
                </c:pt>
                <c:pt idx="459">
                  <c:v>-185.88020745362991</c:v>
                </c:pt>
                <c:pt idx="460">
                  <c:v>-188.21113149460894</c:v>
                </c:pt>
                <c:pt idx="461">
                  <c:v>-190.01549890165643</c:v>
                </c:pt>
                <c:pt idx="462">
                  <c:v>-186.13884178400062</c:v>
                </c:pt>
                <c:pt idx="463">
                  <c:v>-184.31482674135862</c:v>
                </c:pt>
                <c:pt idx="464">
                  <c:v>-185.369368928174</c:v>
                </c:pt>
                <c:pt idx="465">
                  <c:v>-188.01358344945007</c:v>
                </c:pt>
                <c:pt idx="466">
                  <c:v>-189.49144287589149</c:v>
                </c:pt>
                <c:pt idx="467">
                  <c:v>-191.92774968960444</c:v>
                </c:pt>
                <c:pt idx="468">
                  <c:v>-186.85187234121042</c:v>
                </c:pt>
                <c:pt idx="469">
                  <c:v>-183.73968686304809</c:v>
                </c:pt>
                <c:pt idx="470">
                  <c:v>-184.62525938375109</c:v>
                </c:pt>
                <c:pt idx="471">
                  <c:v>-187.18766829500663</c:v>
                </c:pt>
                <c:pt idx="472">
                  <c:v>-188.53656778600077</c:v>
                </c:pt>
                <c:pt idx="473">
                  <c:v>-190.94894020726227</c:v>
                </c:pt>
                <c:pt idx="474">
                  <c:v>-188.22935021125107</c:v>
                </c:pt>
                <c:pt idx="475">
                  <c:v>-182.69836217654179</c:v>
                </c:pt>
                <c:pt idx="476">
                  <c:v>-184.31161167371593</c:v>
                </c:pt>
                <c:pt idx="477">
                  <c:v>-185.81447718182301</c:v>
                </c:pt>
                <c:pt idx="478">
                  <c:v>-188.27936237458243</c:v>
                </c:pt>
                <c:pt idx="479">
                  <c:v>-190.45560593897233</c:v>
                </c:pt>
                <c:pt idx="480">
                  <c:v>-186.95868403289666</c:v>
                </c:pt>
                <c:pt idx="481">
                  <c:v>-181.19906896581548</c:v>
                </c:pt>
                <c:pt idx="482">
                  <c:v>-183.61144138707701</c:v>
                </c:pt>
                <c:pt idx="483">
                  <c:v>-185.09180142168501</c:v>
                </c:pt>
                <c:pt idx="484">
                  <c:v>-187.43487127375874</c:v>
                </c:pt>
                <c:pt idx="485">
                  <c:v>-188.87879387508244</c:v>
                </c:pt>
                <c:pt idx="486">
                  <c:v>-184.57310384199124</c:v>
                </c:pt>
                <c:pt idx="487">
                  <c:v>-181.05189031372612</c:v>
                </c:pt>
                <c:pt idx="488">
                  <c:v>-181.98604607880813</c:v>
                </c:pt>
                <c:pt idx="489">
                  <c:v>-184.22801991500495</c:v>
                </c:pt>
                <c:pt idx="490">
                  <c:v>-187.14622964538924</c:v>
                </c:pt>
                <c:pt idx="491">
                  <c:v>-187.82925290460025</c:v>
                </c:pt>
                <c:pt idx="492">
                  <c:v>-187.43094174663986</c:v>
                </c:pt>
                <c:pt idx="493">
                  <c:v>-179.64511960516285</c:v>
                </c:pt>
                <c:pt idx="494">
                  <c:v>-179.64619129437708</c:v>
                </c:pt>
                <c:pt idx="495">
                  <c:v>-182.23825027389336</c:v>
                </c:pt>
                <c:pt idx="496">
                  <c:v>-183.41603672034668</c:v>
                </c:pt>
                <c:pt idx="497">
                  <c:v>-185.9030701568671</c:v>
                </c:pt>
                <c:pt idx="498">
                  <c:v>-188.30901244284314</c:v>
                </c:pt>
                <c:pt idx="499">
                  <c:v>-188.32151548367597</c:v>
                </c:pt>
                <c:pt idx="500">
                  <c:v>-179.05711945628136</c:v>
                </c:pt>
                <c:pt idx="501">
                  <c:v>-179.35433459836486</c:v>
                </c:pt>
                <c:pt idx="502">
                  <c:v>-180.59928023557737</c:v>
                </c:pt>
                <c:pt idx="503">
                  <c:v>-183.28779124437557</c:v>
                </c:pt>
                <c:pt idx="504">
                  <c:v>-185.97380164500714</c:v>
                </c:pt>
                <c:pt idx="505">
                  <c:v>-186.76863781223753</c:v>
                </c:pt>
                <c:pt idx="506">
                  <c:v>-183.5817913188163</c:v>
                </c:pt>
                <c:pt idx="507">
                  <c:v>-178.96031019726144</c:v>
                </c:pt>
                <c:pt idx="508">
                  <c:v>-177.93577530844493</c:v>
                </c:pt>
                <c:pt idx="509">
                  <c:v>-180.69501780538312</c:v>
                </c:pt>
                <c:pt idx="510">
                  <c:v>-181.84815539990885</c:v>
                </c:pt>
                <c:pt idx="511">
                  <c:v>-184.33911836354818</c:v>
                </c:pt>
                <c:pt idx="512">
                  <c:v>-183.79577193192688</c:v>
                </c:pt>
                <c:pt idx="513">
                  <c:v>-178.45554457735287</c:v>
                </c:pt>
                <c:pt idx="514">
                  <c:v>-176.90088075722406</c:v>
                </c:pt>
                <c:pt idx="515">
                  <c:v>-179.20572702732312</c:v>
                </c:pt>
                <c:pt idx="516">
                  <c:v>-180.53033489612775</c:v>
                </c:pt>
                <c:pt idx="517">
                  <c:v>-183.03951657640923</c:v>
                </c:pt>
                <c:pt idx="518">
                  <c:v>-183.87543416351895</c:v>
                </c:pt>
                <c:pt idx="519">
                  <c:v>-183.07095279336033</c:v>
                </c:pt>
                <c:pt idx="520">
                  <c:v>-175.35943443740422</c:v>
                </c:pt>
                <c:pt idx="521">
                  <c:v>-175.38515497854604</c:v>
                </c:pt>
                <c:pt idx="522">
                  <c:v>-177.80181415666451</c:v>
                </c:pt>
                <c:pt idx="523">
                  <c:v>-180.09451461566883</c:v>
                </c:pt>
                <c:pt idx="524">
                  <c:v>-181.74455877586533</c:v>
                </c:pt>
                <c:pt idx="525">
                  <c:v>-184.08369910082021</c:v>
                </c:pt>
                <c:pt idx="526">
                  <c:v>-185.6508659617819</c:v>
                </c:pt>
                <c:pt idx="527">
                  <c:v>-182.07785412149494</c:v>
                </c:pt>
                <c:pt idx="528">
                  <c:v>-173.7929820359187</c:v>
                </c:pt>
                <c:pt idx="529">
                  <c:v>-174.26559697939996</c:v>
                </c:pt>
                <c:pt idx="530">
                  <c:v>-176.83515048541713</c:v>
                </c:pt>
                <c:pt idx="531">
                  <c:v>-179.13428107970688</c:v>
                </c:pt>
                <c:pt idx="532">
                  <c:v>-180.33778806730206</c:v>
                </c:pt>
                <c:pt idx="533">
                  <c:v>-182.92877535760408</c:v>
                </c:pt>
                <c:pt idx="534">
                  <c:v>-180.35779293263457</c:v>
                </c:pt>
                <c:pt idx="535">
                  <c:v>-174.88467611549447</c:v>
                </c:pt>
                <c:pt idx="536">
                  <c:v>-173.51112777257273</c:v>
                </c:pt>
                <c:pt idx="537">
                  <c:v>-175.65200559289258</c:v>
                </c:pt>
                <c:pt idx="538">
                  <c:v>-177.28525995539928</c:v>
                </c:pt>
                <c:pt idx="539">
                  <c:v>-179.77586568930053</c:v>
                </c:pt>
                <c:pt idx="540">
                  <c:v>-180.74717334714296</c:v>
                </c:pt>
                <c:pt idx="541">
                  <c:v>-175.58591809134759</c:v>
                </c:pt>
                <c:pt idx="542">
                  <c:v>-171.99254415599006</c:v>
                </c:pt>
                <c:pt idx="543">
                  <c:v>-173.09031114111323</c:v>
                </c:pt>
                <c:pt idx="544">
                  <c:v>-175.65843572817806</c:v>
                </c:pt>
                <c:pt idx="545">
                  <c:v>-178.17297585453076</c:v>
                </c:pt>
                <c:pt idx="546">
                  <c:v>-179.65619372704336</c:v>
                </c:pt>
                <c:pt idx="547">
                  <c:v>-181.25051004809919</c:v>
                </c:pt>
                <c:pt idx="548">
                  <c:v>-174.33382785937346</c:v>
                </c:pt>
                <c:pt idx="549">
                  <c:v>-170.80546973634665</c:v>
                </c:pt>
                <c:pt idx="550">
                  <c:v>-171.12947710878623</c:v>
                </c:pt>
                <c:pt idx="551">
                  <c:v>-172.86239856821749</c:v>
                </c:pt>
                <c:pt idx="552">
                  <c:v>-175.02649632151264</c:v>
                </c:pt>
                <c:pt idx="553">
                  <c:v>-177.51460144724732</c:v>
                </c:pt>
                <c:pt idx="554">
                  <c:v>-178.92851675057224</c:v>
                </c:pt>
                <c:pt idx="555">
                  <c:v>-180.53962286931784</c:v>
                </c:pt>
                <c:pt idx="556">
                  <c:v>-173.77047656241956</c:v>
                </c:pt>
                <c:pt idx="557">
                  <c:v>-169.98527025771253</c:v>
                </c:pt>
                <c:pt idx="558">
                  <c:v>-170.52968837854806</c:v>
                </c:pt>
                <c:pt idx="559">
                  <c:v>-173.1814047243239</c:v>
                </c:pt>
                <c:pt idx="560">
                  <c:v>-174.33418508911154</c:v>
                </c:pt>
                <c:pt idx="561">
                  <c:v>-177.21881522411618</c:v>
                </c:pt>
                <c:pt idx="562">
                  <c:v>-178.23191876131412</c:v>
                </c:pt>
                <c:pt idx="563">
                  <c:v>-180.08236880457409</c:v>
                </c:pt>
                <c:pt idx="564">
                  <c:v>-181.72062438341388</c:v>
                </c:pt>
                <c:pt idx="565">
                  <c:v>-181.85351384598007</c:v>
                </c:pt>
                <c:pt idx="566">
                  <c:v>-170.01527755571132</c:v>
                </c:pt>
                <c:pt idx="567">
                  <c:v>-169.00181678877536</c:v>
                </c:pt>
                <c:pt idx="568">
                  <c:v>-169.98312687928404</c:v>
                </c:pt>
                <c:pt idx="569">
                  <c:v>-172.5015965327556</c:v>
                </c:pt>
                <c:pt idx="570">
                  <c:v>-175.12759233738959</c:v>
                </c:pt>
                <c:pt idx="571">
                  <c:v>-176.21857195748919</c:v>
                </c:pt>
                <c:pt idx="572">
                  <c:v>-178.16083004343599</c:v>
                </c:pt>
                <c:pt idx="573">
                  <c:v>-180.21954502399723</c:v>
                </c:pt>
                <c:pt idx="574">
                  <c:v>-180.03164218176656</c:v>
                </c:pt>
                <c:pt idx="575">
                  <c:v>-168.78819340540284</c:v>
                </c:pt>
                <c:pt idx="576">
                  <c:v>-167.30854783027101</c:v>
                </c:pt>
                <c:pt idx="577">
                  <c:v>-168.91465273268355</c:v>
                </c:pt>
                <c:pt idx="578">
                  <c:v>-171.65138975612268</c:v>
                </c:pt>
                <c:pt idx="579">
                  <c:v>-172.476947680828</c:v>
                </c:pt>
                <c:pt idx="580">
                  <c:v>-175.15509902722184</c:v>
                </c:pt>
                <c:pt idx="581">
                  <c:v>-177.25953941425746</c:v>
                </c:pt>
                <c:pt idx="582">
                  <c:v>-177.98078625544312</c:v>
                </c:pt>
                <c:pt idx="583">
                  <c:v>-180.14024002214322</c:v>
                </c:pt>
                <c:pt idx="584">
                  <c:v>-181.15584416750769</c:v>
                </c:pt>
                <c:pt idx="585">
                  <c:v>-181.85565722440853</c:v>
                </c:pt>
                <c:pt idx="586">
                  <c:v>-177.53532077205602</c:v>
                </c:pt>
                <c:pt idx="587">
                  <c:v>-169.47228835382811</c:v>
                </c:pt>
                <c:pt idx="588">
                  <c:v>-166.06824617965353</c:v>
                </c:pt>
                <c:pt idx="589">
                  <c:v>-168.04336940150384</c:v>
                </c:pt>
                <c:pt idx="590">
                  <c:v>-169.44478166399585</c:v>
                </c:pt>
                <c:pt idx="591">
                  <c:v>-171.84858057154344</c:v>
                </c:pt>
                <c:pt idx="592">
                  <c:v>-174.00124697321993</c:v>
                </c:pt>
                <c:pt idx="593">
                  <c:v>-175.17581835203052</c:v>
                </c:pt>
                <c:pt idx="594">
                  <c:v>-176.85194028310693</c:v>
                </c:pt>
                <c:pt idx="595">
                  <c:v>-178.40803302218808</c:v>
                </c:pt>
                <c:pt idx="596">
                  <c:v>-179.25859702855911</c:v>
                </c:pt>
                <c:pt idx="597">
                  <c:v>-180.65107854759916</c:v>
                </c:pt>
                <c:pt idx="598">
                  <c:v>-181.32052707676309</c:v>
                </c:pt>
                <c:pt idx="599">
                  <c:v>-182.41079223738652</c:v>
                </c:pt>
                <c:pt idx="600">
                  <c:v>-169.04539881682123</c:v>
                </c:pt>
                <c:pt idx="601">
                  <c:v>-164.69291168804142</c:v>
                </c:pt>
                <c:pt idx="602">
                  <c:v>-165.3198498783737</c:v>
                </c:pt>
                <c:pt idx="603">
                  <c:v>-167.8301032478694</c:v>
                </c:pt>
                <c:pt idx="604">
                  <c:v>-168.99895895087067</c:v>
                </c:pt>
                <c:pt idx="605">
                  <c:v>-171.29130218013691</c:v>
                </c:pt>
                <c:pt idx="606">
                  <c:v>-173.13639377732568</c:v>
                </c:pt>
                <c:pt idx="607">
                  <c:v>-174.40205873934693</c:v>
                </c:pt>
                <c:pt idx="608">
                  <c:v>-176.10961688737444</c:v>
                </c:pt>
                <c:pt idx="609">
                  <c:v>-176.8883777163912</c:v>
                </c:pt>
                <c:pt idx="610">
                  <c:v>-178.478050050852</c:v>
                </c:pt>
                <c:pt idx="611">
                  <c:v>-179.23109033872691</c:v>
                </c:pt>
                <c:pt idx="612">
                  <c:v>-180.27491563339979</c:v>
                </c:pt>
                <c:pt idx="613">
                  <c:v>-181.13262423453244</c:v>
                </c:pt>
                <c:pt idx="614">
                  <c:v>-181.48306660758996</c:v>
                </c:pt>
                <c:pt idx="615">
                  <c:v>-182.19966946218062</c:v>
                </c:pt>
                <c:pt idx="616">
                  <c:v>-182.44544352198042</c:v>
                </c:pt>
                <c:pt idx="617">
                  <c:v>-183.28421894699477</c:v>
                </c:pt>
                <c:pt idx="618">
                  <c:v>-183.518918884914</c:v>
                </c:pt>
                <c:pt idx="619">
                  <c:v>-183.64787882036129</c:v>
                </c:pt>
                <c:pt idx="620">
                  <c:v>-183.79005625611757</c:v>
                </c:pt>
                <c:pt idx="621">
                  <c:v>-184.03833092408391</c:v>
                </c:pt>
                <c:pt idx="622">
                  <c:v>-184.27160194305085</c:v>
                </c:pt>
                <c:pt idx="623">
                  <c:v>-184.42413904121148</c:v>
                </c:pt>
                <c:pt idx="624">
                  <c:v>-184.54202485477822</c:v>
                </c:pt>
                <c:pt idx="625">
                  <c:v>-184.39877572980768</c:v>
                </c:pt>
                <c:pt idx="626">
                  <c:v>-175.41016106021169</c:v>
                </c:pt>
                <c:pt idx="627">
                  <c:v>-161.42033005748073</c:v>
                </c:pt>
                <c:pt idx="628">
                  <c:v>-162.41628656725072</c:v>
                </c:pt>
                <c:pt idx="629">
                  <c:v>-163.66837679922489</c:v>
                </c:pt>
                <c:pt idx="630">
                  <c:v>-165.96357786639581</c:v>
                </c:pt>
                <c:pt idx="631">
                  <c:v>-166.92238248340541</c:v>
                </c:pt>
                <c:pt idx="632">
                  <c:v>-169.02253611358404</c:v>
                </c:pt>
                <c:pt idx="633">
                  <c:v>-171.42240549401268</c:v>
                </c:pt>
                <c:pt idx="634">
                  <c:v>-172.33905700192875</c:v>
                </c:pt>
                <c:pt idx="635">
                  <c:v>-173.71617764223129</c:v>
                </c:pt>
                <c:pt idx="636">
                  <c:v>-175.03899936234546</c:v>
                </c:pt>
                <c:pt idx="637">
                  <c:v>-175.95315026209497</c:v>
                </c:pt>
                <c:pt idx="638">
                  <c:v>-176.58366074980805</c:v>
                </c:pt>
                <c:pt idx="639">
                  <c:v>-177.72572422245321</c:v>
                </c:pt>
                <c:pt idx="640">
                  <c:v>-177.58569016512547</c:v>
                </c:pt>
                <c:pt idx="641">
                  <c:v>-178.21012774729115</c:v>
                </c:pt>
                <c:pt idx="642">
                  <c:v>-178.73954221912732</c:v>
                </c:pt>
                <c:pt idx="643">
                  <c:v>-178.81848999124324</c:v>
                </c:pt>
                <c:pt idx="644">
                  <c:v>-179.45864568188452</c:v>
                </c:pt>
                <c:pt idx="645">
                  <c:v>-179.43435405969504</c:v>
                </c:pt>
                <c:pt idx="646">
                  <c:v>-179.66762507866198</c:v>
                </c:pt>
                <c:pt idx="647">
                  <c:v>-179.71728001225523</c:v>
                </c:pt>
                <c:pt idx="648">
                  <c:v>-179.73764210732585</c:v>
                </c:pt>
                <c:pt idx="649">
                  <c:v>-179.99449028900614</c:v>
                </c:pt>
                <c:pt idx="650">
                  <c:v>-179.99449028900614</c:v>
                </c:pt>
                <c:pt idx="651">
                  <c:v>-180.02985603307616</c:v>
                </c:pt>
                <c:pt idx="652">
                  <c:v>-180.12380745419151</c:v>
                </c:pt>
                <c:pt idx="653">
                  <c:v>-179.7987283925377</c:v>
                </c:pt>
                <c:pt idx="654">
                  <c:v>-180.17060454988012</c:v>
                </c:pt>
                <c:pt idx="655">
                  <c:v>-179.85910021827345</c:v>
                </c:pt>
                <c:pt idx="656">
                  <c:v>-179.74049994523051</c:v>
                </c:pt>
                <c:pt idx="657">
                  <c:v>-179.43756912733778</c:v>
                </c:pt>
                <c:pt idx="658">
                  <c:v>-179.39434432902993</c:v>
                </c:pt>
                <c:pt idx="659">
                  <c:v>-179.31682547586635</c:v>
                </c:pt>
                <c:pt idx="660">
                  <c:v>-179.48829575014528</c:v>
                </c:pt>
                <c:pt idx="661">
                  <c:v>-179.25752533934488</c:v>
                </c:pt>
                <c:pt idx="662">
                  <c:v>-179.23501986584577</c:v>
                </c:pt>
                <c:pt idx="663">
                  <c:v>-179.02604046906833</c:v>
                </c:pt>
                <c:pt idx="664">
                  <c:v>-178.870288303265</c:v>
                </c:pt>
                <c:pt idx="665">
                  <c:v>-178.47519221294735</c:v>
                </c:pt>
                <c:pt idx="666">
                  <c:v>-178.8134887749101</c:v>
                </c:pt>
                <c:pt idx="667">
                  <c:v>-178.25263808612283</c:v>
                </c:pt>
                <c:pt idx="668">
                  <c:v>-178.18369274667316</c:v>
                </c:pt>
                <c:pt idx="669">
                  <c:v>-178.02794058086982</c:v>
                </c:pt>
                <c:pt idx="670">
                  <c:v>-177.90505355096991</c:v>
                </c:pt>
                <c:pt idx="671">
                  <c:v>-178.06652139258256</c:v>
                </c:pt>
                <c:pt idx="672">
                  <c:v>-177.40778975556108</c:v>
                </c:pt>
                <c:pt idx="673">
                  <c:v>-177.32991367265939</c:v>
                </c:pt>
                <c:pt idx="674">
                  <c:v>-177.44708502675002</c:v>
                </c:pt>
                <c:pt idx="675">
                  <c:v>-177.03984312533757</c:v>
                </c:pt>
                <c:pt idx="676">
                  <c:v>-177.21202785909264</c:v>
                </c:pt>
                <c:pt idx="677">
                  <c:v>-176.54400824888106</c:v>
                </c:pt>
                <c:pt idx="678">
                  <c:v>-176.38861331281578</c:v>
                </c:pt>
                <c:pt idx="679">
                  <c:v>-176.55829743840428</c:v>
                </c:pt>
                <c:pt idx="680">
                  <c:v>-176.13605188799249</c:v>
                </c:pt>
                <c:pt idx="681">
                  <c:v>-176.16963148337209</c:v>
                </c:pt>
                <c:pt idx="682">
                  <c:v>-175.8849193821215</c:v>
                </c:pt>
                <c:pt idx="683">
                  <c:v>-167.63541304061522</c:v>
                </c:pt>
                <c:pt idx="684">
                  <c:v>-158.4717557993595</c:v>
                </c:pt>
                <c:pt idx="685">
                  <c:v>-154.6683307780103</c:v>
                </c:pt>
                <c:pt idx="686">
                  <c:v>-157.01961691405995</c:v>
                </c:pt>
                <c:pt idx="687">
                  <c:v>-157.85732064986004</c:v>
                </c:pt>
                <c:pt idx="688">
                  <c:v>-160.19288867743413</c:v>
                </c:pt>
                <c:pt idx="689">
                  <c:v>-161.48463141033528</c:v>
                </c:pt>
                <c:pt idx="690">
                  <c:v>-163.1700413146018</c:v>
                </c:pt>
                <c:pt idx="691">
                  <c:v>-164.46499911514567</c:v>
                </c:pt>
                <c:pt idx="692">
                  <c:v>-165.16481217204651</c:v>
                </c:pt>
                <c:pt idx="693">
                  <c:v>-166.54014666365865</c:v>
                </c:pt>
                <c:pt idx="694">
                  <c:v>-167.46787229345517</c:v>
                </c:pt>
                <c:pt idx="695">
                  <c:v>-168.01371933324307</c:v>
                </c:pt>
                <c:pt idx="696">
                  <c:v>-168.63208400986142</c:v>
                </c:pt>
                <c:pt idx="697">
                  <c:v>-169.09934050727145</c:v>
                </c:pt>
                <c:pt idx="698">
                  <c:v>-169.32868199911951</c:v>
                </c:pt>
                <c:pt idx="699">
                  <c:v>-169.17471598200657</c:v>
                </c:pt>
                <c:pt idx="700">
                  <c:v>-169.79629572626766</c:v>
                </c:pt>
                <c:pt idx="701">
                  <c:v>-169.79629572626766</c:v>
                </c:pt>
                <c:pt idx="702">
                  <c:v>-170.02420829916335</c:v>
                </c:pt>
                <c:pt idx="703">
                  <c:v>-170.16781465387194</c:v>
                </c:pt>
                <c:pt idx="704">
                  <c:v>-169.86023984938416</c:v>
                </c:pt>
                <c:pt idx="705">
                  <c:v>-170.189962897633</c:v>
                </c:pt>
                <c:pt idx="706">
                  <c:v>-170.19139181658531</c:v>
                </c:pt>
                <c:pt idx="707">
                  <c:v>-170.1085145173505</c:v>
                </c:pt>
                <c:pt idx="708">
                  <c:v>-170.44002371428971</c:v>
                </c:pt>
                <c:pt idx="709">
                  <c:v>-169.87953025524052</c:v>
                </c:pt>
                <c:pt idx="710">
                  <c:v>-170.00563235278315</c:v>
                </c:pt>
                <c:pt idx="711">
                  <c:v>-169.92882795909574</c:v>
                </c:pt>
                <c:pt idx="712">
                  <c:v>-169.82630302426645</c:v>
                </c:pt>
                <c:pt idx="713">
                  <c:v>-170.06743309747117</c:v>
                </c:pt>
                <c:pt idx="714">
                  <c:v>-169.36154713502296</c:v>
                </c:pt>
                <c:pt idx="715">
                  <c:v>-169.28509997107363</c:v>
                </c:pt>
                <c:pt idx="716">
                  <c:v>-169.49908058418418</c:v>
                </c:pt>
                <c:pt idx="717">
                  <c:v>-169.24651915936087</c:v>
                </c:pt>
                <c:pt idx="718">
                  <c:v>-169.35618868895176</c:v>
                </c:pt>
                <c:pt idx="719">
                  <c:v>-168.98359807213319</c:v>
                </c:pt>
                <c:pt idx="720">
                  <c:v>-168.90643644870769</c:v>
                </c:pt>
                <c:pt idx="721">
                  <c:v>-168.82177300078246</c:v>
                </c:pt>
                <c:pt idx="722">
                  <c:v>-168.62851171248062</c:v>
                </c:pt>
                <c:pt idx="723">
                  <c:v>-168.67137928105032</c:v>
                </c:pt>
                <c:pt idx="724">
                  <c:v>-168.59457488736291</c:v>
                </c:pt>
                <c:pt idx="725">
                  <c:v>-168.40702927487033</c:v>
                </c:pt>
                <c:pt idx="726">
                  <c:v>-167.98299757576811</c:v>
                </c:pt>
                <c:pt idx="727">
                  <c:v>-168.07552007793109</c:v>
                </c:pt>
                <c:pt idx="728">
                  <c:v>-167.94441676405538</c:v>
                </c:pt>
                <c:pt idx="729">
                  <c:v>-167.86654068115368</c:v>
                </c:pt>
                <c:pt idx="730">
                  <c:v>-167.5564652684993</c:v>
                </c:pt>
                <c:pt idx="731">
                  <c:v>-167.15208120499153</c:v>
                </c:pt>
                <c:pt idx="732">
                  <c:v>-167.31426350608032</c:v>
                </c:pt>
                <c:pt idx="733">
                  <c:v>-167.05027072963844</c:v>
                </c:pt>
                <c:pt idx="734">
                  <c:v>-166.97275187647483</c:v>
                </c:pt>
                <c:pt idx="735">
                  <c:v>-166.82843106229006</c:v>
                </c:pt>
                <c:pt idx="736">
                  <c:v>-166.51013936565985</c:v>
                </c:pt>
                <c:pt idx="737">
                  <c:v>-166.6273107197504</c:v>
                </c:pt>
                <c:pt idx="738">
                  <c:v>-166.39332524130734</c:v>
                </c:pt>
                <c:pt idx="739">
                  <c:v>-165.8063967816401</c:v>
                </c:pt>
                <c:pt idx="740">
                  <c:v>-166.02502138134574</c:v>
                </c:pt>
                <c:pt idx="741">
                  <c:v>-165.67386454881208</c:v>
                </c:pt>
                <c:pt idx="742">
                  <c:v>-165.69422664388267</c:v>
                </c:pt>
                <c:pt idx="743">
                  <c:v>-165.61599333124292</c:v>
                </c:pt>
                <c:pt idx="744">
                  <c:v>-165.19303332135493</c:v>
                </c:pt>
                <c:pt idx="745">
                  <c:v>-165.144807306714</c:v>
                </c:pt>
                <c:pt idx="746">
                  <c:v>-164.81544148820322</c:v>
                </c:pt>
                <c:pt idx="747">
                  <c:v>-165.01584737126672</c:v>
                </c:pt>
                <c:pt idx="748">
                  <c:v>-164.93761405862693</c:v>
                </c:pt>
                <c:pt idx="749">
                  <c:v>-164.44035026321808</c:v>
                </c:pt>
                <c:pt idx="750">
                  <c:v>-164.2831691784624</c:v>
                </c:pt>
                <c:pt idx="751">
                  <c:v>-164.07490424116114</c:v>
                </c:pt>
                <c:pt idx="752">
                  <c:v>-163.99667092852141</c:v>
                </c:pt>
                <c:pt idx="753">
                  <c:v>-163.77768909907769</c:v>
                </c:pt>
                <c:pt idx="754">
                  <c:v>-163.86592484438373</c:v>
                </c:pt>
                <c:pt idx="755">
                  <c:v>-163.70767207041382</c:v>
                </c:pt>
                <c:pt idx="756">
                  <c:v>-163.19326124757706</c:v>
                </c:pt>
                <c:pt idx="757">
                  <c:v>-163.11538516467539</c:v>
                </c:pt>
                <c:pt idx="758">
                  <c:v>-163.01643252722693</c:v>
                </c:pt>
                <c:pt idx="759">
                  <c:v>-163.09037908300974</c:v>
                </c:pt>
                <c:pt idx="760">
                  <c:v>-162.80816758992566</c:v>
                </c:pt>
                <c:pt idx="761">
                  <c:v>-162.6531298835985</c:v>
                </c:pt>
                <c:pt idx="762">
                  <c:v>-162.49487710962856</c:v>
                </c:pt>
                <c:pt idx="763">
                  <c:v>-162.1562233179277</c:v>
                </c:pt>
                <c:pt idx="764">
                  <c:v>-162.3109037945168</c:v>
                </c:pt>
                <c:pt idx="765">
                  <c:v>-161.831501486012</c:v>
                </c:pt>
                <c:pt idx="766">
                  <c:v>-161.67682100942289</c:v>
                </c:pt>
                <c:pt idx="767">
                  <c:v>-161.72504702406388</c:v>
                </c:pt>
                <c:pt idx="768">
                  <c:v>-161.49499107273965</c:v>
                </c:pt>
                <c:pt idx="769">
                  <c:v>-161.49784891064428</c:v>
                </c:pt>
                <c:pt idx="770">
                  <c:v>-161.13276011832545</c:v>
                </c:pt>
                <c:pt idx="771">
                  <c:v>-161.05524126516184</c:v>
                </c:pt>
                <c:pt idx="772">
                  <c:v>-161.02844903480576</c:v>
                </c:pt>
                <c:pt idx="773">
                  <c:v>-160.63978307977357</c:v>
                </c:pt>
                <c:pt idx="774">
                  <c:v>-160.95378801954683</c:v>
                </c:pt>
                <c:pt idx="775">
                  <c:v>-160.26433462505034</c:v>
                </c:pt>
                <c:pt idx="776">
                  <c:v>-160.26433462505034</c:v>
                </c:pt>
                <c:pt idx="777">
                  <c:v>-160.2575472600268</c:v>
                </c:pt>
                <c:pt idx="778">
                  <c:v>-159.80493718187807</c:v>
                </c:pt>
                <c:pt idx="779">
                  <c:v>-159.98748157803749</c:v>
                </c:pt>
                <c:pt idx="780">
                  <c:v>-159.75385332933249</c:v>
                </c:pt>
                <c:pt idx="781">
                  <c:v>-159.71205744997701</c:v>
                </c:pt>
                <c:pt idx="782">
                  <c:v>-159.49557622869986</c:v>
                </c:pt>
                <c:pt idx="783">
                  <c:v>-159.08011804331159</c:v>
                </c:pt>
                <c:pt idx="784">
                  <c:v>-159.27945223716083</c:v>
                </c:pt>
                <c:pt idx="785">
                  <c:v>-159.12370007135746</c:v>
                </c:pt>
                <c:pt idx="786">
                  <c:v>-158.81148128027462</c:v>
                </c:pt>
                <c:pt idx="787">
                  <c:v>-158.60678864035418</c:v>
                </c:pt>
                <c:pt idx="788">
                  <c:v>-158.42995992000405</c:v>
                </c:pt>
                <c:pt idx="789">
                  <c:v>-158.19597444156091</c:v>
                </c:pt>
                <c:pt idx="790">
                  <c:v>-158.23812755065447</c:v>
                </c:pt>
                <c:pt idx="791">
                  <c:v>-158.02593308623435</c:v>
                </c:pt>
                <c:pt idx="792">
                  <c:v>-157.64369726648758</c:v>
                </c:pt>
                <c:pt idx="793">
                  <c:v>-157.66334490208206</c:v>
                </c:pt>
                <c:pt idx="794">
                  <c:v>-157.58654050839462</c:v>
                </c:pt>
                <c:pt idx="795">
                  <c:v>-157.37470327371253</c:v>
                </c:pt>
                <c:pt idx="796">
                  <c:v>-157.57653807572834</c:v>
                </c:pt>
                <c:pt idx="797">
                  <c:v>-156.98282225103759</c:v>
                </c:pt>
                <c:pt idx="798">
                  <c:v>-157.26253313595507</c:v>
                </c:pt>
                <c:pt idx="799">
                  <c:v>-157.02997657646429</c:v>
                </c:pt>
                <c:pt idx="800">
                  <c:v>-156.60630210710013</c:v>
                </c:pt>
                <c:pt idx="801">
                  <c:v>-156.86279305904236</c:v>
                </c:pt>
                <c:pt idx="802">
                  <c:v>-156.16762398873658</c:v>
                </c:pt>
                <c:pt idx="803">
                  <c:v>-156.16833844821278</c:v>
                </c:pt>
                <c:pt idx="804">
                  <c:v>-156.21513554390137</c:v>
                </c:pt>
                <c:pt idx="805">
                  <c:v>-155.91649148286558</c:v>
                </c:pt>
                <c:pt idx="806">
                  <c:v>-156.02580378271838</c:v>
                </c:pt>
                <c:pt idx="807">
                  <c:v>-155.55711836635604</c:v>
                </c:pt>
                <c:pt idx="808">
                  <c:v>-155.4024378897669</c:v>
                </c:pt>
                <c:pt idx="809">
                  <c:v>-155.43566025540846</c:v>
                </c:pt>
                <c:pt idx="810">
                  <c:v>-155.03449125954344</c:v>
                </c:pt>
                <c:pt idx="811">
                  <c:v>-155.35921309145911</c:v>
                </c:pt>
                <c:pt idx="812">
                  <c:v>-154.99269538018791</c:v>
                </c:pt>
                <c:pt idx="813">
                  <c:v>-154.83694321438458</c:v>
                </c:pt>
                <c:pt idx="814">
                  <c:v>-154.84122997124157</c:v>
                </c:pt>
                <c:pt idx="815">
                  <c:v>-154.57830888401386</c:v>
                </c:pt>
                <c:pt idx="816">
                  <c:v>-154.66190064272487</c:v>
                </c:pt>
                <c:pt idx="817">
                  <c:v>-154.50757739587382</c:v>
                </c:pt>
                <c:pt idx="818">
                  <c:v>-154.28109374193045</c:v>
                </c:pt>
                <c:pt idx="819">
                  <c:v>-154.03603414160682</c:v>
                </c:pt>
                <c:pt idx="820">
                  <c:v>-154.08211677781927</c:v>
                </c:pt>
                <c:pt idx="821">
                  <c:v>-154.01745819522662</c:v>
                </c:pt>
                <c:pt idx="822">
                  <c:v>-153.86170602942323</c:v>
                </c:pt>
                <c:pt idx="823">
                  <c:v>-153.47875575020035</c:v>
                </c:pt>
                <c:pt idx="824">
                  <c:v>-153.08580303831116</c:v>
                </c:pt>
                <c:pt idx="825">
                  <c:v>-153.29442520535051</c:v>
                </c:pt>
                <c:pt idx="826">
                  <c:v>-153.13867303954717</c:v>
                </c:pt>
                <c:pt idx="827">
                  <c:v>-152.79144573413234</c:v>
                </c:pt>
                <c:pt idx="828">
                  <c:v>-152.97791965741067</c:v>
                </c:pt>
                <c:pt idx="829">
                  <c:v>-152.48137032147798</c:v>
                </c:pt>
                <c:pt idx="830">
                  <c:v>-152.4845853891207</c:v>
                </c:pt>
                <c:pt idx="831">
                  <c:v>-152.4845853891207</c:v>
                </c:pt>
                <c:pt idx="832">
                  <c:v>-152.12485504287309</c:v>
                </c:pt>
                <c:pt idx="833">
                  <c:v>-152.39277734643386</c:v>
                </c:pt>
                <c:pt idx="834">
                  <c:v>-151.6804612487002</c:v>
                </c:pt>
                <c:pt idx="835">
                  <c:v>-151.80834949493322</c:v>
                </c:pt>
                <c:pt idx="836">
                  <c:v>-151.73154510124579</c:v>
                </c:pt>
                <c:pt idx="837">
                  <c:v>-151.52185124499221</c:v>
                </c:pt>
                <c:pt idx="838">
                  <c:v>-151.50791928520707</c:v>
                </c:pt>
                <c:pt idx="839">
                  <c:v>-151.05923873417723</c:v>
                </c:pt>
                <c:pt idx="840">
                  <c:v>-150.98136265127553</c:v>
                </c:pt>
                <c:pt idx="841">
                  <c:v>-151.13247083048384</c:v>
                </c:pt>
                <c:pt idx="842">
                  <c:v>-151.00136751660807</c:v>
                </c:pt>
                <c:pt idx="843">
                  <c:v>-150.92170528501603</c:v>
                </c:pt>
                <c:pt idx="844">
                  <c:v>-150.35871121780025</c:v>
                </c:pt>
                <c:pt idx="845">
                  <c:v>-150.28262128358898</c:v>
                </c:pt>
                <c:pt idx="846">
                  <c:v>-150.31262858158777</c:v>
                </c:pt>
                <c:pt idx="847">
                  <c:v>-150.24904168820936</c:v>
                </c:pt>
                <c:pt idx="848">
                  <c:v>-150.2140331738774</c:v>
                </c:pt>
                <c:pt idx="849">
                  <c:v>-149.9086017478181</c:v>
                </c:pt>
                <c:pt idx="850">
                  <c:v>-149.67533072885115</c:v>
                </c:pt>
                <c:pt idx="851">
                  <c:v>-149.68819099942206</c:v>
                </c:pt>
                <c:pt idx="852">
                  <c:v>-149.42491268245629</c:v>
                </c:pt>
                <c:pt idx="853">
                  <c:v>-149.40276443869527</c:v>
                </c:pt>
                <c:pt idx="854">
                  <c:v>-149.24701227289194</c:v>
                </c:pt>
                <c:pt idx="855">
                  <c:v>-149.15627591941933</c:v>
                </c:pt>
                <c:pt idx="856">
                  <c:v>-148.88799638612045</c:v>
                </c:pt>
                <c:pt idx="857">
                  <c:v>-148.95801341478435</c:v>
                </c:pt>
                <c:pt idx="858">
                  <c:v>-148.70080800336598</c:v>
                </c:pt>
                <c:pt idx="859">
                  <c:v>-148.62328915020237</c:v>
                </c:pt>
                <c:pt idx="860">
                  <c:v>-148.4025211720683</c:v>
                </c:pt>
                <c:pt idx="861">
                  <c:v>-148.0038527843698</c:v>
                </c:pt>
                <c:pt idx="862">
                  <c:v>-148.49254306606471</c:v>
                </c:pt>
                <c:pt idx="863">
                  <c:v>-148.25927204709777</c:v>
                </c:pt>
                <c:pt idx="864">
                  <c:v>-147.83881264537632</c:v>
                </c:pt>
                <c:pt idx="865">
                  <c:v>-147.88953926818385</c:v>
                </c:pt>
                <c:pt idx="866">
                  <c:v>-147.52230709743651</c:v>
                </c:pt>
                <c:pt idx="867">
                  <c:v>-147.86667656494666</c:v>
                </c:pt>
                <c:pt idx="868">
                  <c:v>-147.71056716940524</c:v>
                </c:pt>
                <c:pt idx="869">
                  <c:v>-147.15828999433191</c:v>
                </c:pt>
                <c:pt idx="870">
                  <c:v>-147.30225357877856</c:v>
                </c:pt>
                <c:pt idx="871">
                  <c:v>-146.85035796010601</c:v>
                </c:pt>
                <c:pt idx="872">
                  <c:v>-147.07255485719244</c:v>
                </c:pt>
                <c:pt idx="873">
                  <c:v>-146.99432154455269</c:v>
                </c:pt>
                <c:pt idx="874">
                  <c:v>-146.57529106178359</c:v>
                </c:pt>
                <c:pt idx="875">
                  <c:v>-146.48562639752524</c:v>
                </c:pt>
                <c:pt idx="876">
                  <c:v>-146.24735416222515</c:v>
                </c:pt>
                <c:pt idx="877">
                  <c:v>-146.09195922615987</c:v>
                </c:pt>
                <c:pt idx="878">
                  <c:v>-146.17197868749005</c:v>
                </c:pt>
                <c:pt idx="879">
                  <c:v>-145.9897915210687</c:v>
                </c:pt>
                <c:pt idx="880">
                  <c:v>-145.86690449116881</c:v>
                </c:pt>
                <c:pt idx="881">
                  <c:v>-145.51860549653975</c:v>
                </c:pt>
                <c:pt idx="882">
                  <c:v>-145.3632105604745</c:v>
                </c:pt>
                <c:pt idx="883">
                  <c:v>-145.43358481887645</c:v>
                </c:pt>
                <c:pt idx="884">
                  <c:v>-145.58362130887051</c:v>
                </c:pt>
                <c:pt idx="885">
                  <c:v>-145.06635264812911</c:v>
                </c:pt>
                <c:pt idx="886">
                  <c:v>-145.04527609358234</c:v>
                </c:pt>
                <c:pt idx="887">
                  <c:v>-144.96882892963302</c:v>
                </c:pt>
                <c:pt idx="888">
                  <c:v>-144.92096014473012</c:v>
                </c:pt>
                <c:pt idx="889">
                  <c:v>-144.96061264565714</c:v>
                </c:pt>
                <c:pt idx="890">
                  <c:v>-144.53372310865026</c:v>
                </c:pt>
                <c:pt idx="891">
                  <c:v>-144.45620425548663</c:v>
                </c:pt>
                <c:pt idx="892">
                  <c:v>-144.55265628476852</c:v>
                </c:pt>
                <c:pt idx="893">
                  <c:v>-144.22507661494819</c:v>
                </c:pt>
                <c:pt idx="894">
                  <c:v>-144.36153837489516</c:v>
                </c:pt>
                <c:pt idx="895">
                  <c:v>-143.93464883788829</c:v>
                </c:pt>
                <c:pt idx="896">
                  <c:v>-143.85820167393891</c:v>
                </c:pt>
                <c:pt idx="897">
                  <c:v>-143.71102302184954</c:v>
                </c:pt>
                <c:pt idx="898">
                  <c:v>-143.39844700102859</c:v>
                </c:pt>
                <c:pt idx="899">
                  <c:v>-143.87320532293833</c:v>
                </c:pt>
                <c:pt idx="900">
                  <c:v>-143.34379085110217</c:v>
                </c:pt>
                <c:pt idx="901">
                  <c:v>-143.26627199793862</c:v>
                </c:pt>
                <c:pt idx="902">
                  <c:v>-143.12981023799162</c:v>
                </c:pt>
                <c:pt idx="903">
                  <c:v>-142.99334847804465</c:v>
                </c:pt>
                <c:pt idx="904">
                  <c:v>-143.07515408806523</c:v>
                </c:pt>
                <c:pt idx="905">
                  <c:v>-142.91904469252376</c:v>
                </c:pt>
                <c:pt idx="906">
                  <c:v>-142.68613090329492</c:v>
                </c:pt>
                <c:pt idx="907">
                  <c:v>-142.6489790105345</c:v>
                </c:pt>
                <c:pt idx="908">
                  <c:v>-142.31032521883364</c:v>
                </c:pt>
                <c:pt idx="909">
                  <c:v>-142.32604332730921</c:v>
                </c:pt>
                <c:pt idx="910">
                  <c:v>-142.16993393176779</c:v>
                </c:pt>
                <c:pt idx="911">
                  <c:v>-142.13885494455474</c:v>
                </c:pt>
                <c:pt idx="912">
                  <c:v>-141.82949399137649</c:v>
                </c:pt>
                <c:pt idx="913">
                  <c:v>-141.77448061171205</c:v>
                </c:pt>
                <c:pt idx="914">
                  <c:v>-141.76340648983151</c:v>
                </c:pt>
                <c:pt idx="915">
                  <c:v>-141.60622540507583</c:v>
                </c:pt>
                <c:pt idx="916">
                  <c:v>-141.51406013265094</c:v>
                </c:pt>
                <c:pt idx="917">
                  <c:v>-141.29650722215953</c:v>
                </c:pt>
                <c:pt idx="918">
                  <c:v>-141.03287167545571</c:v>
                </c:pt>
                <c:pt idx="919">
                  <c:v>-140.87747673939046</c:v>
                </c:pt>
                <c:pt idx="920">
                  <c:v>-140.83603808977304</c:v>
                </c:pt>
                <c:pt idx="921">
                  <c:v>-140.96964201181538</c:v>
                </c:pt>
                <c:pt idx="922">
                  <c:v>-140.64170511225694</c:v>
                </c:pt>
                <c:pt idx="923">
                  <c:v>-140.61812794954361</c:v>
                </c:pt>
                <c:pt idx="924">
                  <c:v>-140.38414247110049</c:v>
                </c:pt>
                <c:pt idx="925">
                  <c:v>-140.29697841500868</c:v>
                </c:pt>
                <c:pt idx="926">
                  <c:v>-140.395216592981</c:v>
                </c:pt>
                <c:pt idx="927">
                  <c:v>-139.8572286074309</c:v>
                </c:pt>
                <c:pt idx="928">
                  <c:v>-139.70254813084179</c:v>
                </c:pt>
                <c:pt idx="929">
                  <c:v>-139.93117516321368</c:v>
                </c:pt>
                <c:pt idx="930">
                  <c:v>-139.60216657444101</c:v>
                </c:pt>
                <c:pt idx="931">
                  <c:v>-139.86473043193061</c:v>
                </c:pt>
                <c:pt idx="932">
                  <c:v>-139.2420789984553</c:v>
                </c:pt>
                <c:pt idx="933">
                  <c:v>-139.24350791740761</c:v>
                </c:pt>
                <c:pt idx="934">
                  <c:v>-139.4399842733522</c:v>
                </c:pt>
                <c:pt idx="935">
                  <c:v>-139.11633413065076</c:v>
                </c:pt>
                <c:pt idx="936">
                  <c:v>-139.24922359321693</c:v>
                </c:pt>
                <c:pt idx="937">
                  <c:v>-138.83269371861437</c:v>
                </c:pt>
                <c:pt idx="938">
                  <c:v>-138.75446040597461</c:v>
                </c:pt>
                <c:pt idx="939">
                  <c:v>-138.78375324449726</c:v>
                </c:pt>
                <c:pt idx="940">
                  <c:v>-138.55405452291114</c:v>
                </c:pt>
                <c:pt idx="941">
                  <c:v>-138.7040910129052</c:v>
                </c:pt>
                <c:pt idx="942">
                  <c:v>-138.54869607683992</c:v>
                </c:pt>
                <c:pt idx="943">
                  <c:v>-138.21468627173411</c:v>
                </c:pt>
                <c:pt idx="944">
                  <c:v>-138.2639839755893</c:v>
                </c:pt>
                <c:pt idx="945">
                  <c:v>-138.07072268728746</c:v>
                </c:pt>
                <c:pt idx="946">
                  <c:v>-138.01820991578955</c:v>
                </c:pt>
                <c:pt idx="947">
                  <c:v>-137.93997660314977</c:v>
                </c:pt>
                <c:pt idx="948">
                  <c:v>-137.71134957077791</c:v>
                </c:pt>
                <c:pt idx="949">
                  <c:v>-137.39698740126656</c:v>
                </c:pt>
                <c:pt idx="950">
                  <c:v>-137.41520611790867</c:v>
                </c:pt>
                <c:pt idx="951">
                  <c:v>-137.37948314410059</c:v>
                </c:pt>
                <c:pt idx="952">
                  <c:v>-137.22373097829723</c:v>
                </c:pt>
                <c:pt idx="953">
                  <c:v>-137.20872732929783</c:v>
                </c:pt>
                <c:pt idx="954">
                  <c:v>-136.90758266009547</c:v>
                </c:pt>
                <c:pt idx="955">
                  <c:v>-137.00189131094888</c:v>
                </c:pt>
                <c:pt idx="956">
                  <c:v>-136.84613914514554</c:v>
                </c:pt>
                <c:pt idx="957">
                  <c:v>-136.62501393727334</c:v>
                </c:pt>
                <c:pt idx="958">
                  <c:v>-136.65430677579599</c:v>
                </c:pt>
                <c:pt idx="959">
                  <c:v>-136.28671737531056</c:v>
                </c:pt>
                <c:pt idx="960">
                  <c:v>-136.23027507669377</c:v>
                </c:pt>
                <c:pt idx="961">
                  <c:v>-136.23027507669377</c:v>
                </c:pt>
                <c:pt idx="962">
                  <c:v>-136.00522034170268</c:v>
                </c:pt>
                <c:pt idx="963">
                  <c:v>-136.30029210535764</c:v>
                </c:pt>
                <c:pt idx="964">
                  <c:v>-135.75766013321248</c:v>
                </c:pt>
                <c:pt idx="965">
                  <c:v>-135.52438911424554</c:v>
                </c:pt>
                <c:pt idx="966">
                  <c:v>-135.74265648421309</c:v>
                </c:pt>
                <c:pt idx="967">
                  <c:v>-135.47009019405724</c:v>
                </c:pt>
                <c:pt idx="968">
                  <c:v>-135.65192013074051</c:v>
                </c:pt>
                <c:pt idx="969">
                  <c:v>-135.25360897278011</c:v>
                </c:pt>
                <c:pt idx="970">
                  <c:v>-135.02069518355125</c:v>
                </c:pt>
                <c:pt idx="971">
                  <c:v>-135.14429667292728</c:v>
                </c:pt>
                <c:pt idx="972">
                  <c:v>-135.05105971128813</c:v>
                </c:pt>
                <c:pt idx="973">
                  <c:v>-135.08892606352475</c:v>
                </c:pt>
                <c:pt idx="974">
                  <c:v>-134.74669997444306</c:v>
                </c:pt>
                <c:pt idx="975">
                  <c:v>-134.59130503837781</c:v>
                </c:pt>
                <c:pt idx="976">
                  <c:v>-134.51342895547612</c:v>
                </c:pt>
                <c:pt idx="977">
                  <c:v>-134.52914706395168</c:v>
                </c:pt>
                <c:pt idx="978">
                  <c:v>-134.44019685916948</c:v>
                </c:pt>
                <c:pt idx="979">
                  <c:v>-134.41519077750382</c:v>
                </c:pt>
                <c:pt idx="980">
                  <c:v>-134.33731469460216</c:v>
                </c:pt>
                <c:pt idx="981">
                  <c:v>-134.1419100278718</c:v>
                </c:pt>
                <c:pt idx="982">
                  <c:v>-133.89399258964352</c:v>
                </c:pt>
                <c:pt idx="983">
                  <c:v>-133.66000711120043</c:v>
                </c:pt>
                <c:pt idx="984">
                  <c:v>-133.58248825803685</c:v>
                </c:pt>
                <c:pt idx="985">
                  <c:v>-133.60785156944058</c:v>
                </c:pt>
                <c:pt idx="986">
                  <c:v>-133.14952581548258</c:v>
                </c:pt>
                <c:pt idx="987">
                  <c:v>-133.36707872597395</c:v>
                </c:pt>
                <c:pt idx="988">
                  <c:v>-133.43459514647128</c:v>
                </c:pt>
                <c:pt idx="989">
                  <c:v>-133.27848575092986</c:v>
                </c:pt>
                <c:pt idx="990">
                  <c:v>-133.0641479080812</c:v>
                </c:pt>
                <c:pt idx="991">
                  <c:v>-132.86802878187467</c:v>
                </c:pt>
                <c:pt idx="992">
                  <c:v>-132.88017459296947</c:v>
                </c:pt>
                <c:pt idx="993">
                  <c:v>-132.64583188478827</c:v>
                </c:pt>
                <c:pt idx="994">
                  <c:v>-132.51258519248404</c:v>
                </c:pt>
                <c:pt idx="995">
                  <c:v>-132.53687681467352</c:v>
                </c:pt>
                <c:pt idx="996">
                  <c:v>-132.30860701203972</c:v>
                </c:pt>
                <c:pt idx="997">
                  <c:v>-132.32968356658651</c:v>
                </c:pt>
                <c:pt idx="998">
                  <c:v>-132.17357417104506</c:v>
                </c:pt>
                <c:pt idx="999">
                  <c:v>-131.86564213681919</c:v>
                </c:pt>
                <c:pt idx="1000">
                  <c:v>-131.98852916671908</c:v>
                </c:pt>
                <c:pt idx="1001">
                  <c:v>-131.70560321415888</c:v>
                </c:pt>
                <c:pt idx="1002">
                  <c:v>-131.9449471386732</c:v>
                </c:pt>
                <c:pt idx="1003">
                  <c:v>-131.78812328365558</c:v>
                </c:pt>
                <c:pt idx="1004">
                  <c:v>-131.55985348102178</c:v>
                </c:pt>
                <c:pt idx="1005">
                  <c:v>-131.55199442678403</c:v>
                </c:pt>
                <c:pt idx="1006">
                  <c:v>-131.22727259486831</c:v>
                </c:pt>
                <c:pt idx="1007">
                  <c:v>-131.07223488854115</c:v>
                </c:pt>
                <c:pt idx="1008">
                  <c:v>-131.14618144432393</c:v>
                </c:pt>
                <c:pt idx="1009">
                  <c:v>-131.07366380749346</c:v>
                </c:pt>
                <c:pt idx="1010">
                  <c:v>-130.87040008652534</c:v>
                </c:pt>
                <c:pt idx="1011">
                  <c:v>-130.65856285184324</c:v>
                </c:pt>
                <c:pt idx="1012">
                  <c:v>-130.57961507972735</c:v>
                </c:pt>
                <c:pt idx="1013">
                  <c:v>-130.64213028389153</c:v>
                </c:pt>
                <c:pt idx="1014">
                  <c:v>-130.57318494444186</c:v>
                </c:pt>
                <c:pt idx="1015">
                  <c:v>-130.32883980359443</c:v>
                </c:pt>
                <c:pt idx="1016">
                  <c:v>-130.38385318325891</c:v>
                </c:pt>
                <c:pt idx="1017">
                  <c:v>-130.14986770481582</c:v>
                </c:pt>
                <c:pt idx="1018">
                  <c:v>-130.00340351220257</c:v>
                </c:pt>
                <c:pt idx="1019">
                  <c:v>-130.10378506860334</c:v>
                </c:pt>
                <c:pt idx="1020">
                  <c:v>-129.7533426955458</c:v>
                </c:pt>
                <c:pt idx="1021">
                  <c:v>-129.75298546580771</c:v>
                </c:pt>
                <c:pt idx="1022">
                  <c:v>-129.71654803252346</c:v>
                </c:pt>
                <c:pt idx="1023">
                  <c:v>-129.26715302201748</c:v>
                </c:pt>
                <c:pt idx="1024">
                  <c:v>-129.53936208243525</c:v>
                </c:pt>
                <c:pt idx="1025">
                  <c:v>-129.34610079413338</c:v>
                </c:pt>
                <c:pt idx="1026">
                  <c:v>-129.18999139859196</c:v>
                </c:pt>
                <c:pt idx="1027">
                  <c:v>-129.05460132785922</c:v>
                </c:pt>
                <c:pt idx="1028">
                  <c:v>-128.88348828331837</c:v>
                </c:pt>
                <c:pt idx="1029">
                  <c:v>-129.07817849057258</c:v>
                </c:pt>
                <c:pt idx="1030">
                  <c:v>-128.79632422722659</c:v>
                </c:pt>
                <c:pt idx="1031">
                  <c:v>-128.79632422722659</c:v>
                </c:pt>
                <c:pt idx="1032">
                  <c:v>-128.66629260256511</c:v>
                </c:pt>
                <c:pt idx="1033">
                  <c:v>-128.57091226249744</c:v>
                </c:pt>
                <c:pt idx="1034">
                  <c:v>-128.6262828719</c:v>
                </c:pt>
                <c:pt idx="1035">
                  <c:v>-128.54840678899834</c:v>
                </c:pt>
                <c:pt idx="1036">
                  <c:v>-128.28977245862765</c:v>
                </c:pt>
                <c:pt idx="1037">
                  <c:v>-128.00184528973432</c:v>
                </c:pt>
                <c:pt idx="1038">
                  <c:v>-127.8260882585984</c:v>
                </c:pt>
                <c:pt idx="1039">
                  <c:v>-127.99505792471075</c:v>
                </c:pt>
                <c:pt idx="1040">
                  <c:v>-127.91753907154717</c:v>
                </c:pt>
                <c:pt idx="1041">
                  <c:v>-127.77821947369554</c:v>
                </c:pt>
                <c:pt idx="1042">
                  <c:v>-127.68176744441367</c:v>
                </c:pt>
                <c:pt idx="1043">
                  <c:v>-127.3938402755203</c:v>
                </c:pt>
                <c:pt idx="1044">
                  <c:v>-127.3938402755203</c:v>
                </c:pt>
                <c:pt idx="1045">
                  <c:v>-127.3334684497846</c:v>
                </c:pt>
                <c:pt idx="1046">
                  <c:v>-127.16199817550569</c:v>
                </c:pt>
                <c:pt idx="1047">
                  <c:v>-127.06304553805724</c:v>
                </c:pt>
                <c:pt idx="1048">
                  <c:v>-126.90050600723035</c:v>
                </c:pt>
                <c:pt idx="1049">
                  <c:v>-126.82298715406675</c:v>
                </c:pt>
                <c:pt idx="1050">
                  <c:v>-126.74475384142698</c:v>
                </c:pt>
                <c:pt idx="1051">
                  <c:v>-126.95016094082364</c:v>
                </c:pt>
                <c:pt idx="1052">
                  <c:v>-126.39466869810754</c:v>
                </c:pt>
                <c:pt idx="1053">
                  <c:v>-126.52112802538826</c:v>
                </c:pt>
                <c:pt idx="1054">
                  <c:v>-126.52219971460248</c:v>
                </c:pt>
                <c:pt idx="1055">
                  <c:v>-126.39323977915521</c:v>
                </c:pt>
                <c:pt idx="1056">
                  <c:v>-126.46790079441416</c:v>
                </c:pt>
                <c:pt idx="1057">
                  <c:v>-126.0235070002413</c:v>
                </c:pt>
                <c:pt idx="1058">
                  <c:v>-125.94598814707773</c:v>
                </c:pt>
                <c:pt idx="1059">
                  <c:v>-125.90383503798414</c:v>
                </c:pt>
                <c:pt idx="1060">
                  <c:v>-125.79309381917901</c:v>
                </c:pt>
                <c:pt idx="1061">
                  <c:v>-125.84989334753389</c:v>
                </c:pt>
                <c:pt idx="1062">
                  <c:v>-125.57696982763997</c:v>
                </c:pt>
                <c:pt idx="1063">
                  <c:v>-125.42157489157471</c:v>
                </c:pt>
                <c:pt idx="1064">
                  <c:v>-125.60769158511492</c:v>
                </c:pt>
                <c:pt idx="1065">
                  <c:v>-125.28904265874662</c:v>
                </c:pt>
                <c:pt idx="1066">
                  <c:v>-125.35155786291082</c:v>
                </c:pt>
                <c:pt idx="1067">
                  <c:v>-125.1968773863217</c:v>
                </c:pt>
                <c:pt idx="1068">
                  <c:v>-125.09613860018284</c:v>
                </c:pt>
                <c:pt idx="1069">
                  <c:v>-125.17008515596562</c:v>
                </c:pt>
                <c:pt idx="1070">
                  <c:v>-124.84857839169267</c:v>
                </c:pt>
                <c:pt idx="1071">
                  <c:v>-125.0761337348503</c:v>
                </c:pt>
                <c:pt idx="1072">
                  <c:v>-124.92038156904697</c:v>
                </c:pt>
                <c:pt idx="1073">
                  <c:v>-124.62138027827311</c:v>
                </c:pt>
                <c:pt idx="1074">
                  <c:v>-124.51421135684878</c:v>
                </c:pt>
                <c:pt idx="1075">
                  <c:v>-124.48063176146916</c:v>
                </c:pt>
                <c:pt idx="1076">
                  <c:v>-124.45848351770813</c:v>
                </c:pt>
                <c:pt idx="1077">
                  <c:v>-124.30201689242863</c:v>
                </c:pt>
                <c:pt idx="1078">
                  <c:v>-124.20913716052753</c:v>
                </c:pt>
                <c:pt idx="1079">
                  <c:v>-123.90549188315862</c:v>
                </c:pt>
                <c:pt idx="1080">
                  <c:v>-124.07196094110439</c:v>
                </c:pt>
                <c:pt idx="1081">
                  <c:v>-123.91620877530106</c:v>
                </c:pt>
                <c:pt idx="1082">
                  <c:v>-123.86762553092206</c:v>
                </c:pt>
                <c:pt idx="1083">
                  <c:v>-123.82511519209037</c:v>
                </c:pt>
                <c:pt idx="1084">
                  <c:v>-123.32856585615768</c:v>
                </c:pt>
                <c:pt idx="1085">
                  <c:v>-123.58577126757605</c:v>
                </c:pt>
                <c:pt idx="1086">
                  <c:v>-123.58577126757605</c:v>
                </c:pt>
                <c:pt idx="1087">
                  <c:v>-123.10494004011895</c:v>
                </c:pt>
                <c:pt idx="1088">
                  <c:v>-123.28355490915946</c:v>
                </c:pt>
                <c:pt idx="1089">
                  <c:v>-122.80022307353579</c:v>
                </c:pt>
                <c:pt idx="1090">
                  <c:v>-123.05778571469223</c:v>
                </c:pt>
                <c:pt idx="1091">
                  <c:v>-122.90203354888889</c:v>
                </c:pt>
                <c:pt idx="1092">
                  <c:v>-122.67304928677891</c:v>
                </c:pt>
                <c:pt idx="1093">
                  <c:v>-122.87202625089009</c:v>
                </c:pt>
                <c:pt idx="1094">
                  <c:v>-122.47871630926282</c:v>
                </c:pt>
                <c:pt idx="1095">
                  <c:v>-122.40226914531347</c:v>
                </c:pt>
                <c:pt idx="1096">
                  <c:v>-122.49300549878606</c:v>
                </c:pt>
                <c:pt idx="1097">
                  <c:v>-122.42263124038409</c:v>
                </c:pt>
                <c:pt idx="1098">
                  <c:v>-122.24187299291506</c:v>
                </c:pt>
                <c:pt idx="1099">
                  <c:v>-121.96966393249728</c:v>
                </c:pt>
                <c:pt idx="1100">
                  <c:v>-121.89250230907177</c:v>
                </c:pt>
                <c:pt idx="1101">
                  <c:v>-121.81998467224132</c:v>
                </c:pt>
                <c:pt idx="1102">
                  <c:v>-121.97252177040194</c:v>
                </c:pt>
                <c:pt idx="1103">
                  <c:v>-121.87071129504881</c:v>
                </c:pt>
                <c:pt idx="1104">
                  <c:v>-121.63779750581996</c:v>
                </c:pt>
                <c:pt idx="1105">
                  <c:v>-121.48204534001661</c:v>
                </c:pt>
                <c:pt idx="1106">
                  <c:v>-121.39238067575826</c:v>
                </c:pt>
                <c:pt idx="1107">
                  <c:v>-121.60779020782115</c:v>
                </c:pt>
                <c:pt idx="1108">
                  <c:v>-121.40381202737686</c:v>
                </c:pt>
                <c:pt idx="1109">
                  <c:v>-121.17054100840993</c:v>
                </c:pt>
                <c:pt idx="1110">
                  <c:v>-121.2709225648107</c:v>
                </c:pt>
                <c:pt idx="1111">
                  <c:v>-120.92440971887206</c:v>
                </c:pt>
                <c:pt idx="1112">
                  <c:v>-121.1616102649579</c:v>
                </c:pt>
                <c:pt idx="1113">
                  <c:v>-120.89083012349244</c:v>
                </c:pt>
                <c:pt idx="1114">
                  <c:v>-120.65648741531125</c:v>
                </c:pt>
                <c:pt idx="1115">
                  <c:v>-120.62219336045547</c:v>
                </c:pt>
                <c:pt idx="1116">
                  <c:v>-120.43000376136784</c:v>
                </c:pt>
                <c:pt idx="1117">
                  <c:v>-120.55789200760087</c:v>
                </c:pt>
                <c:pt idx="1118">
                  <c:v>-120.35284213794233</c:v>
                </c:pt>
                <c:pt idx="1119">
                  <c:v>-120.35284213794233</c:v>
                </c:pt>
                <c:pt idx="1120">
                  <c:v>-120.38820788201237</c:v>
                </c:pt>
                <c:pt idx="1121">
                  <c:v>-120.00490037305137</c:v>
                </c:pt>
                <c:pt idx="1122">
                  <c:v>-120.28032450111186</c:v>
                </c:pt>
                <c:pt idx="1123">
                  <c:v>-120.28032450111186</c:v>
                </c:pt>
                <c:pt idx="1124">
                  <c:v>-119.92309476303079</c:v>
                </c:pt>
                <c:pt idx="1125">
                  <c:v>-119.90559050586482</c:v>
                </c:pt>
                <c:pt idx="1126">
                  <c:v>-119.56979455206861</c:v>
                </c:pt>
                <c:pt idx="1127">
                  <c:v>-119.89630253267471</c:v>
                </c:pt>
                <c:pt idx="1128">
                  <c:v>-119.66195982449354</c:v>
                </c:pt>
                <c:pt idx="1129">
                  <c:v>-119.43476171107399</c:v>
                </c:pt>
                <c:pt idx="1130">
                  <c:v>-119.39582366962316</c:v>
                </c:pt>
                <c:pt idx="1131">
                  <c:v>-119.04180899918478</c:v>
                </c:pt>
                <c:pt idx="1132">
                  <c:v>-119.04180899918478</c:v>
                </c:pt>
                <c:pt idx="1133">
                  <c:v>-119.1457628529664</c:v>
                </c:pt>
                <c:pt idx="1134">
                  <c:v>-119.10218082492051</c:v>
                </c:pt>
                <c:pt idx="1135">
                  <c:v>-118.84283203507363</c:v>
                </c:pt>
                <c:pt idx="1136">
                  <c:v>-118.4509510123987</c:v>
                </c:pt>
                <c:pt idx="1137">
                  <c:v>-118.29484161685728</c:v>
                </c:pt>
                <c:pt idx="1138">
                  <c:v>-118.28698256261949</c:v>
                </c:pt>
                <c:pt idx="1139">
                  <c:v>-118.33806641516509</c:v>
                </c:pt>
                <c:pt idx="1140">
                  <c:v>-117.98619512315523</c:v>
                </c:pt>
                <c:pt idx="1141">
                  <c:v>-117.91403471606286</c:v>
                </c:pt>
                <c:pt idx="1142">
                  <c:v>-117.99262525844068</c:v>
                </c:pt>
                <c:pt idx="1143">
                  <c:v>-117.91224856737244</c:v>
                </c:pt>
                <c:pt idx="1144">
                  <c:v>-117.90045998601576</c:v>
                </c:pt>
                <c:pt idx="1145">
                  <c:v>-117.67219018338196</c:v>
                </c:pt>
                <c:pt idx="1146">
                  <c:v>-117.6732618725962</c:v>
                </c:pt>
                <c:pt idx="1147">
                  <c:v>-117.80186457830538</c:v>
                </c:pt>
                <c:pt idx="1148">
                  <c:v>-117.57002247829078</c:v>
                </c:pt>
                <c:pt idx="1149">
                  <c:v>-117.72648910357029</c:v>
                </c:pt>
                <c:pt idx="1150">
                  <c:v>-117.42248659646329</c:v>
                </c:pt>
                <c:pt idx="1151">
                  <c:v>-117.50071990910304</c:v>
                </c:pt>
                <c:pt idx="1152">
                  <c:v>-117.49357531434143</c:v>
                </c:pt>
                <c:pt idx="1153">
                  <c:v>-116.49976218299987</c:v>
                </c:pt>
                <c:pt idx="1154">
                  <c:v>-116.05000994275579</c:v>
                </c:pt>
                <c:pt idx="1155">
                  <c:v>-113.58798258790104</c:v>
                </c:pt>
                <c:pt idx="1156">
                  <c:v>-112.18585586593284</c:v>
                </c:pt>
                <c:pt idx="1157">
                  <c:v>-109.02723052181997</c:v>
                </c:pt>
                <c:pt idx="1158">
                  <c:v>-105.4102794237491</c:v>
                </c:pt>
                <c:pt idx="1159">
                  <c:v>-103.94027905154547</c:v>
                </c:pt>
                <c:pt idx="1160">
                  <c:v>-100.18900957195612</c:v>
                </c:pt>
                <c:pt idx="1161">
                  <c:v>-96.358077860774685</c:v>
                </c:pt>
                <c:pt idx="1162">
                  <c:v>-94.428322815660707</c:v>
                </c:pt>
                <c:pt idx="1163">
                  <c:v>-90.617753199549909</c:v>
                </c:pt>
                <c:pt idx="1164">
                  <c:v>-86.984012303789214</c:v>
                </c:pt>
                <c:pt idx="1165">
                  <c:v>-85.266451723095415</c:v>
                </c:pt>
                <c:pt idx="1166">
                  <c:v>-81.469456837031672</c:v>
                </c:pt>
                <c:pt idx="1167">
                  <c:v>-79.488975169110191</c:v>
                </c:pt>
                <c:pt idx="1168">
                  <c:v>-75.928109139918064</c:v>
                </c:pt>
                <c:pt idx="1169">
                  <c:v>-72.420113111961896</c:v>
                </c:pt>
                <c:pt idx="1170">
                  <c:v>-70.79328888474069</c:v>
                </c:pt>
                <c:pt idx="1171">
                  <c:v>-67.341020695925195</c:v>
                </c:pt>
                <c:pt idx="1172">
                  <c:v>-63.846599398016124</c:v>
                </c:pt>
                <c:pt idx="1173">
                  <c:v>-62.339089903313997</c:v>
                </c:pt>
                <c:pt idx="1174">
                  <c:v>-58.983988203256551</c:v>
                </c:pt>
                <c:pt idx="1175">
                  <c:v>-55.599236434938369</c:v>
                </c:pt>
                <c:pt idx="1176">
                  <c:v>-54.051359979833073</c:v>
                </c:pt>
                <c:pt idx="1177">
                  <c:v>-50.811286255437722</c:v>
                </c:pt>
                <c:pt idx="1178">
                  <c:v>-49.237689259190603</c:v>
                </c:pt>
                <c:pt idx="1179">
                  <c:v>-45.960463642034824</c:v>
                </c:pt>
                <c:pt idx="1180">
                  <c:v>-42.861495664181504</c:v>
                </c:pt>
                <c:pt idx="1181">
                  <c:v>-41.403283873334566</c:v>
                </c:pt>
                <c:pt idx="1182">
                  <c:v>-38.1014094042512</c:v>
                </c:pt>
                <c:pt idx="1183">
                  <c:v>-35.088533793275424</c:v>
                </c:pt>
                <c:pt idx="1184">
                  <c:v>-33.607030623505587</c:v>
                </c:pt>
                <c:pt idx="1185">
                  <c:v>-30.556967396795571</c:v>
                </c:pt>
                <c:pt idx="1186">
                  <c:v>-27.586316340860972</c:v>
                </c:pt>
                <c:pt idx="1187">
                  <c:v>-26.02632979763473</c:v>
                </c:pt>
                <c:pt idx="1188">
                  <c:v>-22.987412138752845</c:v>
                </c:pt>
                <c:pt idx="1189">
                  <c:v>-21.534130118291419</c:v>
                </c:pt>
                <c:pt idx="1190">
                  <c:v>-18.626351496259094</c:v>
                </c:pt>
                <c:pt idx="1191">
                  <c:v>-15.772014443043693</c:v>
                </c:pt>
                <c:pt idx="1192">
                  <c:v>-14.265219407817725</c:v>
                </c:pt>
                <c:pt idx="1193">
                  <c:v>-11.380982225524937</c:v>
                </c:pt>
                <c:pt idx="1194">
                  <c:v>-9.9778909832639027</c:v>
                </c:pt>
                <c:pt idx="1195">
                  <c:v>-7.1706010865537824</c:v>
                </c:pt>
                <c:pt idx="1196">
                  <c:v>-4.2939371747083186</c:v>
                </c:pt>
                <c:pt idx="1197">
                  <c:v>-3.0447976603707034</c:v>
                </c:pt>
                <c:pt idx="1198">
                  <c:v>-0.31224379716452438</c:v>
                </c:pt>
                <c:pt idx="1199">
                  <c:v>2.41914549709551</c:v>
                </c:pt>
                <c:pt idx="1200">
                  <c:v>3.6702140520187627</c:v>
                </c:pt>
                <c:pt idx="1201">
                  <c:v>6.1596052048105365</c:v>
                </c:pt>
                <c:pt idx="1202">
                  <c:v>8.7325523933394713</c:v>
                </c:pt>
                <c:pt idx="1203">
                  <c:v>9.9904297470705483</c:v>
                </c:pt>
                <c:pt idx="1204">
                  <c:v>12.702196411817791</c:v>
                </c:pt>
                <c:pt idx="1205">
                  <c:v>13.966396731912905</c:v>
                </c:pt>
                <c:pt idx="1206">
                  <c:v>16.541487298870329</c:v>
                </c:pt>
                <c:pt idx="1207">
                  <c:v>19.116292082037283</c:v>
                </c:pt>
                <c:pt idx="1208">
                  <c:v>20.355700658309569</c:v>
                </c:pt>
                <c:pt idx="1209">
                  <c:v>22.842734094830007</c:v>
                </c:pt>
                <c:pt idx="1210">
                  <c:v>24.071175718143202</c:v>
                </c:pt>
                <c:pt idx="1211">
                  <c:v>26.572069668501189</c:v>
                </c:pt>
                <c:pt idx="1212">
                  <c:v>27.693842492023379</c:v>
                </c:pt>
                <c:pt idx="1213">
                  <c:v>30.204738875047628</c:v>
                </c:pt>
                <c:pt idx="1214">
                  <c:v>32.543521970264429</c:v>
                </c:pt>
                <c:pt idx="1215">
                  <c:v>33.699660294590011</c:v>
                </c:pt>
                <c:pt idx="1216">
                  <c:v>36.118069898425077</c:v>
                </c:pt>
                <c:pt idx="1217">
                  <c:v>38.524369414139187</c:v>
                </c:pt>
                <c:pt idx="1218">
                  <c:v>39.780031943494166</c:v>
                </c:pt>
                <c:pt idx="1219">
                  <c:v>41.820528207413254</c:v>
                </c:pt>
                <c:pt idx="1220">
                  <c:v>42.981167626438669</c:v>
                </c:pt>
                <c:pt idx="1221">
                  <c:v>45.16527024506636</c:v>
                </c:pt>
                <c:pt idx="1222">
                  <c:v>47.42582002764339</c:v>
                </c:pt>
                <c:pt idx="1223">
                  <c:v>48.549664783646449</c:v>
                </c:pt>
                <c:pt idx="1224">
                  <c:v>50.528360302877509</c:v>
                </c:pt>
                <c:pt idx="1225">
                  <c:v>51.618268233762876</c:v>
                </c:pt>
                <c:pt idx="1226">
                  <c:v>53.867743894459402</c:v>
                </c:pt>
                <c:pt idx="1227">
                  <c:v>55.866801508761093</c:v>
                </c:pt>
                <c:pt idx="1228">
                  <c:v>56.968498021003121</c:v>
                </c:pt>
                <c:pt idx="1229">
                  <c:v>58.82609265902471</c:v>
                </c:pt>
                <c:pt idx="1230">
                  <c:v>59.839553425960709</c:v>
                </c:pt>
                <c:pt idx="1231">
                  <c:v>61.882550298046375</c:v>
                </c:pt>
                <c:pt idx="1232">
                  <c:v>63.895539872133227</c:v>
                </c:pt>
                <c:pt idx="1233">
                  <c:v>64.901141584831464</c:v>
                </c:pt>
                <c:pt idx="1234">
                  <c:v>66.773739871852456</c:v>
                </c:pt>
                <c:pt idx="1235">
                  <c:v>67.821137463906155</c:v>
                </c:pt>
                <c:pt idx="1236">
                  <c:v>69.758751563257903</c:v>
                </c:pt>
                <c:pt idx="1237">
                  <c:v>71.500246536403139</c:v>
                </c:pt>
                <c:pt idx="1238">
                  <c:v>72.269362162491703</c:v>
                </c:pt>
                <c:pt idx="1239">
                  <c:v>74.140531530560366</c:v>
                </c:pt>
                <c:pt idx="1240">
                  <c:v>75.882026503705589</c:v>
                </c:pt>
                <c:pt idx="1241">
                  <c:v>76.593628141963094</c:v>
                </c:pt>
                <c:pt idx="1242">
                  <c:v>78.489089132221267</c:v>
                </c:pt>
                <c:pt idx="1243">
                  <c:v>79.282139150761253</c:v>
                </c:pt>
                <c:pt idx="1244">
                  <c:v>80.843233106175546</c:v>
                </c:pt>
                <c:pt idx="1245">
                  <c:v>82.333952803187856</c:v>
                </c:pt>
                <c:pt idx="1246">
                  <c:v>82.993756129423602</c:v>
                </c:pt>
                <c:pt idx="1247">
                  <c:v>84.672735898404667</c:v>
                </c:pt>
                <c:pt idx="1248">
                  <c:v>85.375406793210132</c:v>
                </c:pt>
                <c:pt idx="1249">
                  <c:v>86.82397338112888</c:v>
                </c:pt>
                <c:pt idx="1250">
                  <c:v>88.200022332217188</c:v>
                </c:pt>
                <c:pt idx="1251">
                  <c:v>88.784092953979751</c:v>
                </c:pt>
                <c:pt idx="1252">
                  <c:v>90.319466368252193</c:v>
                </c:pt>
                <c:pt idx="1253">
                  <c:v>91.022137263057687</c:v>
                </c:pt>
                <c:pt idx="1254">
                  <c:v>92.0084485698995</c:v>
                </c:pt>
                <c:pt idx="1255">
                  <c:v>93.521316510672847</c:v>
                </c:pt>
                <c:pt idx="1256">
                  <c:v>93.975355507773912</c:v>
                </c:pt>
                <c:pt idx="1257">
                  <c:v>95.362121351004646</c:v>
                </c:pt>
                <c:pt idx="1258">
                  <c:v>96.533477662172487</c:v>
                </c:pt>
                <c:pt idx="1259">
                  <c:v>97.0275263899386</c:v>
                </c:pt>
                <c:pt idx="1260">
                  <c:v>98.253181621294772</c:v>
                </c:pt>
                <c:pt idx="1261">
                  <c:v>98.517531627474767</c:v>
                </c:pt>
                <c:pt idx="1262">
                  <c:v>99.685672870999895</c:v>
                </c:pt>
                <c:pt idx="1263">
                  <c:v>100.73342769279166</c:v>
                </c:pt>
                <c:pt idx="1264">
                  <c:v>101.22676196108164</c:v>
                </c:pt>
                <c:pt idx="1265">
                  <c:v>102.17627860490114</c:v>
                </c:pt>
                <c:pt idx="1266">
                  <c:v>102.78356915963894</c:v>
                </c:pt>
                <c:pt idx="1267">
                  <c:v>103.72058276262561</c:v>
                </c:pt>
                <c:pt idx="1268">
                  <c:v>104.65116623032681</c:v>
                </c:pt>
                <c:pt idx="1269">
                  <c:v>105.34669253037065</c:v>
                </c:pt>
                <c:pt idx="1270">
                  <c:v>105.82823821730393</c:v>
                </c:pt>
                <c:pt idx="1271">
                  <c:v>106.38873167635317</c:v>
                </c:pt>
                <c:pt idx="1272">
                  <c:v>107.16892142432221</c:v>
                </c:pt>
                <c:pt idx="1273">
                  <c:v>107.75192035687053</c:v>
                </c:pt>
                <c:pt idx="1274">
                  <c:v>108.23525219249423</c:v>
                </c:pt>
                <c:pt idx="1275">
                  <c:v>108.94363876310901</c:v>
                </c:pt>
                <c:pt idx="1276">
                  <c:v>109.72275682186381</c:v>
                </c:pt>
                <c:pt idx="1277">
                  <c:v>110.09570466842045</c:v>
                </c:pt>
                <c:pt idx="1278">
                  <c:v>110.8801811732465</c:v>
                </c:pt>
                <c:pt idx="1279">
                  <c:v>111.36422746834636</c:v>
                </c:pt>
                <c:pt idx="1280">
                  <c:v>111.76575369394946</c:v>
                </c:pt>
                <c:pt idx="1281">
                  <c:v>112.62346229508215</c:v>
                </c:pt>
                <c:pt idx="1282">
                  <c:v>112.86209176012029</c:v>
                </c:pt>
                <c:pt idx="1283">
                  <c:v>113.3829327182425</c:v>
                </c:pt>
                <c:pt idx="1284">
                  <c:v>113.79231799808342</c:v>
                </c:pt>
                <c:pt idx="1285">
                  <c:v>114.33923672708555</c:v>
                </c:pt>
                <c:pt idx="1286">
                  <c:v>114.82721254930429</c:v>
                </c:pt>
                <c:pt idx="1287">
                  <c:v>115.18372782790921</c:v>
                </c:pt>
                <c:pt idx="1288">
                  <c:v>115.55417506629928</c:v>
                </c:pt>
                <c:pt idx="1289">
                  <c:v>116.05429669961279</c:v>
                </c:pt>
                <c:pt idx="1290">
                  <c:v>116.60085819887681</c:v>
                </c:pt>
                <c:pt idx="1291">
                  <c:v>116.90450347624575</c:v>
                </c:pt>
                <c:pt idx="1292">
                  <c:v>117.10348044035689</c:v>
                </c:pt>
                <c:pt idx="1293">
                  <c:v>117.45392281341442</c:v>
                </c:pt>
                <c:pt idx="1294">
                  <c:v>118.22589627740763</c:v>
                </c:pt>
                <c:pt idx="1295">
                  <c:v>118.38200567294903</c:v>
                </c:pt>
                <c:pt idx="1296">
                  <c:v>118.60670317820205</c:v>
                </c:pt>
                <c:pt idx="1297">
                  <c:v>118.72280284307838</c:v>
                </c:pt>
                <c:pt idx="1298">
                  <c:v>119.3175903569834</c:v>
                </c:pt>
                <c:pt idx="1299">
                  <c:v>119.6290946885901</c:v>
                </c:pt>
                <c:pt idx="1300">
                  <c:v>119.96774848029094</c:v>
                </c:pt>
                <c:pt idx="1301">
                  <c:v>120.27568051451682</c:v>
                </c:pt>
                <c:pt idx="1302">
                  <c:v>120.32176315072927</c:v>
                </c:pt>
                <c:pt idx="1303">
                  <c:v>120.63040964443134</c:v>
                </c:pt>
                <c:pt idx="1304">
                  <c:v>121.02050451841586</c:v>
                </c:pt>
                <c:pt idx="1305">
                  <c:v>121.14517769700616</c:v>
                </c:pt>
                <c:pt idx="1306">
                  <c:v>121.81605514512243</c:v>
                </c:pt>
                <c:pt idx="1307">
                  <c:v>121.54884730103778</c:v>
                </c:pt>
                <c:pt idx="1308">
                  <c:v>122.09683771925415</c:v>
                </c:pt>
                <c:pt idx="1309">
                  <c:v>122.40834205086085</c:v>
                </c:pt>
                <c:pt idx="1310">
                  <c:v>122.31903461634056</c:v>
                </c:pt>
                <c:pt idx="1311">
                  <c:v>122.8095110467259</c:v>
                </c:pt>
                <c:pt idx="1312">
                  <c:v>123.00455848371814</c:v>
                </c:pt>
                <c:pt idx="1313">
                  <c:v>123.08279179635792</c:v>
                </c:pt>
                <c:pt idx="1314">
                  <c:v>123.32177849113414</c:v>
                </c:pt>
                <c:pt idx="1315">
                  <c:v>123.48074572458022</c:v>
                </c:pt>
                <c:pt idx="1316">
                  <c:v>124.02802168332043</c:v>
                </c:pt>
                <c:pt idx="1317">
                  <c:v>124.11911526653111</c:v>
                </c:pt>
                <c:pt idx="1318">
                  <c:v>124.19734857917085</c:v>
                </c:pt>
                <c:pt idx="1319">
                  <c:v>124.53243007349091</c:v>
                </c:pt>
                <c:pt idx="1320">
                  <c:v>124.40918581385294</c:v>
                </c:pt>
                <c:pt idx="1321">
                  <c:v>124.92859785302282</c:v>
                </c:pt>
                <c:pt idx="1322">
                  <c:v>125.09971089756367</c:v>
                </c:pt>
                <c:pt idx="1323">
                  <c:v>125.25582029310509</c:v>
                </c:pt>
                <c:pt idx="1324">
                  <c:v>125.37763563379075</c:v>
                </c:pt>
                <c:pt idx="1325">
                  <c:v>125.32762347045939</c:v>
                </c:pt>
                <c:pt idx="1326">
                  <c:v>125.70950206046805</c:v>
                </c:pt>
                <c:pt idx="1327">
                  <c:v>126.02100639207475</c:v>
                </c:pt>
                <c:pt idx="1328">
                  <c:v>125.9574194986963</c:v>
                </c:pt>
                <c:pt idx="1329">
                  <c:v>126.02493591919362</c:v>
                </c:pt>
                <c:pt idx="1330">
                  <c:v>126.40752896867848</c:v>
                </c:pt>
                <c:pt idx="1331">
                  <c:v>126.67152174512037</c:v>
                </c:pt>
                <c:pt idx="1332">
                  <c:v>126.82727391092372</c:v>
                </c:pt>
                <c:pt idx="1333">
                  <c:v>126.86192519551761</c:v>
                </c:pt>
                <c:pt idx="1334">
                  <c:v>127.04518405115319</c:v>
                </c:pt>
                <c:pt idx="1335">
                  <c:v>127.38098000494939</c:v>
                </c:pt>
                <c:pt idx="1336">
                  <c:v>127.38098000494939</c:v>
                </c:pt>
                <c:pt idx="1337">
                  <c:v>127.37847939678281</c:v>
                </c:pt>
                <c:pt idx="1338">
                  <c:v>127.58638710434602</c:v>
                </c:pt>
                <c:pt idx="1339">
                  <c:v>127.65568967353374</c:v>
                </c:pt>
                <c:pt idx="1340">
                  <c:v>128.09115272425456</c:v>
                </c:pt>
                <c:pt idx="1341">
                  <c:v>128.32513820269767</c:v>
                </c:pt>
                <c:pt idx="1342">
                  <c:v>128.26512360670006</c:v>
                </c:pt>
                <c:pt idx="1343">
                  <c:v>128.49696570671466</c:v>
                </c:pt>
                <c:pt idx="1344">
                  <c:v>128.33264002719736</c:v>
                </c:pt>
                <c:pt idx="1345">
                  <c:v>128.7434542259906</c:v>
                </c:pt>
                <c:pt idx="1346">
                  <c:v>128.89956362153205</c:v>
                </c:pt>
                <c:pt idx="1347">
                  <c:v>128.95529146067267</c:v>
                </c:pt>
                <c:pt idx="1348">
                  <c:v>129.05924531445427</c:v>
                </c:pt>
                <c:pt idx="1349">
                  <c:v>128.84097794448675</c:v>
                </c:pt>
                <c:pt idx="1350">
                  <c:v>129.4889926893658</c:v>
                </c:pt>
                <c:pt idx="1351">
                  <c:v>129.48934991910389</c:v>
                </c:pt>
                <c:pt idx="1352">
                  <c:v>129.51435600076957</c:v>
                </c:pt>
                <c:pt idx="1353">
                  <c:v>129.92302682113433</c:v>
                </c:pt>
                <c:pt idx="1354">
                  <c:v>129.61295140847994</c:v>
                </c:pt>
                <c:pt idx="1355">
                  <c:v>129.84693688692306</c:v>
                </c:pt>
                <c:pt idx="1356">
                  <c:v>129.96732330865638</c:v>
                </c:pt>
                <c:pt idx="1357">
                  <c:v>130.15522615088702</c:v>
                </c:pt>
                <c:pt idx="1358">
                  <c:v>130.57068433627529</c:v>
                </c:pt>
                <c:pt idx="1359">
                  <c:v>130.43958102239955</c:v>
                </c:pt>
                <c:pt idx="1360">
                  <c:v>130.59604764767906</c:v>
                </c:pt>
                <c:pt idx="1361">
                  <c:v>130.63891521624879</c:v>
                </c:pt>
                <c:pt idx="1362">
                  <c:v>130.99257265694908</c:v>
                </c:pt>
                <c:pt idx="1363">
                  <c:v>131.12903441689602</c:v>
                </c:pt>
                <c:pt idx="1364">
                  <c:v>131.20726772953577</c:v>
                </c:pt>
                <c:pt idx="1365">
                  <c:v>131.34444394895888</c:v>
                </c:pt>
                <c:pt idx="1366">
                  <c:v>131.52377327747558</c:v>
                </c:pt>
                <c:pt idx="1367">
                  <c:v>131.63844402339961</c:v>
                </c:pt>
                <c:pt idx="1368">
                  <c:v>131.591646927711</c:v>
                </c:pt>
                <c:pt idx="1369">
                  <c:v>131.66988024035078</c:v>
                </c:pt>
                <c:pt idx="1370">
                  <c:v>131.94709051710171</c:v>
                </c:pt>
                <c:pt idx="1371">
                  <c:v>131.68274051092169</c:v>
                </c:pt>
                <c:pt idx="1372">
                  <c:v>132.27538464639818</c:v>
                </c:pt>
                <c:pt idx="1373">
                  <c:v>132.51008458431744</c:v>
                </c:pt>
                <c:pt idx="1374">
                  <c:v>132.32646849894377</c:v>
                </c:pt>
                <c:pt idx="1375">
                  <c:v>132.60260708648045</c:v>
                </c:pt>
                <c:pt idx="1376">
                  <c:v>132.47507606998551</c:v>
                </c:pt>
                <c:pt idx="1377">
                  <c:v>132.87052939004127</c:v>
                </c:pt>
                <c:pt idx="1378">
                  <c:v>133.18239095138603</c:v>
                </c:pt>
                <c:pt idx="1379">
                  <c:v>132.94268979713362</c:v>
                </c:pt>
                <c:pt idx="1380">
                  <c:v>133.1173751390553</c:v>
                </c:pt>
                <c:pt idx="1381">
                  <c:v>132.97055371670396</c:v>
                </c:pt>
                <c:pt idx="1382">
                  <c:v>133.3606485906885</c:v>
                </c:pt>
                <c:pt idx="1383">
                  <c:v>133.51675798622989</c:v>
                </c:pt>
                <c:pt idx="1384">
                  <c:v>133.45924399839888</c:v>
                </c:pt>
                <c:pt idx="1385">
                  <c:v>133.9039950223098</c:v>
                </c:pt>
                <c:pt idx="1386">
                  <c:v>133.80539961459942</c:v>
                </c:pt>
                <c:pt idx="1387">
                  <c:v>133.88327569750112</c:v>
                </c:pt>
                <c:pt idx="1388">
                  <c:v>134.17977638010839</c:v>
                </c:pt>
                <c:pt idx="1389">
                  <c:v>134.09547016192127</c:v>
                </c:pt>
                <c:pt idx="1390">
                  <c:v>134.3948286824332</c:v>
                </c:pt>
                <c:pt idx="1391">
                  <c:v>134.30837908581756</c:v>
                </c:pt>
                <c:pt idx="1392">
                  <c:v>134.46520294083516</c:v>
                </c:pt>
                <c:pt idx="1393">
                  <c:v>134.64024551249491</c:v>
                </c:pt>
                <c:pt idx="1394">
                  <c:v>135.1289357941898</c:v>
                </c:pt>
                <c:pt idx="1395">
                  <c:v>134.9992613992664</c:v>
                </c:pt>
                <c:pt idx="1396">
                  <c:v>134.95782274964898</c:v>
                </c:pt>
                <c:pt idx="1397">
                  <c:v>135.03677052176488</c:v>
                </c:pt>
                <c:pt idx="1398">
                  <c:v>135.2968337710879</c:v>
                </c:pt>
                <c:pt idx="1399">
                  <c:v>135.5104571544604</c:v>
                </c:pt>
                <c:pt idx="1400">
                  <c:v>135.40257377355994</c:v>
                </c:pt>
                <c:pt idx="1401">
                  <c:v>135.5593976285775</c:v>
                </c:pt>
                <c:pt idx="1402">
                  <c:v>135.88519114970745</c:v>
                </c:pt>
                <c:pt idx="1403">
                  <c:v>135.9898594629652</c:v>
                </c:pt>
                <c:pt idx="1404">
                  <c:v>136.24242088778851</c:v>
                </c:pt>
                <c:pt idx="1405">
                  <c:v>136.06380601874798</c:v>
                </c:pt>
                <c:pt idx="1406">
                  <c:v>136.14311102060196</c:v>
                </c:pt>
                <c:pt idx="1407">
                  <c:v>136.55964089520452</c:v>
                </c:pt>
                <c:pt idx="1408">
                  <c:v>136.34601751183203</c:v>
                </c:pt>
                <c:pt idx="1409">
                  <c:v>137.02403955470993</c:v>
                </c:pt>
                <c:pt idx="1410">
                  <c:v>136.64966278920093</c:v>
                </c:pt>
                <c:pt idx="1411">
                  <c:v>136.8054149550043</c:v>
                </c:pt>
                <c:pt idx="1412">
                  <c:v>137.1412109088005</c:v>
                </c:pt>
                <c:pt idx="1413">
                  <c:v>137.10620239446854</c:v>
                </c:pt>
                <c:pt idx="1414">
                  <c:v>137.50594247138127</c:v>
                </c:pt>
                <c:pt idx="1415">
                  <c:v>137.50522801190513</c:v>
                </c:pt>
                <c:pt idx="1416">
                  <c:v>137.40484645550433</c:v>
                </c:pt>
                <c:pt idx="1417">
                  <c:v>137.68098504304098</c:v>
                </c:pt>
                <c:pt idx="1418">
                  <c:v>137.79386964027464</c:v>
                </c:pt>
                <c:pt idx="1419">
                  <c:v>138.02213944290841</c:v>
                </c:pt>
                <c:pt idx="1420">
                  <c:v>138.02213944290841</c:v>
                </c:pt>
                <c:pt idx="1421">
                  <c:v>138.20182600116323</c:v>
                </c:pt>
                <c:pt idx="1422">
                  <c:v>138.09215647157234</c:v>
                </c:pt>
                <c:pt idx="1423">
                  <c:v>138.21504350147219</c:v>
                </c:pt>
                <c:pt idx="1424">
                  <c:v>138.59299256436196</c:v>
                </c:pt>
                <c:pt idx="1425">
                  <c:v>138.67086864726363</c:v>
                </c:pt>
                <c:pt idx="1426">
                  <c:v>138.80232919087749</c:v>
                </c:pt>
                <c:pt idx="1427">
                  <c:v>138.7566037844031</c:v>
                </c:pt>
                <c:pt idx="1428">
                  <c:v>138.87556128718413</c:v>
                </c:pt>
                <c:pt idx="1429">
                  <c:v>139.03131345298749</c:v>
                </c:pt>
                <c:pt idx="1430">
                  <c:v>139.19028068643354</c:v>
                </c:pt>
                <c:pt idx="1431">
                  <c:v>139.6532504269866</c:v>
                </c:pt>
                <c:pt idx="1432">
                  <c:v>139.43176798937634</c:v>
                </c:pt>
                <c:pt idx="1433">
                  <c:v>139.73184096936444</c:v>
                </c:pt>
                <c:pt idx="1434">
                  <c:v>139.96546921806947</c:v>
                </c:pt>
                <c:pt idx="1435">
                  <c:v>139.8990244867864</c:v>
                </c:pt>
                <c:pt idx="1436">
                  <c:v>140.35806470022058</c:v>
                </c:pt>
                <c:pt idx="1437">
                  <c:v>140.01619584087697</c:v>
                </c:pt>
                <c:pt idx="1438">
                  <c:v>140.09371469404059</c:v>
                </c:pt>
                <c:pt idx="1439">
                  <c:v>140.39450213350483</c:v>
                </c:pt>
                <c:pt idx="1440">
                  <c:v>140.5727597728073</c:v>
                </c:pt>
                <c:pt idx="1441">
                  <c:v>140.75959092582372</c:v>
                </c:pt>
                <c:pt idx="1442">
                  <c:v>140.54346693428462</c:v>
                </c:pt>
                <c:pt idx="1443">
                  <c:v>140.62205747666249</c:v>
                </c:pt>
                <c:pt idx="1444">
                  <c:v>141.06966633847807</c:v>
                </c:pt>
                <c:pt idx="1445">
                  <c:v>141.14182674557043</c:v>
                </c:pt>
                <c:pt idx="1446">
                  <c:v>141.4601184422007</c:v>
                </c:pt>
                <c:pt idx="1447">
                  <c:v>141.37152546715657</c:v>
                </c:pt>
                <c:pt idx="1448">
                  <c:v>141.52870655191225</c:v>
                </c:pt>
                <c:pt idx="1449">
                  <c:v>141.77269446302162</c:v>
                </c:pt>
                <c:pt idx="1450">
                  <c:v>141.83270905901927</c:v>
                </c:pt>
                <c:pt idx="1451">
                  <c:v>142.08812832174721</c:v>
                </c:pt>
                <c:pt idx="1452">
                  <c:v>142.2467383254552</c:v>
                </c:pt>
                <c:pt idx="1453">
                  <c:v>142.33104454364235</c:v>
                </c:pt>
                <c:pt idx="1454">
                  <c:v>142.22851960881309</c:v>
                </c:pt>
                <c:pt idx="1455">
                  <c:v>142.51751846692065</c:v>
                </c:pt>
                <c:pt idx="1456">
                  <c:v>142.73828644505477</c:v>
                </c:pt>
                <c:pt idx="1457">
                  <c:v>142.8940386108581</c:v>
                </c:pt>
                <c:pt idx="1458">
                  <c:v>142.8397396906698</c:v>
                </c:pt>
                <c:pt idx="1459">
                  <c:v>142.72006772841263</c:v>
                </c:pt>
                <c:pt idx="1460">
                  <c:v>143.2641286195101</c:v>
                </c:pt>
                <c:pt idx="1461">
                  <c:v>143.14624280594336</c:v>
                </c:pt>
                <c:pt idx="1462">
                  <c:v>143.30163774200861</c:v>
                </c:pt>
                <c:pt idx="1463">
                  <c:v>143.61707160073422</c:v>
                </c:pt>
                <c:pt idx="1464">
                  <c:v>143.58849322168771</c:v>
                </c:pt>
                <c:pt idx="1465">
                  <c:v>143.92500363496009</c:v>
                </c:pt>
                <c:pt idx="1466">
                  <c:v>144.00323694759985</c:v>
                </c:pt>
                <c:pt idx="1467">
                  <c:v>144.05110573250272</c:v>
                </c:pt>
                <c:pt idx="1468">
                  <c:v>144.20935850647263</c:v>
                </c:pt>
                <c:pt idx="1469">
                  <c:v>144.08432809814423</c:v>
                </c:pt>
                <c:pt idx="1470">
                  <c:v>144.39761857844135</c:v>
                </c:pt>
                <c:pt idx="1471">
                  <c:v>144.55337074424469</c:v>
                </c:pt>
                <c:pt idx="1472">
                  <c:v>144.5422966223642</c:v>
                </c:pt>
                <c:pt idx="1473">
                  <c:v>145.09171595953291</c:v>
                </c:pt>
                <c:pt idx="1474">
                  <c:v>144.73377176197565</c:v>
                </c:pt>
                <c:pt idx="1475">
                  <c:v>145.01526879558355</c:v>
                </c:pt>
                <c:pt idx="1476">
                  <c:v>145.24996873350278</c:v>
                </c:pt>
                <c:pt idx="1477">
                  <c:v>145.31212670792888</c:v>
                </c:pt>
                <c:pt idx="1478">
                  <c:v>145.7122240145797</c:v>
                </c:pt>
                <c:pt idx="1479">
                  <c:v>145.30855441054808</c:v>
                </c:pt>
                <c:pt idx="1480">
                  <c:v>145.46359211687528</c:v>
                </c:pt>
                <c:pt idx="1481">
                  <c:v>145.96442820966493</c:v>
                </c:pt>
                <c:pt idx="1482">
                  <c:v>145.95406854726059</c:v>
                </c:pt>
                <c:pt idx="1483">
                  <c:v>146.1594756466572</c:v>
                </c:pt>
                <c:pt idx="1484">
                  <c:v>146.05730794156602</c:v>
                </c:pt>
                <c:pt idx="1485">
                  <c:v>146.29129342000914</c:v>
                </c:pt>
                <c:pt idx="1486">
                  <c:v>146.59886822449693</c:v>
                </c:pt>
                <c:pt idx="1487">
                  <c:v>146.90465688029434</c:v>
                </c:pt>
                <c:pt idx="1488">
                  <c:v>146.80141748598891</c:v>
                </c:pt>
                <c:pt idx="1489">
                  <c:v>147.02575776150383</c:v>
                </c:pt>
                <c:pt idx="1490">
                  <c:v>147.18115269756908</c:v>
                </c:pt>
                <c:pt idx="1491">
                  <c:v>147.08005668169213</c:v>
                </c:pt>
                <c:pt idx="1492">
                  <c:v>147.39191824303691</c:v>
                </c:pt>
                <c:pt idx="1493">
                  <c:v>147.36048202608578</c:v>
                </c:pt>
                <c:pt idx="1494">
                  <c:v>147.59518196400506</c:v>
                </c:pt>
                <c:pt idx="1495">
                  <c:v>147.64805196524105</c:v>
                </c:pt>
                <c:pt idx="1496">
                  <c:v>147.67020020900208</c:v>
                </c:pt>
                <c:pt idx="1497">
                  <c:v>147.96920149977595</c:v>
                </c:pt>
                <c:pt idx="1498">
                  <c:v>147.93347852596784</c:v>
                </c:pt>
                <c:pt idx="1499">
                  <c:v>148.32214448100004</c:v>
                </c:pt>
                <c:pt idx="1500">
                  <c:v>148.44753211906647</c:v>
                </c:pt>
                <c:pt idx="1501">
                  <c:v>148.44860380828072</c:v>
                </c:pt>
                <c:pt idx="1502">
                  <c:v>148.74188942324531</c:v>
                </c:pt>
                <c:pt idx="1503">
                  <c:v>148.89907050800099</c:v>
                </c:pt>
                <c:pt idx="1504">
                  <c:v>149.00766834837762</c:v>
                </c:pt>
                <c:pt idx="1505">
                  <c:v>149.11626618875425</c:v>
                </c:pt>
                <c:pt idx="1506">
                  <c:v>149.06839740385141</c:v>
                </c:pt>
                <c:pt idx="1507">
                  <c:v>149.44277416936035</c:v>
                </c:pt>
                <c:pt idx="1508">
                  <c:v>149.5988835649018</c:v>
                </c:pt>
                <c:pt idx="1509">
                  <c:v>149.73213025720605</c:v>
                </c:pt>
                <c:pt idx="1510">
                  <c:v>149.8778799903431</c:v>
                </c:pt>
                <c:pt idx="1511">
                  <c:v>149.85894681422482</c:v>
                </c:pt>
                <c:pt idx="1512">
                  <c:v>150.16009148342715</c:v>
                </c:pt>
                <c:pt idx="1513">
                  <c:v>150.23939648528116</c:v>
                </c:pt>
                <c:pt idx="1514">
                  <c:v>150.40515108375078</c:v>
                </c:pt>
                <c:pt idx="1515">
                  <c:v>150.51124831596087</c:v>
                </c:pt>
                <c:pt idx="1516">
                  <c:v>150.51839291072247</c:v>
                </c:pt>
                <c:pt idx="1517">
                  <c:v>150.75166392968941</c:v>
                </c:pt>
                <c:pt idx="1518">
                  <c:v>150.85847562137565</c:v>
                </c:pt>
                <c:pt idx="1519">
                  <c:v>151.06745501815308</c:v>
                </c:pt>
                <c:pt idx="1520">
                  <c:v>150.95671379934794</c:v>
                </c:pt>
                <c:pt idx="1521">
                  <c:v>151.26857536069275</c:v>
                </c:pt>
                <c:pt idx="1522">
                  <c:v>151.42432752649609</c:v>
                </c:pt>
                <c:pt idx="1523">
                  <c:v>151.58043692203751</c:v>
                </c:pt>
                <c:pt idx="1524">
                  <c:v>152.10199233963587</c:v>
                </c:pt>
                <c:pt idx="1525">
                  <c:v>151.8012049001716</c:v>
                </c:pt>
                <c:pt idx="1526">
                  <c:v>152.02197287830572</c:v>
                </c:pt>
                <c:pt idx="1527">
                  <c:v>152.25524389727266</c:v>
                </c:pt>
                <c:pt idx="1528">
                  <c:v>152.36134112948272</c:v>
                </c:pt>
                <c:pt idx="1529">
                  <c:v>152.5674626883555</c:v>
                </c:pt>
                <c:pt idx="1530">
                  <c:v>152.3295476827935</c:v>
                </c:pt>
                <c:pt idx="1531">
                  <c:v>152.48565707833495</c:v>
                </c:pt>
                <c:pt idx="1532">
                  <c:v>152.79394634229894</c:v>
                </c:pt>
                <c:pt idx="1533">
                  <c:v>152.80752107234599</c:v>
                </c:pt>
                <c:pt idx="1534">
                  <c:v>153.44481892508264</c:v>
                </c:pt>
                <c:pt idx="1535">
                  <c:v>153.47982743941458</c:v>
                </c:pt>
                <c:pt idx="1536">
                  <c:v>153.47875575020035</c:v>
                </c:pt>
                <c:pt idx="1537">
                  <c:v>153.66773028164525</c:v>
                </c:pt>
                <c:pt idx="1538">
                  <c:v>153.70309602571524</c:v>
                </c:pt>
                <c:pt idx="1539">
                  <c:v>154.05353839877279</c:v>
                </c:pt>
                <c:pt idx="1540">
                  <c:v>154.21071948352844</c:v>
                </c:pt>
                <c:pt idx="1541">
                  <c:v>154.03067569553559</c:v>
                </c:pt>
                <c:pt idx="1542">
                  <c:v>154.18821401002936</c:v>
                </c:pt>
                <c:pt idx="1543">
                  <c:v>154.27502083638305</c:v>
                </c:pt>
                <c:pt idx="1544">
                  <c:v>154.80943652455232</c:v>
                </c:pt>
                <c:pt idx="1545">
                  <c:v>155.12094085615902</c:v>
                </c:pt>
                <c:pt idx="1546">
                  <c:v>154.9080319322627</c:v>
                </c:pt>
                <c:pt idx="1547">
                  <c:v>154.92767956785718</c:v>
                </c:pt>
                <c:pt idx="1548">
                  <c:v>155.07985943627972</c:v>
                </c:pt>
                <c:pt idx="1549">
                  <c:v>155.50424836512005</c:v>
                </c:pt>
                <c:pt idx="1550">
                  <c:v>155.73787661382508</c:v>
                </c:pt>
                <c:pt idx="1551">
                  <c:v>155.67643309887509</c:v>
                </c:pt>
                <c:pt idx="1552">
                  <c:v>155.81325208856015</c:v>
                </c:pt>
                <c:pt idx="1553">
                  <c:v>155.84361661629706</c:v>
                </c:pt>
                <c:pt idx="1554">
                  <c:v>155.92149269919872</c:v>
                </c:pt>
                <c:pt idx="1555">
                  <c:v>156.14904804235638</c:v>
                </c:pt>
                <c:pt idx="1556">
                  <c:v>156.34588162803905</c:v>
                </c:pt>
                <c:pt idx="1557">
                  <c:v>156.328020141135</c:v>
                </c:pt>
                <c:pt idx="1558">
                  <c:v>156.7559813673561</c:v>
                </c:pt>
                <c:pt idx="1559">
                  <c:v>156.98960961606113</c:v>
                </c:pt>
                <c:pt idx="1560">
                  <c:v>156.86636535642316</c:v>
                </c:pt>
                <c:pt idx="1561">
                  <c:v>157.36505807078436</c:v>
                </c:pt>
                <c:pt idx="1562">
                  <c:v>157.19501671545777</c:v>
                </c:pt>
                <c:pt idx="1563">
                  <c:v>157.55546152118157</c:v>
                </c:pt>
                <c:pt idx="1564">
                  <c:v>157.55617598065771</c:v>
                </c:pt>
                <c:pt idx="1565">
                  <c:v>157.57010794044288</c:v>
                </c:pt>
                <c:pt idx="1566">
                  <c:v>158.13774599425369</c:v>
                </c:pt>
                <c:pt idx="1567">
                  <c:v>157.92090754323849</c:v>
                </c:pt>
                <c:pt idx="1568">
                  <c:v>158.07630247930376</c:v>
                </c:pt>
                <c:pt idx="1569">
                  <c:v>158.2984993763902</c:v>
                </c:pt>
                <c:pt idx="1570">
                  <c:v>158.51783843557197</c:v>
                </c:pt>
                <c:pt idx="1571">
                  <c:v>158.95687378367361</c:v>
                </c:pt>
                <c:pt idx="1572">
                  <c:v>158.74539377872961</c:v>
                </c:pt>
                <c:pt idx="1573">
                  <c:v>158.90114594453297</c:v>
                </c:pt>
                <c:pt idx="1574">
                  <c:v>159.17799899154579</c:v>
                </c:pt>
                <c:pt idx="1575">
                  <c:v>159.4323465650595</c:v>
                </c:pt>
                <c:pt idx="1576">
                  <c:v>159.79314860052139</c:v>
                </c:pt>
                <c:pt idx="1577">
                  <c:v>159.6538290026698</c:v>
                </c:pt>
                <c:pt idx="1578">
                  <c:v>159.80922393873504</c:v>
                </c:pt>
                <c:pt idx="1579">
                  <c:v>159.99748401070377</c:v>
                </c:pt>
                <c:pt idx="1580">
                  <c:v>160.00784367310814</c:v>
                </c:pt>
                <c:pt idx="1581">
                  <c:v>160.33256550502384</c:v>
                </c:pt>
                <c:pt idx="1582">
                  <c:v>160.487603211351</c:v>
                </c:pt>
                <c:pt idx="1583">
                  <c:v>160.60513179517969</c:v>
                </c:pt>
                <c:pt idx="1584">
                  <c:v>160.64621321505899</c:v>
                </c:pt>
                <c:pt idx="1585">
                  <c:v>160.94735788426138</c:v>
                </c:pt>
                <c:pt idx="1586">
                  <c:v>161.122043226183</c:v>
                </c:pt>
                <c:pt idx="1587">
                  <c:v>161.35531424514994</c:v>
                </c:pt>
                <c:pt idx="1588">
                  <c:v>161.49213323483502</c:v>
                </c:pt>
                <c:pt idx="1589">
                  <c:v>161.20492052541783</c:v>
                </c:pt>
                <c:pt idx="1590">
                  <c:v>161.86543831112971</c:v>
                </c:pt>
                <c:pt idx="1591">
                  <c:v>161.78720499848998</c:v>
                </c:pt>
                <c:pt idx="1592">
                  <c:v>161.94295716429332</c:v>
                </c:pt>
                <c:pt idx="1593">
                  <c:v>162.17801433195066</c:v>
                </c:pt>
                <c:pt idx="1594">
                  <c:v>162.16051007478467</c:v>
                </c:pt>
                <c:pt idx="1595">
                  <c:v>162.58632792257731</c:v>
                </c:pt>
                <c:pt idx="1596">
                  <c:v>162.81995617128234</c:v>
                </c:pt>
                <c:pt idx="1597">
                  <c:v>162.54810434060263</c:v>
                </c:pt>
                <c:pt idx="1598">
                  <c:v>163.1850449636012</c:v>
                </c:pt>
                <c:pt idx="1599">
                  <c:v>162.71207279038185</c:v>
                </c:pt>
                <c:pt idx="1600">
                  <c:v>163.3022163176918</c:v>
                </c:pt>
                <c:pt idx="1601">
                  <c:v>163.53548733665872</c:v>
                </c:pt>
                <c:pt idx="1602">
                  <c:v>163.65623098813015</c:v>
                </c:pt>
                <c:pt idx="1603">
                  <c:v>163.77697463960152</c:v>
                </c:pt>
                <c:pt idx="1604">
                  <c:v>163.71267328674696</c:v>
                </c:pt>
                <c:pt idx="1605">
                  <c:v>163.86806822281221</c:v>
                </c:pt>
                <c:pt idx="1606">
                  <c:v>164.23708654224998</c:v>
                </c:pt>
                <c:pt idx="1607">
                  <c:v>164.28066857029586</c:v>
                </c:pt>
                <c:pt idx="1608">
                  <c:v>164.72363344551641</c:v>
                </c:pt>
                <c:pt idx="1609">
                  <c:v>164.60539040221153</c:v>
                </c:pt>
                <c:pt idx="1610">
                  <c:v>164.68398094458939</c:v>
                </c:pt>
                <c:pt idx="1611">
                  <c:v>164.98333946510135</c:v>
                </c:pt>
                <c:pt idx="1612">
                  <c:v>165.16195433414185</c:v>
                </c:pt>
                <c:pt idx="1613">
                  <c:v>165.50310873400932</c:v>
                </c:pt>
                <c:pt idx="1614">
                  <c:v>165.59991799302929</c:v>
                </c:pt>
                <c:pt idx="1615">
                  <c:v>165.60063245250541</c:v>
                </c:pt>
                <c:pt idx="1616">
                  <c:v>165.90070543249354</c:v>
                </c:pt>
                <c:pt idx="1617">
                  <c:v>166.10861314005672</c:v>
                </c:pt>
                <c:pt idx="1618">
                  <c:v>166.27079544114551</c:v>
                </c:pt>
                <c:pt idx="1619">
                  <c:v>166.34795706457103</c:v>
                </c:pt>
                <c:pt idx="1620">
                  <c:v>166.4247614582585</c:v>
                </c:pt>
                <c:pt idx="1621">
                  <c:v>166.63802761189288</c:v>
                </c:pt>
                <c:pt idx="1622">
                  <c:v>166.81842862962381</c:v>
                </c:pt>
                <c:pt idx="1623">
                  <c:v>167.25639228851122</c:v>
                </c:pt>
                <c:pt idx="1624">
                  <c:v>167.3339111416748</c:v>
                </c:pt>
                <c:pt idx="1625">
                  <c:v>167.37820762919682</c:v>
                </c:pt>
                <c:pt idx="1626">
                  <c:v>167.32247979005621</c:v>
                </c:pt>
                <c:pt idx="1627">
                  <c:v>168.04765615836078</c:v>
                </c:pt>
                <c:pt idx="1628">
                  <c:v>168.12553224126248</c:v>
                </c:pt>
                <c:pt idx="1629">
                  <c:v>168.1644702827133</c:v>
                </c:pt>
                <c:pt idx="1630">
                  <c:v>168.35844603049134</c:v>
                </c:pt>
                <c:pt idx="1631">
                  <c:v>168.21483967578274</c:v>
                </c:pt>
                <c:pt idx="1632">
                  <c:v>168.86964178568533</c:v>
                </c:pt>
                <c:pt idx="1633">
                  <c:v>169.0253939514887</c:v>
                </c:pt>
                <c:pt idx="1634">
                  <c:v>169.02289334332212</c:v>
                </c:pt>
                <c:pt idx="1635">
                  <c:v>169.12291766998482</c:v>
                </c:pt>
                <c:pt idx="1636">
                  <c:v>169.0471849655116</c:v>
                </c:pt>
                <c:pt idx="1637">
                  <c:v>169.78022038805398</c:v>
                </c:pt>
                <c:pt idx="1638">
                  <c:v>169.78022038805398</c:v>
                </c:pt>
                <c:pt idx="1639">
                  <c:v>169.8802447147167</c:v>
                </c:pt>
                <c:pt idx="1640">
                  <c:v>170.08886688175605</c:v>
                </c:pt>
                <c:pt idx="1641">
                  <c:v>170.07386323275659</c:v>
                </c:pt>
                <c:pt idx="1642">
                  <c:v>170.30713425172354</c:v>
                </c:pt>
                <c:pt idx="1643">
                  <c:v>170.58827405559336</c:v>
                </c:pt>
                <c:pt idx="1644">
                  <c:v>170.52075763509603</c:v>
                </c:pt>
                <c:pt idx="1645">
                  <c:v>170.82368845298882</c:v>
                </c:pt>
                <c:pt idx="1646">
                  <c:v>170.57577101476051</c:v>
                </c:pt>
                <c:pt idx="1647">
                  <c:v>170.96372251031659</c:v>
                </c:pt>
                <c:pt idx="1648">
                  <c:v>171.3938271149662</c:v>
                </c:pt>
                <c:pt idx="1649">
                  <c:v>171.77999246183185</c:v>
                </c:pt>
                <c:pt idx="1650">
                  <c:v>171.78713705659345</c:v>
                </c:pt>
                <c:pt idx="1651">
                  <c:v>171.61352340388609</c:v>
                </c:pt>
                <c:pt idx="1652">
                  <c:v>172.00254658865634</c:v>
                </c:pt>
                <c:pt idx="1653">
                  <c:v>172.27868517619305</c:v>
                </c:pt>
                <c:pt idx="1654">
                  <c:v>172.4980242353748</c:v>
                </c:pt>
                <c:pt idx="1655">
                  <c:v>172.48016274847075</c:v>
                </c:pt>
                <c:pt idx="1656">
                  <c:v>172.63555768453605</c:v>
                </c:pt>
                <c:pt idx="1657">
                  <c:v>173.11603168225503</c:v>
                </c:pt>
                <c:pt idx="1658">
                  <c:v>173.09352620875595</c:v>
                </c:pt>
                <c:pt idx="1659">
                  <c:v>173.50934162388234</c:v>
                </c:pt>
                <c:pt idx="1660">
                  <c:v>173.31750925453278</c:v>
                </c:pt>
                <c:pt idx="1661">
                  <c:v>173.47397587981231</c:v>
                </c:pt>
                <c:pt idx="1662">
                  <c:v>174.02410967645716</c:v>
                </c:pt>
                <c:pt idx="1663">
                  <c:v>173.97552643207814</c:v>
                </c:pt>
                <c:pt idx="1664">
                  <c:v>174.61639658219556</c:v>
                </c:pt>
                <c:pt idx="1665">
                  <c:v>174.48100651146285</c:v>
                </c:pt>
                <c:pt idx="1666">
                  <c:v>174.55888259436455</c:v>
                </c:pt>
                <c:pt idx="1667">
                  <c:v>175.01470774015596</c:v>
                </c:pt>
                <c:pt idx="1668">
                  <c:v>174.86824354754273</c:v>
                </c:pt>
                <c:pt idx="1669">
                  <c:v>175.37729592430827</c:v>
                </c:pt>
                <c:pt idx="1670">
                  <c:v>175.61092417301327</c:v>
                </c:pt>
                <c:pt idx="1671">
                  <c:v>175.47446241306631</c:v>
                </c:pt>
                <c:pt idx="1672">
                  <c:v>166.21935435886184</c:v>
                </c:pt>
                <c:pt idx="1673">
                  <c:v>153.46017980382013</c:v>
                </c:pt>
                <c:pt idx="1674">
                  <c:v>153.72024305314315</c:v>
                </c:pt>
                <c:pt idx="1675">
                  <c:v>156.05295324281255</c:v>
                </c:pt>
                <c:pt idx="1676">
                  <c:v>157.27396448757366</c:v>
                </c:pt>
                <c:pt idx="1677">
                  <c:v>159.59238548771984</c:v>
                </c:pt>
                <c:pt idx="1678">
                  <c:v>162.02154770667113</c:v>
                </c:pt>
                <c:pt idx="1679">
                  <c:v>163.20969381552879</c:v>
                </c:pt>
                <c:pt idx="1680">
                  <c:v>165.30806129701702</c:v>
                </c:pt>
                <c:pt idx="1681">
                  <c:v>167.29675924891436</c:v>
                </c:pt>
                <c:pt idx="1682">
                  <c:v>168.10838521383457</c:v>
                </c:pt>
                <c:pt idx="1683">
                  <c:v>169.57266991022888</c:v>
                </c:pt>
                <c:pt idx="1684">
                  <c:v>170.27176850765352</c:v>
                </c:pt>
                <c:pt idx="1685">
                  <c:v>171.67318077014559</c:v>
                </c:pt>
                <c:pt idx="1686">
                  <c:v>172.92634269133401</c:v>
                </c:pt>
                <c:pt idx="1687">
                  <c:v>173.00171816606911</c:v>
                </c:pt>
                <c:pt idx="1688">
                  <c:v>174.24380596537702</c:v>
                </c:pt>
                <c:pt idx="1689">
                  <c:v>174.63318637988539</c:v>
                </c:pt>
                <c:pt idx="1690">
                  <c:v>175.25833842152724</c:v>
                </c:pt>
                <c:pt idx="1691">
                  <c:v>176.31145168939028</c:v>
                </c:pt>
                <c:pt idx="1692">
                  <c:v>176.10747350894596</c:v>
                </c:pt>
                <c:pt idx="1693">
                  <c:v>176.65081994056729</c:v>
                </c:pt>
                <c:pt idx="1694">
                  <c:v>177.43422475617908</c:v>
                </c:pt>
                <c:pt idx="1695">
                  <c:v>177.66963915357451</c:v>
                </c:pt>
                <c:pt idx="1696">
                  <c:v>178.43661140123456</c:v>
                </c:pt>
                <c:pt idx="1697">
                  <c:v>178.25656761324174</c:v>
                </c:pt>
                <c:pt idx="1698">
                  <c:v>178.64523356827394</c:v>
                </c:pt>
                <c:pt idx="1699">
                  <c:v>179.54330912980976</c:v>
                </c:pt>
                <c:pt idx="1700">
                  <c:v>179.53152054845307</c:v>
                </c:pt>
                <c:pt idx="1701">
                  <c:v>180.17774914464175</c:v>
                </c:pt>
                <c:pt idx="1702">
                  <c:v>180.12773698131036</c:v>
                </c:pt>
                <c:pt idx="1703">
                  <c:v>166.30759010416787</c:v>
                </c:pt>
                <c:pt idx="1704">
                  <c:v>157.39185030114041</c:v>
                </c:pt>
                <c:pt idx="1705">
                  <c:v>158.00914328854452</c:v>
                </c:pt>
                <c:pt idx="1706">
                  <c:v>160.57726787560935</c:v>
                </c:pt>
                <c:pt idx="1707">
                  <c:v>161.82292797229809</c:v>
                </c:pt>
                <c:pt idx="1708">
                  <c:v>164.29853005719991</c:v>
                </c:pt>
                <c:pt idx="1709">
                  <c:v>166.51692673068337</c:v>
                </c:pt>
                <c:pt idx="1710">
                  <c:v>167.77437540872879</c:v>
                </c:pt>
                <c:pt idx="1711">
                  <c:v>170.07993613830402</c:v>
                </c:pt>
                <c:pt idx="1712">
                  <c:v>171.16805792049894</c:v>
                </c:pt>
                <c:pt idx="1713">
                  <c:v>162.57096704383983</c:v>
                </c:pt>
                <c:pt idx="1714">
                  <c:v>159.63668197524188</c:v>
                </c:pt>
                <c:pt idx="1715">
                  <c:v>160.99951342602117</c:v>
                </c:pt>
                <c:pt idx="1716">
                  <c:v>163.64194179860689</c:v>
                </c:pt>
                <c:pt idx="1717">
                  <c:v>166.20613685855287</c:v>
                </c:pt>
                <c:pt idx="1718">
                  <c:v>167.48037533428806</c:v>
                </c:pt>
                <c:pt idx="1719">
                  <c:v>169.53301740930189</c:v>
                </c:pt>
                <c:pt idx="1720">
                  <c:v>170.85262406177335</c:v>
                </c:pt>
                <c:pt idx="1721">
                  <c:v>172.71879221350889</c:v>
                </c:pt>
                <c:pt idx="1722">
                  <c:v>174.43635279420272</c:v>
                </c:pt>
                <c:pt idx="1723">
                  <c:v>175.20939794741014</c:v>
                </c:pt>
                <c:pt idx="1724">
                  <c:v>176.18106283499066</c:v>
                </c:pt>
                <c:pt idx="1725">
                  <c:v>177.18094887187956</c:v>
                </c:pt>
                <c:pt idx="1726">
                  <c:v>178.50234167304149</c:v>
                </c:pt>
                <c:pt idx="1727">
                  <c:v>178.84135269448043</c:v>
                </c:pt>
                <c:pt idx="1728">
                  <c:v>170.95407730738842</c:v>
                </c:pt>
                <c:pt idx="1729">
                  <c:v>159.62167832624249</c:v>
                </c:pt>
                <c:pt idx="1730">
                  <c:v>159.85423488573326</c:v>
                </c:pt>
                <c:pt idx="1731">
                  <c:v>162.87282617251833</c:v>
                </c:pt>
                <c:pt idx="1732">
                  <c:v>165.43559231351196</c:v>
                </c:pt>
                <c:pt idx="1733">
                  <c:v>166.82092923779035</c:v>
                </c:pt>
                <c:pt idx="1734">
                  <c:v>168.82213023052054</c:v>
                </c:pt>
                <c:pt idx="1735">
                  <c:v>171.14841028490449</c:v>
                </c:pt>
                <c:pt idx="1736">
                  <c:v>172.48194889716115</c:v>
                </c:pt>
                <c:pt idx="1737">
                  <c:v>174.65247678574175</c:v>
                </c:pt>
                <c:pt idx="1738">
                  <c:v>175.48160700782796</c:v>
                </c:pt>
                <c:pt idx="1739">
                  <c:v>173.7176065611836</c:v>
                </c:pt>
                <c:pt idx="1740">
                  <c:v>162.22945541423434</c:v>
                </c:pt>
                <c:pt idx="1741">
                  <c:v>161.99046871945808</c:v>
                </c:pt>
                <c:pt idx="1742">
                  <c:v>164.45999789881256</c:v>
                </c:pt>
                <c:pt idx="1743">
                  <c:v>165.52775758593691</c:v>
                </c:pt>
                <c:pt idx="1744">
                  <c:v>168.32343751615937</c:v>
                </c:pt>
                <c:pt idx="1745">
                  <c:v>170.69865804466045</c:v>
                </c:pt>
                <c:pt idx="1746">
                  <c:v>171.83857813887712</c:v>
                </c:pt>
                <c:pt idx="1747">
                  <c:v>171.85143840944806</c:v>
                </c:pt>
                <c:pt idx="1748">
                  <c:v>165.82532995775841</c:v>
                </c:pt>
                <c:pt idx="1749">
                  <c:v>162.87461232120876</c:v>
                </c:pt>
                <c:pt idx="1750">
                  <c:v>165.62563853417112</c:v>
                </c:pt>
                <c:pt idx="1751">
                  <c:v>166.60980646258446</c:v>
                </c:pt>
                <c:pt idx="1752">
                  <c:v>169.80379755076734</c:v>
                </c:pt>
                <c:pt idx="1753">
                  <c:v>171.98361341253803</c:v>
                </c:pt>
                <c:pt idx="1754">
                  <c:v>173.14925404789659</c:v>
                </c:pt>
                <c:pt idx="1755">
                  <c:v>175.33157051783388</c:v>
                </c:pt>
                <c:pt idx="1756">
                  <c:v>175.9481490457618</c:v>
                </c:pt>
                <c:pt idx="1757">
                  <c:v>166.86915525243128</c:v>
                </c:pt>
                <c:pt idx="1758">
                  <c:v>163.52727105268286</c:v>
                </c:pt>
                <c:pt idx="1759">
                  <c:v>164.54751918464243</c:v>
                </c:pt>
                <c:pt idx="1760">
                  <c:v>167.28711404598616</c:v>
                </c:pt>
                <c:pt idx="1761">
                  <c:v>168.38916778796627</c:v>
                </c:pt>
                <c:pt idx="1762">
                  <c:v>171.32309562682616</c:v>
                </c:pt>
                <c:pt idx="1763">
                  <c:v>173.88836237598636</c:v>
                </c:pt>
                <c:pt idx="1764">
                  <c:v>174.7825084104033</c:v>
                </c:pt>
                <c:pt idx="1765">
                  <c:v>176.91409825753303</c:v>
                </c:pt>
                <c:pt idx="1766">
                  <c:v>174.25773792516216</c:v>
                </c:pt>
                <c:pt idx="1767">
                  <c:v>164.96047676186413</c:v>
                </c:pt>
                <c:pt idx="1768">
                  <c:v>165.97143692063358</c:v>
                </c:pt>
                <c:pt idx="1769">
                  <c:v>167.32283701979426</c:v>
                </c:pt>
                <c:pt idx="1770">
                  <c:v>170.3964416862438</c:v>
                </c:pt>
                <c:pt idx="1771">
                  <c:v>171.46670198153475</c:v>
                </c:pt>
                <c:pt idx="1772">
                  <c:v>174.02946812252839</c:v>
                </c:pt>
                <c:pt idx="1773">
                  <c:v>176.37360966381638</c:v>
                </c:pt>
                <c:pt idx="1774">
                  <c:v>177.64749090981346</c:v>
                </c:pt>
                <c:pt idx="1775">
                  <c:v>179.51294460207285</c:v>
                </c:pt>
                <c:pt idx="1776">
                  <c:v>180.42137982601304</c:v>
                </c:pt>
                <c:pt idx="1777">
                  <c:v>173.3571617554598</c:v>
                </c:pt>
                <c:pt idx="1778">
                  <c:v>166.20935192619561</c:v>
                </c:pt>
                <c:pt idx="1779">
                  <c:v>167.26996701855828</c:v>
                </c:pt>
                <c:pt idx="1780">
                  <c:v>169.59374646477565</c:v>
                </c:pt>
                <c:pt idx="1781">
                  <c:v>172.30869247419184</c:v>
                </c:pt>
                <c:pt idx="1782">
                  <c:v>173.7433271023254</c:v>
                </c:pt>
                <c:pt idx="1783">
                  <c:v>176.39039946150621</c:v>
                </c:pt>
                <c:pt idx="1784">
                  <c:v>175.04721564632135</c:v>
                </c:pt>
                <c:pt idx="1785">
                  <c:v>168.48990657410513</c:v>
                </c:pt>
                <c:pt idx="1786">
                  <c:v>170.27498357529629</c:v>
                </c:pt>
                <c:pt idx="1787">
                  <c:v>171.82214557092539</c:v>
                </c:pt>
                <c:pt idx="1788">
                  <c:v>174.48172097093899</c:v>
                </c:pt>
                <c:pt idx="1789">
                  <c:v>171.28594373406574</c:v>
                </c:pt>
                <c:pt idx="1790">
                  <c:v>168.48561981724819</c:v>
                </c:pt>
                <c:pt idx="1791">
                  <c:v>169.49479382732721</c:v>
                </c:pt>
                <c:pt idx="1792">
                  <c:v>171.06660467488396</c:v>
                </c:pt>
                <c:pt idx="1793">
                  <c:v>173.69974507427955</c:v>
                </c:pt>
                <c:pt idx="1794">
                  <c:v>176.64438980528183</c:v>
                </c:pt>
                <c:pt idx="1795">
                  <c:v>175.36907964033242</c:v>
                </c:pt>
                <c:pt idx="1796">
                  <c:v>168.30450434004109</c:v>
                </c:pt>
                <c:pt idx="1797">
                  <c:v>168.44989684344009</c:v>
                </c:pt>
                <c:pt idx="1798">
                  <c:v>170.9669375779593</c:v>
                </c:pt>
                <c:pt idx="1799">
                  <c:v>174.17057386907038</c:v>
                </c:pt>
                <c:pt idx="1800">
                  <c:v>175.49268112970844</c:v>
                </c:pt>
                <c:pt idx="1801">
                  <c:v>177.97435612015767</c:v>
                </c:pt>
                <c:pt idx="1802">
                  <c:v>176.69082967123236</c:v>
                </c:pt>
                <c:pt idx="1803">
                  <c:v>169.73163714367499</c:v>
                </c:pt>
                <c:pt idx="1804">
                  <c:v>171.15091089307106</c:v>
                </c:pt>
                <c:pt idx="1805">
                  <c:v>172.55017977713464</c:v>
                </c:pt>
                <c:pt idx="1806">
                  <c:v>175.35764828871379</c:v>
                </c:pt>
                <c:pt idx="1807">
                  <c:v>176.64796210266263</c:v>
                </c:pt>
                <c:pt idx="1808">
                  <c:v>176.81014440375145</c:v>
                </c:pt>
                <c:pt idx="1809">
                  <c:v>170.98622798381567</c:v>
                </c:pt>
                <c:pt idx="1810">
                  <c:v>171.55029374024573</c:v>
                </c:pt>
                <c:pt idx="1811">
                  <c:v>174.21737096475903</c:v>
                </c:pt>
                <c:pt idx="1812">
                  <c:v>176.66903865720943</c:v>
                </c:pt>
                <c:pt idx="1813">
                  <c:v>178.26264051878911</c:v>
                </c:pt>
                <c:pt idx="1814">
                  <c:v>173.36823587734031</c:v>
                </c:pt>
                <c:pt idx="1815">
                  <c:v>171.87072881530443</c:v>
                </c:pt>
                <c:pt idx="1816">
                  <c:v>173.95337818831709</c:v>
                </c:pt>
                <c:pt idx="1817">
                  <c:v>176.30895108122371</c:v>
                </c:pt>
                <c:pt idx="1818">
                  <c:v>178.1886939630063</c:v>
                </c:pt>
                <c:pt idx="1819">
                  <c:v>177.25703880609086</c:v>
                </c:pt>
                <c:pt idx="1820">
                  <c:v>173.32465384929441</c:v>
                </c:pt>
                <c:pt idx="1821">
                  <c:v>173.23963317163111</c:v>
                </c:pt>
                <c:pt idx="1822">
                  <c:v>175.7423847166271</c:v>
                </c:pt>
                <c:pt idx="1823">
                  <c:v>177.06091967988436</c:v>
                </c:pt>
                <c:pt idx="1824">
                  <c:v>179.98305893738754</c:v>
                </c:pt>
                <c:pt idx="1825">
                  <c:v>175.47696302123288</c:v>
                </c:pt>
                <c:pt idx="1826">
                  <c:v>173.6493756812101</c:v>
                </c:pt>
                <c:pt idx="1827">
                  <c:v>174.99720348299002</c:v>
                </c:pt>
                <c:pt idx="1828">
                  <c:v>176.3957579075774</c:v>
                </c:pt>
                <c:pt idx="1829">
                  <c:v>179.33754480067503</c:v>
                </c:pt>
                <c:pt idx="1830">
                  <c:v>181.94174959128608</c:v>
                </c:pt>
                <c:pt idx="1831">
                  <c:v>183.17347772818962</c:v>
                </c:pt>
                <c:pt idx="1832">
                  <c:v>175.51197153556481</c:v>
                </c:pt>
                <c:pt idx="1833">
                  <c:v>174.50208306600962</c:v>
                </c:pt>
                <c:pt idx="1834">
                  <c:v>176.56829987107056</c:v>
                </c:pt>
                <c:pt idx="1835">
                  <c:v>179.54973926509521</c:v>
                </c:pt>
                <c:pt idx="1836">
                  <c:v>181.24372268307567</c:v>
                </c:pt>
                <c:pt idx="1837">
                  <c:v>179.68977332242298</c:v>
                </c:pt>
                <c:pt idx="1838">
                  <c:v>176.71976528001693</c:v>
                </c:pt>
                <c:pt idx="1839">
                  <c:v>177.69107293785939</c:v>
                </c:pt>
                <c:pt idx="1840">
                  <c:v>180.67787077795521</c:v>
                </c:pt>
                <c:pt idx="1841">
                  <c:v>181.93246161809597</c:v>
                </c:pt>
                <c:pt idx="1842">
                  <c:v>176.95875197479319</c:v>
                </c:pt>
                <c:pt idx="1843">
                  <c:v>177.71929408716775</c:v>
                </c:pt>
                <c:pt idx="1844">
                  <c:v>178.94959330511895</c:v>
                </c:pt>
                <c:pt idx="1845">
                  <c:v>182.21181527327536</c:v>
                </c:pt>
                <c:pt idx="1846">
                  <c:v>183.53213638522303</c:v>
                </c:pt>
                <c:pt idx="1847">
                  <c:v>179.34326047648435</c:v>
                </c:pt>
                <c:pt idx="1848">
                  <c:v>177.09771434290673</c:v>
                </c:pt>
                <c:pt idx="1849">
                  <c:v>177.85146909025775</c:v>
                </c:pt>
                <c:pt idx="1850">
                  <c:v>181.09404342281968</c:v>
                </c:pt>
                <c:pt idx="1851">
                  <c:v>182.64692109425815</c:v>
                </c:pt>
                <c:pt idx="1852">
                  <c:v>182.78909853001434</c:v>
                </c:pt>
                <c:pt idx="1853">
                  <c:v>178.43339633359187</c:v>
                </c:pt>
                <c:pt idx="1854">
                  <c:v>178.92494445319139</c:v>
                </c:pt>
                <c:pt idx="1855">
                  <c:v>182.07749689175685</c:v>
                </c:pt>
                <c:pt idx="1856">
                  <c:v>183.55392739924596</c:v>
                </c:pt>
                <c:pt idx="1857">
                  <c:v>181.20978585795797</c:v>
                </c:pt>
                <c:pt idx="1858">
                  <c:v>179.51151568312051</c:v>
                </c:pt>
                <c:pt idx="1859">
                  <c:v>180.39280144696656</c:v>
                </c:pt>
                <c:pt idx="1860">
                  <c:v>183.33851786718304</c:v>
                </c:pt>
                <c:pt idx="1861">
                  <c:v>184.91318655264442</c:v>
                </c:pt>
                <c:pt idx="1862">
                  <c:v>182.82767934172716</c:v>
                </c:pt>
                <c:pt idx="1863">
                  <c:v>179.99770535664888</c:v>
                </c:pt>
                <c:pt idx="1864">
                  <c:v>180.68858767009763</c:v>
                </c:pt>
                <c:pt idx="1865">
                  <c:v>183.6325179416238</c:v>
                </c:pt>
                <c:pt idx="1866">
                  <c:v>186.53465233379444</c:v>
                </c:pt>
                <c:pt idx="1867">
                  <c:v>184.60846958606126</c:v>
                </c:pt>
                <c:pt idx="1868">
                  <c:v>180.80254395654552</c:v>
                </c:pt>
                <c:pt idx="1869">
                  <c:v>181.83279452117134</c:v>
                </c:pt>
                <c:pt idx="1870">
                  <c:v>184.78315492798296</c:v>
                </c:pt>
                <c:pt idx="1871">
                  <c:v>186.01524029462453</c:v>
                </c:pt>
                <c:pt idx="1872">
                  <c:v>183.11596374035855</c:v>
                </c:pt>
                <c:pt idx="1873">
                  <c:v>182.97664414250698</c:v>
                </c:pt>
                <c:pt idx="1874">
                  <c:v>184.29553633550225</c:v>
                </c:pt>
                <c:pt idx="1875">
                  <c:v>186.95689788420628</c:v>
                </c:pt>
                <c:pt idx="1876">
                  <c:v>183.13453968673878</c:v>
                </c:pt>
                <c:pt idx="1877">
                  <c:v>183.41925178798942</c:v>
                </c:pt>
                <c:pt idx="1878">
                  <c:v>185.95165340124612</c:v>
                </c:pt>
                <c:pt idx="1879">
                  <c:v>187.42736944925906</c:v>
                </c:pt>
                <c:pt idx="1880">
                  <c:v>184.49094100223263</c:v>
                </c:pt>
                <c:pt idx="1881">
                  <c:v>183.58965037305404</c:v>
                </c:pt>
                <c:pt idx="1882">
                  <c:v>185.28970669658187</c:v>
                </c:pt>
                <c:pt idx="1883">
                  <c:v>188.01251176023584</c:v>
                </c:pt>
                <c:pt idx="1884">
                  <c:v>189.40928003613288</c:v>
                </c:pt>
                <c:pt idx="1885">
                  <c:v>191.47513961145572</c:v>
                </c:pt>
                <c:pt idx="1886">
                  <c:v>183.68538794285982</c:v>
                </c:pt>
                <c:pt idx="1887">
                  <c:v>184.05940747863067</c:v>
                </c:pt>
                <c:pt idx="1888">
                  <c:v>186.62360253857662</c:v>
                </c:pt>
                <c:pt idx="1889">
                  <c:v>189.2192338154737</c:v>
                </c:pt>
                <c:pt idx="1890">
                  <c:v>190.7617518245078</c:v>
                </c:pt>
                <c:pt idx="1891">
                  <c:v>192.95299903789709</c:v>
                </c:pt>
                <c:pt idx="1892">
                  <c:v>193.70389594734354</c:v>
                </c:pt>
                <c:pt idx="1893">
                  <c:v>186.24493901621071</c:v>
                </c:pt>
                <c:pt idx="1894">
                  <c:v>187.08157106279657</c:v>
                </c:pt>
                <c:pt idx="1895">
                  <c:v>188.53406717783423</c:v>
                </c:pt>
                <c:pt idx="1896">
                  <c:v>191.37440082531685</c:v>
                </c:pt>
                <c:pt idx="1897">
                  <c:v>192.94764059182589</c:v>
                </c:pt>
                <c:pt idx="1898">
                  <c:v>190.69673601217701</c:v>
                </c:pt>
                <c:pt idx="1899">
                  <c:v>187.69814959072448</c:v>
                </c:pt>
                <c:pt idx="1900">
                  <c:v>188.656596977996</c:v>
                </c:pt>
                <c:pt idx="1901">
                  <c:v>191.32188805381895</c:v>
                </c:pt>
                <c:pt idx="1902">
                  <c:v>194.1897283911338</c:v>
                </c:pt>
                <c:pt idx="1903">
                  <c:v>195.68509207474116</c:v>
                </c:pt>
                <c:pt idx="1904">
                  <c:v>194.89668604279623</c:v>
                </c:pt>
                <c:pt idx="1905">
                  <c:v>189.70006504293085</c:v>
                </c:pt>
                <c:pt idx="1906">
                  <c:v>188.10003304606573</c:v>
                </c:pt>
                <c:pt idx="1907">
                  <c:v>191.0461066960203</c:v>
                </c:pt>
                <c:pt idx="1908">
                  <c:v>192.71937078919211</c:v>
                </c:pt>
                <c:pt idx="1909">
                  <c:v>195.48790125932041</c:v>
                </c:pt>
                <c:pt idx="1910">
                  <c:v>196.6160327721804</c:v>
                </c:pt>
                <c:pt idx="1911">
                  <c:v>196.22915296583867</c:v>
                </c:pt>
                <c:pt idx="1912">
                  <c:v>190.28556458364571</c:v>
                </c:pt>
                <c:pt idx="1913">
                  <c:v>190.58992432049081</c:v>
                </c:pt>
                <c:pt idx="1914">
                  <c:v>193.66102837877378</c:v>
                </c:pt>
                <c:pt idx="1915">
                  <c:v>194.68270542968565</c:v>
                </c:pt>
                <c:pt idx="1916">
                  <c:v>197.55054576700056</c:v>
                </c:pt>
                <c:pt idx="1917">
                  <c:v>200.52698394469203</c:v>
                </c:pt>
                <c:pt idx="1918">
                  <c:v>201.4861457914397</c:v>
                </c:pt>
                <c:pt idx="1919">
                  <c:v>195.40395227087134</c:v>
                </c:pt>
                <c:pt idx="1920">
                  <c:v>191.08540196720924</c:v>
                </c:pt>
                <c:pt idx="1921">
                  <c:v>191.62803393935442</c:v>
                </c:pt>
                <c:pt idx="1922">
                  <c:v>194.78951712137192</c:v>
                </c:pt>
                <c:pt idx="1923">
                  <c:v>196.11198161174804</c:v>
                </c:pt>
                <c:pt idx="1924">
                  <c:v>199.49066047451885</c:v>
                </c:pt>
                <c:pt idx="1925">
                  <c:v>201.97733668130118</c:v>
                </c:pt>
                <c:pt idx="1926">
                  <c:v>202.61392007456169</c:v>
                </c:pt>
                <c:pt idx="1927">
                  <c:v>195.94515532406419</c:v>
                </c:pt>
                <c:pt idx="1928">
                  <c:v>193.66924466274966</c:v>
                </c:pt>
                <c:pt idx="1929">
                  <c:v>195.60435815393484</c:v>
                </c:pt>
                <c:pt idx="1930">
                  <c:v>198.55507579048447</c:v>
                </c:pt>
                <c:pt idx="1931">
                  <c:v>199.99292548626084</c:v>
                </c:pt>
                <c:pt idx="1932">
                  <c:v>202.52175480213674</c:v>
                </c:pt>
                <c:pt idx="1933">
                  <c:v>203.95210267341338</c:v>
                </c:pt>
                <c:pt idx="1934">
                  <c:v>206.25444833534587</c:v>
                </c:pt>
                <c:pt idx="1935">
                  <c:v>196.62960750222751</c:v>
                </c:pt>
                <c:pt idx="1936">
                  <c:v>194.16365062025383</c:v>
                </c:pt>
                <c:pt idx="1937">
                  <c:v>195.64615403329032</c:v>
                </c:pt>
                <c:pt idx="1938">
                  <c:v>197.20617629949035</c:v>
                </c:pt>
                <c:pt idx="1939">
                  <c:v>200.23048326208479</c:v>
                </c:pt>
                <c:pt idx="1940">
                  <c:v>203.2533613057268</c:v>
                </c:pt>
                <c:pt idx="1941">
                  <c:v>204.98128154882497</c:v>
                </c:pt>
                <c:pt idx="1942">
                  <c:v>206.91246551289123</c:v>
                </c:pt>
                <c:pt idx="1943">
                  <c:v>205.53963162944564</c:v>
                </c:pt>
                <c:pt idx="1944">
                  <c:v>199.48458756897145</c:v>
                </c:pt>
                <c:pt idx="1945">
                  <c:v>197.15402075773051</c:v>
                </c:pt>
                <c:pt idx="1946">
                  <c:v>198.69010863147918</c:v>
                </c:pt>
                <c:pt idx="1947">
                  <c:v>201.22072409604547</c:v>
                </c:pt>
                <c:pt idx="1948">
                  <c:v>204.32147822258918</c:v>
                </c:pt>
                <c:pt idx="1949">
                  <c:v>206.00724535659378</c:v>
                </c:pt>
                <c:pt idx="1950">
                  <c:v>208.40568581807011</c:v>
                </c:pt>
                <c:pt idx="1951">
                  <c:v>209.58490118347575</c:v>
                </c:pt>
                <c:pt idx="1952">
                  <c:v>199.35848547142885</c:v>
                </c:pt>
                <c:pt idx="1953">
                  <c:v>199.35955716064308</c:v>
                </c:pt>
                <c:pt idx="1954">
                  <c:v>201.08533402531273</c:v>
                </c:pt>
                <c:pt idx="1955">
                  <c:v>204.14893625909608</c:v>
                </c:pt>
                <c:pt idx="1956">
                  <c:v>205.83041663624363</c:v>
                </c:pt>
                <c:pt idx="1957">
                  <c:v>207.96129202389727</c:v>
                </c:pt>
                <c:pt idx="1958">
                  <c:v>203.77741733149173</c:v>
                </c:pt>
                <c:pt idx="1959">
                  <c:v>200.90886253470072</c:v>
                </c:pt>
                <c:pt idx="1960">
                  <c:v>201.90946303106574</c:v>
                </c:pt>
                <c:pt idx="1961">
                  <c:v>203.48913293286031</c:v>
                </c:pt>
                <c:pt idx="1962">
                  <c:v>206.51701219283547</c:v>
                </c:pt>
                <c:pt idx="1963">
                  <c:v>205.12167283589079</c:v>
                </c:pt>
                <c:pt idx="1964">
                  <c:v>201.77800248745197</c:v>
                </c:pt>
                <c:pt idx="1965">
                  <c:v>202.58569892525327</c:v>
                </c:pt>
                <c:pt idx="1966">
                  <c:v>205.64251379401304</c:v>
                </c:pt>
                <c:pt idx="1967">
                  <c:v>207.19503423571336</c:v>
                </c:pt>
                <c:pt idx="1968">
                  <c:v>206.86638287667876</c:v>
                </c:pt>
                <c:pt idx="1969">
                  <c:v>202.63714000753694</c:v>
                </c:pt>
                <c:pt idx="1970">
                  <c:v>202.47388601723384</c:v>
                </c:pt>
                <c:pt idx="1971">
                  <c:v>205.2620641229567</c:v>
                </c:pt>
                <c:pt idx="1972">
                  <c:v>206.81315564570468</c:v>
                </c:pt>
                <c:pt idx="1973">
                  <c:v>209.86997051446446</c:v>
                </c:pt>
                <c:pt idx="1974">
                  <c:v>210.38545302651545</c:v>
                </c:pt>
                <c:pt idx="1975">
                  <c:v>203.85850848203614</c:v>
                </c:pt>
                <c:pt idx="1976">
                  <c:v>204.01354618836334</c:v>
                </c:pt>
                <c:pt idx="1977">
                  <c:v>205.47282966842454</c:v>
                </c:pt>
                <c:pt idx="1978">
                  <c:v>208.70397264936781</c:v>
                </c:pt>
                <c:pt idx="1979">
                  <c:v>209.76208713356397</c:v>
                </c:pt>
                <c:pt idx="1980">
                  <c:v>206.1265600891129</c:v>
                </c:pt>
                <c:pt idx="1981">
                  <c:v>207.05821524602831</c:v>
                </c:pt>
                <c:pt idx="1982">
                  <c:v>208.0927525675111</c:v>
                </c:pt>
                <c:pt idx="1983">
                  <c:v>211.62003900132365</c:v>
                </c:pt>
                <c:pt idx="1984">
                  <c:v>213.02645248014881</c:v>
                </c:pt>
                <c:pt idx="1985">
                  <c:v>214.18816358838848</c:v>
                </c:pt>
                <c:pt idx="1986">
                  <c:v>206.82923098391831</c:v>
                </c:pt>
                <c:pt idx="1987">
                  <c:v>205.60857696889528</c:v>
                </c:pt>
                <c:pt idx="1988">
                  <c:v>208.17241479910317</c:v>
                </c:pt>
                <c:pt idx="1989">
                  <c:v>210.73732431852531</c:v>
                </c:pt>
                <c:pt idx="1990">
                  <c:v>212.28662969258289</c:v>
                </c:pt>
                <c:pt idx="1991">
                  <c:v>215.41882003607776</c:v>
                </c:pt>
                <c:pt idx="1992">
                  <c:v>216.91061142230436</c:v>
                </c:pt>
                <c:pt idx="1993">
                  <c:v>218.9078828879156</c:v>
                </c:pt>
                <c:pt idx="1994">
                  <c:v>215.72675207030366</c:v>
                </c:pt>
                <c:pt idx="1995">
                  <c:v>209.99071416593586</c:v>
                </c:pt>
                <c:pt idx="1996">
                  <c:v>208.84257778774329</c:v>
                </c:pt>
                <c:pt idx="1997">
                  <c:v>210.56871188215104</c:v>
                </c:pt>
                <c:pt idx="1998">
                  <c:v>213.36474904211158</c:v>
                </c:pt>
                <c:pt idx="1999">
                  <c:v>216.38726985601556</c:v>
                </c:pt>
                <c:pt idx="2000">
                  <c:v>217.90621070233627</c:v>
                </c:pt>
                <c:pt idx="2001">
                  <c:v>220.41253454471311</c:v>
                </c:pt>
                <c:pt idx="2002">
                  <c:v>219.70843473095528</c:v>
                </c:pt>
                <c:pt idx="2003">
                  <c:v>214.32283919964502</c:v>
                </c:pt>
                <c:pt idx="2004">
                  <c:v>212.84819484084633</c:v>
                </c:pt>
                <c:pt idx="2005">
                  <c:v>214.05455966634614</c:v>
                </c:pt>
                <c:pt idx="2006">
                  <c:v>216.91382648994707</c:v>
                </c:pt>
                <c:pt idx="2007">
                  <c:v>220.28321737952774</c:v>
                </c:pt>
                <c:pt idx="2008">
                  <c:v>221.22058821225249</c:v>
                </c:pt>
                <c:pt idx="2009">
                  <c:v>223.23715008372017</c:v>
                </c:pt>
                <c:pt idx="2010">
                  <c:v>219.5608988491278</c:v>
                </c:pt>
                <c:pt idx="2011">
                  <c:v>213.07396403531359</c:v>
                </c:pt>
                <c:pt idx="2012">
                  <c:v>215.63708740604531</c:v>
                </c:pt>
                <c:pt idx="2013">
                  <c:v>217.26712670090922</c:v>
                </c:pt>
                <c:pt idx="2014">
                  <c:v>220.27321494686149</c:v>
                </c:pt>
                <c:pt idx="2015">
                  <c:v>221.87860538979783</c:v>
                </c:pt>
                <c:pt idx="2016">
                  <c:v>224.11950753678042</c:v>
                </c:pt>
                <c:pt idx="2017">
                  <c:v>216.47657729053586</c:v>
                </c:pt>
                <c:pt idx="2018">
                  <c:v>215.62244098678397</c:v>
                </c:pt>
                <c:pt idx="2019">
                  <c:v>217.72795306303379</c:v>
                </c:pt>
                <c:pt idx="2020">
                  <c:v>219.4626606711555</c:v>
                </c:pt>
                <c:pt idx="2021">
                  <c:v>222.15402951785833</c:v>
                </c:pt>
                <c:pt idx="2022">
                  <c:v>225.3773134445639</c:v>
                </c:pt>
                <c:pt idx="2023">
                  <c:v>226.69549117808302</c:v>
                </c:pt>
                <c:pt idx="2024">
                  <c:v>224.59319416947594</c:v>
                </c:pt>
                <c:pt idx="2025">
                  <c:v>217.27820082278973</c:v>
                </c:pt>
                <c:pt idx="2026">
                  <c:v>217.77939414531753</c:v>
                </c:pt>
                <c:pt idx="2027">
                  <c:v>220.80405833764996</c:v>
                </c:pt>
                <c:pt idx="2028">
                  <c:v>222.34336127904132</c:v>
                </c:pt>
                <c:pt idx="2029">
                  <c:v>225.62737426122067</c:v>
                </c:pt>
                <c:pt idx="2030">
                  <c:v>225.83063798218873</c:v>
                </c:pt>
                <c:pt idx="2031">
                  <c:v>221.53209254385919</c:v>
                </c:pt>
                <c:pt idx="2032">
                  <c:v>220.44968643747353</c:v>
                </c:pt>
                <c:pt idx="2033">
                  <c:v>221.90325424172542</c:v>
                </c:pt>
                <c:pt idx="2034">
                  <c:v>225.61665736907818</c:v>
                </c:pt>
                <c:pt idx="2035">
                  <c:v>227.78039789263525</c:v>
                </c:pt>
                <c:pt idx="2036">
                  <c:v>225.02722830124443</c:v>
                </c:pt>
                <c:pt idx="2037">
                  <c:v>221.38026990517474</c:v>
                </c:pt>
                <c:pt idx="2038">
                  <c:v>222.39551682080113</c:v>
                </c:pt>
                <c:pt idx="2039">
                  <c:v>225.58879344950785</c:v>
                </c:pt>
                <c:pt idx="2040">
                  <c:v>227.98473330281769</c:v>
                </c:pt>
                <c:pt idx="2041">
                  <c:v>228.75920737497739</c:v>
                </c:pt>
                <c:pt idx="2042">
                  <c:v>223.06353643101278</c:v>
                </c:pt>
                <c:pt idx="2043">
                  <c:v>222.76489236997693</c:v>
                </c:pt>
                <c:pt idx="2044">
                  <c:v>226.01461129730049</c:v>
                </c:pt>
                <c:pt idx="2045">
                  <c:v>228.98140427206383</c:v>
                </c:pt>
                <c:pt idx="2046">
                  <c:v>228.2837345935915</c:v>
                </c:pt>
                <c:pt idx="2047">
                  <c:v>224.11236294201876</c:v>
                </c:pt>
                <c:pt idx="2048">
                  <c:v>226.39970495495194</c:v>
                </c:pt>
                <c:pt idx="2049">
                  <c:v>228.45663378682272</c:v>
                </c:pt>
                <c:pt idx="2050">
                  <c:v>231.64026521260124</c:v>
                </c:pt>
                <c:pt idx="2051">
                  <c:v>232.24076840231558</c:v>
                </c:pt>
                <c:pt idx="2052">
                  <c:v>228.82172257914158</c:v>
                </c:pt>
                <c:pt idx="2053">
                  <c:v>226.20287136926927</c:v>
                </c:pt>
                <c:pt idx="2054">
                  <c:v>227.90900059834442</c:v>
                </c:pt>
                <c:pt idx="2055">
                  <c:v>231.17157979623886</c:v>
                </c:pt>
                <c:pt idx="2056">
                  <c:v>232.18897009029376</c:v>
                </c:pt>
                <c:pt idx="2057">
                  <c:v>234.85068886873586</c:v>
                </c:pt>
                <c:pt idx="2058">
                  <c:v>229.64870942279927</c:v>
                </c:pt>
                <c:pt idx="2059">
                  <c:v>228.16906384766745</c:v>
                </c:pt>
                <c:pt idx="2060">
                  <c:v>229.95521253807286</c:v>
                </c:pt>
                <c:pt idx="2061">
                  <c:v>231.46129311382268</c:v>
                </c:pt>
                <c:pt idx="2062">
                  <c:v>234.52060859074896</c:v>
                </c:pt>
                <c:pt idx="2063">
                  <c:v>235.91166119083661</c:v>
                </c:pt>
                <c:pt idx="2064">
                  <c:v>232.8869969985042</c:v>
                </c:pt>
                <c:pt idx="2065">
                  <c:v>232.48904307028187</c:v>
                </c:pt>
                <c:pt idx="2066">
                  <c:v>235.57693692625472</c:v>
                </c:pt>
                <c:pt idx="2067">
                  <c:v>236.73221789920891</c:v>
                </c:pt>
                <c:pt idx="2068">
                  <c:v>239.22746761970518</c:v>
                </c:pt>
                <c:pt idx="2069">
                  <c:v>236.66863100583046</c:v>
                </c:pt>
                <c:pt idx="2070">
                  <c:v>232.33900658028787</c:v>
                </c:pt>
                <c:pt idx="2071">
                  <c:v>235.41046786830893</c:v>
                </c:pt>
                <c:pt idx="2072">
                  <c:v>236.36427126898539</c:v>
                </c:pt>
                <c:pt idx="2073">
                  <c:v>239.60613114207112</c:v>
                </c:pt>
                <c:pt idx="2074">
                  <c:v>240.92359441611413</c:v>
                </c:pt>
                <c:pt idx="2075">
                  <c:v>237.57742345950868</c:v>
                </c:pt>
                <c:pt idx="2076">
                  <c:v>236.15136234508901</c:v>
                </c:pt>
                <c:pt idx="2077">
                  <c:v>236.81795303634831</c:v>
                </c:pt>
                <c:pt idx="2078">
                  <c:v>240.07088703131461</c:v>
                </c:pt>
                <c:pt idx="2079">
                  <c:v>241.29046935712338</c:v>
                </c:pt>
                <c:pt idx="2080">
                  <c:v>237.47204068677476</c:v>
                </c:pt>
                <c:pt idx="2081">
                  <c:v>239.63756735902226</c:v>
                </c:pt>
                <c:pt idx="2082">
                  <c:v>240.7353343441454</c:v>
                </c:pt>
                <c:pt idx="2083">
                  <c:v>241.66484612263235</c:v>
                </c:pt>
                <c:pt idx="2084">
                  <c:v>239.32534856793939</c:v>
                </c:pt>
                <c:pt idx="2085">
                  <c:v>240.64674136910131</c:v>
                </c:pt>
                <c:pt idx="2086">
                  <c:v>243.59567285696059</c:v>
                </c:pt>
                <c:pt idx="2087">
                  <c:v>244.99208390311946</c:v>
                </c:pt>
                <c:pt idx="2088">
                  <c:v>243.56709447791411</c:v>
                </c:pt>
                <c:pt idx="2089">
                  <c:v>241.68913774482186</c:v>
                </c:pt>
                <c:pt idx="2090">
                  <c:v>242.83227290668131</c:v>
                </c:pt>
                <c:pt idx="2091">
                  <c:v>246.59604542710355</c:v>
                </c:pt>
                <c:pt idx="2092">
                  <c:v>247.99174201378628</c:v>
                </c:pt>
                <c:pt idx="2093">
                  <c:v>247.1872606436277</c:v>
                </c:pt>
                <c:pt idx="2094">
                  <c:v>243.66247481798169</c:v>
                </c:pt>
                <c:pt idx="2095">
                  <c:v>245.00815924133312</c:v>
                </c:pt>
                <c:pt idx="2096">
                  <c:v>248.33539702182026</c:v>
                </c:pt>
                <c:pt idx="2097">
                  <c:v>249.88684577430638</c:v>
                </c:pt>
                <c:pt idx="2098">
                  <c:v>247.32765193069355</c:v>
                </c:pt>
                <c:pt idx="2099">
                  <c:v>245.56615209221576</c:v>
                </c:pt>
                <c:pt idx="2100">
                  <c:v>247.57949889604069</c:v>
                </c:pt>
                <c:pt idx="2101">
                  <c:v>250.99354350288149</c:v>
                </c:pt>
                <c:pt idx="2102">
                  <c:v>252.71824867833701</c:v>
                </c:pt>
                <c:pt idx="2103">
                  <c:v>250.08153598156056</c:v>
                </c:pt>
                <c:pt idx="2104">
                  <c:v>249.02020642972167</c:v>
                </c:pt>
                <c:pt idx="2105">
                  <c:v>251.26360918487083</c:v>
                </c:pt>
                <c:pt idx="2106">
                  <c:v>254.37043621696193</c:v>
                </c:pt>
                <c:pt idx="2107">
                  <c:v>256.3512751146215</c:v>
                </c:pt>
                <c:pt idx="2108">
                  <c:v>255.679325977291</c:v>
                </c:pt>
                <c:pt idx="2109">
                  <c:v>251.8837600101796</c:v>
                </c:pt>
                <c:pt idx="2110">
                  <c:v>253.53594754880453</c:v>
                </c:pt>
                <c:pt idx="2111">
                  <c:v>256.79531167905628</c:v>
                </c:pt>
                <c:pt idx="2112">
                  <c:v>258.81651753711895</c:v>
                </c:pt>
                <c:pt idx="2113">
                  <c:v>258.57252962600961</c:v>
                </c:pt>
                <c:pt idx="2114">
                  <c:v>254.87413014765625</c:v>
                </c:pt>
                <c:pt idx="2115">
                  <c:v>255.72612307297959</c:v>
                </c:pt>
                <c:pt idx="2116">
                  <c:v>259.03764274499116</c:v>
                </c:pt>
                <c:pt idx="2117">
                  <c:v>261.84368233761802</c:v>
                </c:pt>
                <c:pt idx="2118">
                  <c:v>262.43882708126102</c:v>
                </c:pt>
                <c:pt idx="2119">
                  <c:v>262.61529857187315</c:v>
                </c:pt>
                <c:pt idx="2120">
                  <c:v>258.82366213188061</c:v>
                </c:pt>
                <c:pt idx="2121">
                  <c:v>259.99787628095311</c:v>
                </c:pt>
                <c:pt idx="2122">
                  <c:v>263.23044818084878</c:v>
                </c:pt>
                <c:pt idx="2123">
                  <c:v>264.70866483702821</c:v>
                </c:pt>
                <c:pt idx="2124">
                  <c:v>266.83453900834871</c:v>
                </c:pt>
                <c:pt idx="2125">
                  <c:v>267.53328037603529</c:v>
                </c:pt>
                <c:pt idx="2126">
                  <c:v>267.64223544614998</c:v>
                </c:pt>
                <c:pt idx="2127">
                  <c:v>268.28310559626743</c:v>
                </c:pt>
                <c:pt idx="2128">
                  <c:v>268.6017545226357</c:v>
                </c:pt>
                <c:pt idx="2129">
                  <c:v>269.60985684350055</c:v>
                </c:pt>
                <c:pt idx="2130">
                  <c:v>270.68726173355304</c:v>
                </c:pt>
                <c:pt idx="2131">
                  <c:v>270.94875390182847</c:v>
                </c:pt>
                <c:pt idx="2132">
                  <c:v>268.26595856883955</c:v>
                </c:pt>
                <c:pt idx="2133">
                  <c:v>269.83884110561047</c:v>
                </c:pt>
                <c:pt idx="2134">
                  <c:v>271.70036527075098</c:v>
                </c:pt>
                <c:pt idx="2135">
                  <c:v>274.91971967033766</c:v>
                </c:pt>
                <c:pt idx="2136">
                  <c:v>275.47949866991064</c:v>
                </c:pt>
                <c:pt idx="2137">
                  <c:v>271.83825594965026</c:v>
                </c:pt>
                <c:pt idx="2138">
                  <c:v>271.36135424931211</c:v>
                </c:pt>
                <c:pt idx="2139">
                  <c:v>273.06676901891109</c:v>
                </c:pt>
                <c:pt idx="2140">
                  <c:v>276.28505172928351</c:v>
                </c:pt>
                <c:pt idx="2141">
                  <c:v>277.74254906065426</c:v>
                </c:pt>
                <c:pt idx="2142">
                  <c:v>281.07121576009371</c:v>
                </c:pt>
                <c:pt idx="2143">
                  <c:v>277.88686987483902</c:v>
                </c:pt>
                <c:pt idx="2144">
                  <c:v>275.28695184108494</c:v>
                </c:pt>
                <c:pt idx="2145">
                  <c:v>277.15812120915371</c:v>
                </c:pt>
                <c:pt idx="2146">
                  <c:v>278.40949698165161</c:v>
                </c:pt>
                <c:pt idx="2147">
                  <c:v>282.54085890255925</c:v>
                </c:pt>
                <c:pt idx="2148">
                  <c:v>282.15290740700317</c:v>
                </c:pt>
                <c:pt idx="2149">
                  <c:v>282.50692207744157</c:v>
                </c:pt>
                <c:pt idx="2150">
                  <c:v>285.36047322523325</c:v>
                </c:pt>
                <c:pt idx="2151">
                  <c:v>280.33889479702754</c:v>
                </c:pt>
                <c:pt idx="2152">
                  <c:v>280.4939325033547</c:v>
                </c:pt>
                <c:pt idx="2153">
                  <c:v>283.97549353069286</c:v>
                </c:pt>
                <c:pt idx="2154">
                  <c:v>285.66661911076869</c:v>
                </c:pt>
                <c:pt idx="2155">
                  <c:v>289.52041352518728</c:v>
                </c:pt>
                <c:pt idx="2156">
                  <c:v>291.10079788645794</c:v>
                </c:pt>
                <c:pt idx="2157">
                  <c:v>291.72023425229054</c:v>
                </c:pt>
                <c:pt idx="2158">
                  <c:v>292.1203315589413</c:v>
                </c:pt>
                <c:pt idx="2159">
                  <c:v>289.40645723873939</c:v>
                </c:pt>
                <c:pt idx="2160">
                  <c:v>287.06767414352265</c:v>
                </c:pt>
                <c:pt idx="2161">
                  <c:v>289.85728116819774</c:v>
                </c:pt>
                <c:pt idx="2162">
                  <c:v>291.71487580621931</c:v>
                </c:pt>
                <c:pt idx="2163">
                  <c:v>295.2639532540548</c:v>
                </c:pt>
                <c:pt idx="2164">
                  <c:v>297.06974958005463</c:v>
                </c:pt>
                <c:pt idx="2165">
                  <c:v>298.57511569632828</c:v>
                </c:pt>
                <c:pt idx="2166">
                  <c:v>299.42818031086591</c:v>
                </c:pt>
                <c:pt idx="2167">
                  <c:v>296.07379307028458</c:v>
                </c:pt>
                <c:pt idx="2168">
                  <c:v>293.24882030153947</c:v>
                </c:pt>
                <c:pt idx="2169">
                  <c:v>295.08605284449038</c:v>
                </c:pt>
                <c:pt idx="2170">
                  <c:v>298.212527512176</c:v>
                </c:pt>
                <c:pt idx="2171">
                  <c:v>301.93128908559993</c:v>
                </c:pt>
                <c:pt idx="2172">
                  <c:v>303.81496149450146</c:v>
                </c:pt>
                <c:pt idx="2173">
                  <c:v>306.11016256167238</c:v>
                </c:pt>
                <c:pt idx="2174">
                  <c:v>305.40070430184335</c:v>
                </c:pt>
                <c:pt idx="2175">
                  <c:v>300.90961203468811</c:v>
                </c:pt>
                <c:pt idx="2176">
                  <c:v>300.59953662203372</c:v>
                </c:pt>
                <c:pt idx="2177">
                  <c:v>302.33745929779809</c:v>
                </c:pt>
                <c:pt idx="2178">
                  <c:v>305.69077484916517</c:v>
                </c:pt>
                <c:pt idx="2179">
                  <c:v>309.75211974140888</c:v>
                </c:pt>
                <c:pt idx="2180">
                  <c:v>309.90858636668844</c:v>
                </c:pt>
                <c:pt idx="2181">
                  <c:v>310.04183305899267</c:v>
                </c:pt>
                <c:pt idx="2182">
                  <c:v>311.51683464752944</c:v>
                </c:pt>
                <c:pt idx="2183">
                  <c:v>314.53363978562413</c:v>
                </c:pt>
                <c:pt idx="2184">
                  <c:v>313.24082536350869</c:v>
                </c:pt>
                <c:pt idx="2185">
                  <c:v>309.28486324399887</c:v>
                </c:pt>
                <c:pt idx="2186">
                  <c:v>308.91298708665647</c:v>
                </c:pt>
                <c:pt idx="2187">
                  <c:v>310.60982834254156</c:v>
                </c:pt>
                <c:pt idx="2188">
                  <c:v>314.44647572953227</c:v>
                </c:pt>
                <c:pt idx="2189">
                  <c:v>317.95089946010762</c:v>
                </c:pt>
                <c:pt idx="2190">
                  <c:v>318.88112569807078</c:v>
                </c:pt>
                <c:pt idx="2191">
                  <c:v>317.87873905301524</c:v>
                </c:pt>
                <c:pt idx="2192">
                  <c:v>320.32111877227555</c:v>
                </c:pt>
                <c:pt idx="2193">
                  <c:v>320.84088804118358</c:v>
                </c:pt>
                <c:pt idx="2194">
                  <c:v>317.35682640567887</c:v>
                </c:pt>
                <c:pt idx="2195">
                  <c:v>318.77967245245571</c:v>
                </c:pt>
                <c:pt idx="2196">
                  <c:v>322.19764658641549</c:v>
                </c:pt>
                <c:pt idx="2197">
                  <c:v>324.73790725391001</c:v>
                </c:pt>
                <c:pt idx="2198">
                  <c:v>326.4143864147245</c:v>
                </c:pt>
                <c:pt idx="2199">
                  <c:v>328.35378666276659</c:v>
                </c:pt>
                <c:pt idx="2200">
                  <c:v>328.90713552705415</c:v>
                </c:pt>
                <c:pt idx="2201">
                  <c:v>328.50096531485605</c:v>
                </c:pt>
                <c:pt idx="2202">
                  <c:v>324.49356211306252</c:v>
                </c:pt>
                <c:pt idx="2203">
                  <c:v>325.65384430234985</c:v>
                </c:pt>
                <c:pt idx="2204">
                  <c:v>329.73805189783081</c:v>
                </c:pt>
                <c:pt idx="2205">
                  <c:v>332.4965799352928</c:v>
                </c:pt>
                <c:pt idx="2206">
                  <c:v>333.00706123101065</c:v>
                </c:pt>
                <c:pt idx="2207">
                  <c:v>331.31414950224445</c:v>
                </c:pt>
                <c:pt idx="2208">
                  <c:v>332.63197000602554</c:v>
                </c:pt>
                <c:pt idx="2209">
                  <c:v>336.22248610347839</c:v>
                </c:pt>
                <c:pt idx="2210">
                  <c:v>338.18010506816273</c:v>
                </c:pt>
                <c:pt idx="2211">
                  <c:v>339.34896077116395</c:v>
                </c:pt>
                <c:pt idx="2212">
                  <c:v>332.8745289981826</c:v>
                </c:pt>
                <c:pt idx="2213">
                  <c:v>333.80511246588378</c:v>
                </c:pt>
                <c:pt idx="2214">
                  <c:v>335.77916399851983</c:v>
                </c:pt>
                <c:pt idx="2215">
                  <c:v>338.95993758639366</c:v>
                </c:pt>
                <c:pt idx="2216">
                  <c:v>340.71965127618108</c:v>
                </c:pt>
                <c:pt idx="2217">
                  <c:v>342.81194585212194</c:v>
                </c:pt>
                <c:pt idx="2218">
                  <c:v>344.17477730290119</c:v>
                </c:pt>
                <c:pt idx="2219">
                  <c:v>344.43305440353379</c:v>
                </c:pt>
                <c:pt idx="2220">
                  <c:v>341.36409372367933</c:v>
                </c:pt>
                <c:pt idx="2221">
                  <c:v>340.1380812625851</c:v>
                </c:pt>
                <c:pt idx="2222">
                  <c:v>341.68953001507111</c:v>
                </c:pt>
                <c:pt idx="2223">
                  <c:v>344.94067786134701</c:v>
                </c:pt>
                <c:pt idx="2224">
                  <c:v>345.89805355940433</c:v>
                </c:pt>
                <c:pt idx="2225">
                  <c:v>345.21681644888378</c:v>
                </c:pt>
                <c:pt idx="2226">
                  <c:v>342.96769801792527</c:v>
                </c:pt>
                <c:pt idx="2227">
                  <c:v>344.20621351985233</c:v>
                </c:pt>
                <c:pt idx="2228">
                  <c:v>347.310897173515</c:v>
                </c:pt>
                <c:pt idx="2229">
                  <c:v>349.31602769336405</c:v>
                </c:pt>
                <c:pt idx="2230">
                  <c:v>347.81280495551886</c:v>
                </c:pt>
                <c:pt idx="2231">
                  <c:v>346.41818005805038</c:v>
                </c:pt>
                <c:pt idx="2232">
                  <c:v>347.63133224857364</c:v>
                </c:pt>
                <c:pt idx="2233">
                  <c:v>351.30579733447553</c:v>
                </c:pt>
                <c:pt idx="2234">
                  <c:v>352.46000661821557</c:v>
                </c:pt>
                <c:pt idx="2235">
                  <c:v>353.6502961055017</c:v>
                </c:pt>
                <c:pt idx="2236">
                  <c:v>354.65804119662846</c:v>
                </c:pt>
                <c:pt idx="2237">
                  <c:v>355.30891377941214</c:v>
                </c:pt>
                <c:pt idx="2238">
                  <c:v>356.03087508007394</c:v>
                </c:pt>
                <c:pt idx="2239">
                  <c:v>356.15519102892614</c:v>
                </c:pt>
                <c:pt idx="2240">
                  <c:v>356.15519102892614</c:v>
                </c:pt>
                <c:pt idx="2241">
                  <c:v>353.68208955219092</c:v>
                </c:pt>
                <c:pt idx="2242">
                  <c:v>355.74616297882341</c:v>
                </c:pt>
                <c:pt idx="2243">
                  <c:v>357.84417323057352</c:v>
                </c:pt>
                <c:pt idx="2244">
                  <c:v>359.05875434004912</c:v>
                </c:pt>
                <c:pt idx="2245">
                  <c:v>359.68033408431023</c:v>
                </c:pt>
                <c:pt idx="2246">
                  <c:v>360.78774627236157</c:v>
                </c:pt>
                <c:pt idx="2247">
                  <c:v>358.48004216435788</c:v>
                </c:pt>
                <c:pt idx="2248">
                  <c:v>356.87893847827843</c:v>
                </c:pt>
                <c:pt idx="2249">
                  <c:v>358.21211986079709</c:v>
                </c:pt>
                <c:pt idx="2250">
                  <c:v>360.91992127545154</c:v>
                </c:pt>
                <c:pt idx="2251">
                  <c:v>361.90587535255531</c:v>
                </c:pt>
                <c:pt idx="2252">
                  <c:v>359.76606922144975</c:v>
                </c:pt>
                <c:pt idx="2253">
                  <c:v>361.85586318922395</c:v>
                </c:pt>
                <c:pt idx="2254">
                  <c:v>363.02400443274905</c:v>
                </c:pt>
                <c:pt idx="2255">
                  <c:v>364.1635672972277</c:v>
                </c:pt>
                <c:pt idx="2256">
                  <c:v>363.83848823557395</c:v>
                </c:pt>
                <c:pt idx="2257">
                  <c:v>361.00208411521015</c:v>
                </c:pt>
                <c:pt idx="2258">
                  <c:v>356.84357273420846</c:v>
                </c:pt>
                <c:pt idx="2259">
                  <c:v>357.92990836771293</c:v>
                </c:pt>
                <c:pt idx="2260">
                  <c:v>361.85586318922395</c:v>
                </c:pt>
                <c:pt idx="2261">
                  <c:v>361.77012805208454</c:v>
                </c:pt>
                <c:pt idx="2262">
                  <c:v>360.6698604587948</c:v>
                </c:pt>
                <c:pt idx="2263">
                  <c:v>361.47362736947719</c:v>
                </c:pt>
                <c:pt idx="2264">
                  <c:v>362.70964226323775</c:v>
                </c:pt>
                <c:pt idx="2265">
                  <c:v>361.40932601662263</c:v>
                </c:pt>
                <c:pt idx="2266">
                  <c:v>359.705340165976</c:v>
                </c:pt>
                <c:pt idx="2267">
                  <c:v>362.30954495658688</c:v>
                </c:pt>
                <c:pt idx="2268">
                  <c:v>364.32432067936418</c:v>
                </c:pt>
                <c:pt idx="2269">
                  <c:v>364.17785648675095</c:v>
                </c:pt>
                <c:pt idx="2270">
                  <c:v>360.73058951426862</c:v>
                </c:pt>
                <c:pt idx="2271">
                  <c:v>357.97277593628274</c:v>
                </c:pt>
                <c:pt idx="2272">
                  <c:v>360.15902193333881</c:v>
                </c:pt>
                <c:pt idx="2273">
                  <c:v>362.72035915538021</c:v>
                </c:pt>
                <c:pt idx="2274">
                  <c:v>363.78133147748093</c:v>
                </c:pt>
                <c:pt idx="2275">
                  <c:v>364.61724906459068</c:v>
                </c:pt>
                <c:pt idx="2276">
                  <c:v>364.27073621865202</c:v>
                </c:pt>
                <c:pt idx="2277">
                  <c:v>366.07117409858068</c:v>
                </c:pt>
                <c:pt idx="2278">
                  <c:v>366.30337342833337</c:v>
                </c:pt>
                <c:pt idx="2279">
                  <c:v>365.83897476882794</c:v>
                </c:pt>
                <c:pt idx="2280">
                  <c:v>366.19263220952826</c:v>
                </c:pt>
                <c:pt idx="2281">
                  <c:v>366.30694572571412</c:v>
                </c:pt>
                <c:pt idx="2282">
                  <c:v>364.52436933268962</c:v>
                </c:pt>
                <c:pt idx="2283">
                  <c:v>363.38837876559177</c:v>
                </c:pt>
                <c:pt idx="2284">
                  <c:v>364.84587609696257</c:v>
                </c:pt>
                <c:pt idx="2285">
                  <c:v>366.62845248998713</c:v>
                </c:pt>
                <c:pt idx="2286">
                  <c:v>366.96782074116413</c:v>
                </c:pt>
                <c:pt idx="2287">
                  <c:v>367.12500182591987</c:v>
                </c:pt>
                <c:pt idx="2288">
                  <c:v>366.68560924808008</c:v>
                </c:pt>
                <c:pt idx="2289">
                  <c:v>367.36434575043415</c:v>
                </c:pt>
                <c:pt idx="2290">
                  <c:v>366.7784889799812</c:v>
                </c:pt>
                <c:pt idx="2291">
                  <c:v>367.36791804781495</c:v>
                </c:pt>
                <c:pt idx="2292">
                  <c:v>367.44293629281191</c:v>
                </c:pt>
                <c:pt idx="2293">
                  <c:v>367.37863493995741</c:v>
                </c:pt>
                <c:pt idx="2294">
                  <c:v>367.6751356225646</c:v>
                </c:pt>
                <c:pt idx="2295">
                  <c:v>366.94995925426008</c:v>
                </c:pt>
                <c:pt idx="2296">
                  <c:v>366.94995925426008</c:v>
                </c:pt>
                <c:pt idx="2297">
                  <c:v>367.20716466567848</c:v>
                </c:pt>
                <c:pt idx="2298">
                  <c:v>360.41265504737646</c:v>
                </c:pt>
                <c:pt idx="2299">
                  <c:v>361.54507331709345</c:v>
                </c:pt>
                <c:pt idx="2300">
                  <c:v>362.96327537727529</c:v>
                </c:pt>
                <c:pt idx="2301">
                  <c:v>363.96709094128317</c:v>
                </c:pt>
                <c:pt idx="2302">
                  <c:v>364.7279902833958</c:v>
                </c:pt>
                <c:pt idx="2303">
                  <c:v>364.60295987506743</c:v>
                </c:pt>
                <c:pt idx="2304">
                  <c:v>365.0709308319536</c:v>
                </c:pt>
                <c:pt idx="2305">
                  <c:v>364.45292338507329</c:v>
                </c:pt>
                <c:pt idx="2306">
                  <c:v>363.78133147748093</c:v>
                </c:pt>
                <c:pt idx="2307">
                  <c:v>363.59199971629801</c:v>
                </c:pt>
                <c:pt idx="2308">
                  <c:v>363.07044429869967</c:v>
                </c:pt>
                <c:pt idx="2309">
                  <c:v>363.38480646821102</c:v>
                </c:pt>
                <c:pt idx="2310">
                  <c:v>359.04089285314507</c:v>
                </c:pt>
                <c:pt idx="2311">
                  <c:v>359.78393070835375</c:v>
                </c:pt>
                <c:pt idx="2312">
                  <c:v>360.58055302427454</c:v>
                </c:pt>
                <c:pt idx="2313">
                  <c:v>361.19498817377399</c:v>
                </c:pt>
                <c:pt idx="2314">
                  <c:v>361.74512197041884</c:v>
                </c:pt>
                <c:pt idx="2315">
                  <c:v>361.58794088566316</c:v>
                </c:pt>
                <c:pt idx="2316">
                  <c:v>360.82704154355048</c:v>
                </c:pt>
                <c:pt idx="2317">
                  <c:v>360.56626383475123</c:v>
                </c:pt>
                <c:pt idx="2318">
                  <c:v>360.6234205928443</c:v>
                </c:pt>
                <c:pt idx="2319">
                  <c:v>360.23761247571679</c:v>
                </c:pt>
                <c:pt idx="2320">
                  <c:v>359.88038273763561</c:v>
                </c:pt>
                <c:pt idx="2321">
                  <c:v>360.19117260976617</c:v>
                </c:pt>
                <c:pt idx="2322">
                  <c:v>359.25880299337456</c:v>
                </c:pt>
                <c:pt idx="2323">
                  <c:v>359.54101448645861</c:v>
                </c:pt>
                <c:pt idx="2324">
                  <c:v>359.1552063693311</c:v>
                </c:pt>
                <c:pt idx="2325">
                  <c:v>358.38001783769511</c:v>
                </c:pt>
                <c:pt idx="2326">
                  <c:v>359.1587786667119</c:v>
                </c:pt>
                <c:pt idx="2327">
                  <c:v>357.59054011653592</c:v>
                </c:pt>
                <c:pt idx="2328">
                  <c:v>358.38359013507596</c:v>
                </c:pt>
                <c:pt idx="2329">
                  <c:v>358.07637256032621</c:v>
                </c:pt>
                <c:pt idx="2330">
                  <c:v>357.45836511344601</c:v>
                </c:pt>
                <c:pt idx="2331">
                  <c:v>357.4333590317803</c:v>
                </c:pt>
                <c:pt idx="2332">
                  <c:v>356.07409987838184</c:v>
                </c:pt>
                <c:pt idx="2333">
                  <c:v>355.8404716296767</c:v>
                </c:pt>
                <c:pt idx="2334">
                  <c:v>355.49753108111889</c:v>
                </c:pt>
                <c:pt idx="2335">
                  <c:v>354.77878484809986</c:v>
                </c:pt>
                <c:pt idx="2336">
                  <c:v>354.95096958185491</c:v>
                </c:pt>
                <c:pt idx="2337">
                  <c:v>354.19007023974223</c:v>
                </c:pt>
                <c:pt idx="2338">
                  <c:v>353.57170556312388</c:v>
                </c:pt>
                <c:pt idx="2339">
                  <c:v>353.54062657591084</c:v>
                </c:pt>
                <c:pt idx="2340">
                  <c:v>353.01335548250313</c:v>
                </c:pt>
                <c:pt idx="2341">
                  <c:v>352.62004554087588</c:v>
                </c:pt>
                <c:pt idx="2342">
                  <c:v>352.15707580032284</c:v>
                </c:pt>
                <c:pt idx="2343">
                  <c:v>350.72136948297504</c:v>
                </c:pt>
                <c:pt idx="2344">
                  <c:v>350.39843379974974</c:v>
                </c:pt>
                <c:pt idx="2345">
                  <c:v>346.42282404464538</c:v>
                </c:pt>
                <c:pt idx="2346">
                  <c:v>348.11680746262584</c:v>
                </c:pt>
                <c:pt idx="2347">
                  <c:v>348.58156335186931</c:v>
                </c:pt>
                <c:pt idx="2348">
                  <c:v>348.32078564307011</c:v>
                </c:pt>
                <c:pt idx="2349">
                  <c:v>347.55417062514817</c:v>
                </c:pt>
                <c:pt idx="2350">
                  <c:v>345.97235734492517</c:v>
                </c:pt>
                <c:pt idx="2351">
                  <c:v>341.38016906189301</c:v>
                </c:pt>
                <c:pt idx="2352">
                  <c:v>341.99710481955901</c:v>
                </c:pt>
                <c:pt idx="2353">
                  <c:v>343.67108337220685</c:v>
                </c:pt>
                <c:pt idx="2354">
                  <c:v>343.68394364277788</c:v>
                </c:pt>
                <c:pt idx="2355">
                  <c:v>343.53104931487911</c:v>
                </c:pt>
                <c:pt idx="2356">
                  <c:v>341.12653594785542</c:v>
                </c:pt>
                <c:pt idx="2357">
                  <c:v>337.87074411498452</c:v>
                </c:pt>
                <c:pt idx="2358">
                  <c:v>338.22976000175595</c:v>
                </c:pt>
                <c:pt idx="2359">
                  <c:v>338.88849163877745</c:v>
                </c:pt>
                <c:pt idx="2360">
                  <c:v>340.05734734177872</c:v>
                </c:pt>
                <c:pt idx="2361">
                  <c:v>339.74834361833865</c:v>
                </c:pt>
                <c:pt idx="2362">
                  <c:v>338.22440155568478</c:v>
                </c:pt>
                <c:pt idx="2363">
                  <c:v>337.73499681451375</c:v>
                </c:pt>
                <c:pt idx="2364">
                  <c:v>336.61508158562958</c:v>
                </c:pt>
                <c:pt idx="2365">
                  <c:v>337.05161632556462</c:v>
                </c:pt>
                <c:pt idx="2366">
                  <c:v>336.50898435341946</c:v>
                </c:pt>
                <c:pt idx="2367">
                  <c:v>335.65413359019141</c:v>
                </c:pt>
                <c:pt idx="2368">
                  <c:v>335.67449568526212</c:v>
                </c:pt>
                <c:pt idx="2369">
                  <c:v>334.39954275005073</c:v>
                </c:pt>
                <c:pt idx="2370">
                  <c:v>333.93621577975949</c:v>
                </c:pt>
                <c:pt idx="2371">
                  <c:v>333.77939192474196</c:v>
                </c:pt>
                <c:pt idx="2372">
                  <c:v>329.53193033895798</c:v>
                </c:pt>
                <c:pt idx="2373">
                  <c:v>329.90094865839575</c:v>
                </c:pt>
                <c:pt idx="2374">
                  <c:v>331.04622719868365</c:v>
                </c:pt>
                <c:pt idx="2375">
                  <c:v>327.56538063082161</c:v>
                </c:pt>
                <c:pt idx="2376">
                  <c:v>325.78387592701137</c:v>
                </c:pt>
                <c:pt idx="2377">
                  <c:v>325.8799707265552</c:v>
                </c:pt>
                <c:pt idx="2378">
                  <c:v>326.79626500473313</c:v>
                </c:pt>
                <c:pt idx="2379">
                  <c:v>327.45249603358809</c:v>
                </c:pt>
                <c:pt idx="2380">
                  <c:v>323.27505147646798</c:v>
                </c:pt>
                <c:pt idx="2381">
                  <c:v>320.54331566936202</c:v>
                </c:pt>
                <c:pt idx="2382">
                  <c:v>321.56927947713081</c:v>
                </c:pt>
                <c:pt idx="2383">
                  <c:v>321.59392832905849</c:v>
                </c:pt>
                <c:pt idx="2384">
                  <c:v>318.26883392699978</c:v>
                </c:pt>
                <c:pt idx="2385">
                  <c:v>319.78956092201093</c:v>
                </c:pt>
                <c:pt idx="2386">
                  <c:v>320.1360737679496</c:v>
                </c:pt>
                <c:pt idx="2387">
                  <c:v>313.51982178895003</c:v>
                </c:pt>
                <c:pt idx="2388">
                  <c:v>313.10293468460941</c:v>
                </c:pt>
                <c:pt idx="2389">
                  <c:v>314.18569802073313</c:v>
                </c:pt>
                <c:pt idx="2390">
                  <c:v>313.97028848867023</c:v>
                </c:pt>
                <c:pt idx="2391">
                  <c:v>311.81154918144631</c:v>
                </c:pt>
                <c:pt idx="2392">
                  <c:v>312.63496372772312</c:v>
                </c:pt>
                <c:pt idx="2393">
                  <c:v>307.59873888025624</c:v>
                </c:pt>
                <c:pt idx="2394">
                  <c:v>307.68090172001484</c:v>
                </c:pt>
                <c:pt idx="2395">
                  <c:v>309.80641866159726</c:v>
                </c:pt>
                <c:pt idx="2396">
                  <c:v>309.75426311983745</c:v>
                </c:pt>
                <c:pt idx="2397">
                  <c:v>304.20541359822408</c:v>
                </c:pt>
                <c:pt idx="2398">
                  <c:v>304.82520719379477</c:v>
                </c:pt>
                <c:pt idx="2399">
                  <c:v>305.53359376440949</c:v>
                </c:pt>
                <c:pt idx="2400">
                  <c:v>303.5041716223709</c:v>
                </c:pt>
                <c:pt idx="2401">
                  <c:v>303.37664060587599</c:v>
                </c:pt>
                <c:pt idx="2402">
                  <c:v>304.50298597004559</c:v>
                </c:pt>
                <c:pt idx="2403">
                  <c:v>299.5467805839088</c:v>
                </c:pt>
                <c:pt idx="2404">
                  <c:v>299.79576971135128</c:v>
                </c:pt>
                <c:pt idx="2405">
                  <c:v>301.11930589094169</c:v>
                </c:pt>
                <c:pt idx="2406">
                  <c:v>297.41340458808861</c:v>
                </c:pt>
                <c:pt idx="2407">
                  <c:v>297.87744601785596</c:v>
                </c:pt>
                <c:pt idx="2408">
                  <c:v>299.83863727992104</c:v>
                </c:pt>
                <c:pt idx="2409">
                  <c:v>299.83899450965913</c:v>
                </c:pt>
                <c:pt idx="2410">
                  <c:v>297.76098912324153</c:v>
                </c:pt>
                <c:pt idx="2411">
                  <c:v>294.0336540361036</c:v>
                </c:pt>
                <c:pt idx="2412">
                  <c:v>294.72989479562358</c:v>
                </c:pt>
                <c:pt idx="2413">
                  <c:v>296.77896457325664</c:v>
                </c:pt>
                <c:pt idx="2414">
                  <c:v>297.08153816141129</c:v>
                </c:pt>
                <c:pt idx="2415">
                  <c:v>295.94483313483732</c:v>
                </c:pt>
                <c:pt idx="2416">
                  <c:v>293.74929916459104</c:v>
                </c:pt>
                <c:pt idx="2417">
                  <c:v>291.04399835810312</c:v>
                </c:pt>
                <c:pt idx="2418">
                  <c:v>291.5619814783206</c:v>
                </c:pt>
                <c:pt idx="2419">
                  <c:v>290.51887064312388</c:v>
                </c:pt>
                <c:pt idx="2420">
                  <c:v>289.12567466460774</c:v>
                </c:pt>
                <c:pt idx="2421">
                  <c:v>290.98184038367697</c:v>
                </c:pt>
                <c:pt idx="2422">
                  <c:v>288.89776209171202</c:v>
                </c:pt>
                <c:pt idx="2423">
                  <c:v>285.59088640629545</c:v>
                </c:pt>
                <c:pt idx="2424">
                  <c:v>288.2536768739518</c:v>
                </c:pt>
                <c:pt idx="2425">
                  <c:v>288.38120789044672</c:v>
                </c:pt>
                <c:pt idx="2426">
                  <c:v>283.27996723064905</c:v>
                </c:pt>
                <c:pt idx="2427">
                  <c:v>282.90380431644968</c:v>
                </c:pt>
                <c:pt idx="2428">
                  <c:v>284.24627367215828</c:v>
                </c:pt>
                <c:pt idx="2429">
                  <c:v>281.18231420863697</c:v>
                </c:pt>
                <c:pt idx="2430">
                  <c:v>280.12419972444081</c:v>
                </c:pt>
                <c:pt idx="2431">
                  <c:v>280.66504554789555</c:v>
                </c:pt>
                <c:pt idx="2432">
                  <c:v>278.49880441617194</c:v>
                </c:pt>
                <c:pt idx="2433">
                  <c:v>278.55667563374107</c:v>
                </c:pt>
                <c:pt idx="2434">
                  <c:v>277.30101310438607</c:v>
                </c:pt>
                <c:pt idx="2435">
                  <c:v>277.30101310438607</c:v>
                </c:pt>
                <c:pt idx="2436">
                  <c:v>278.76101104392342</c:v>
                </c:pt>
                <c:pt idx="2437">
                  <c:v>275.55880367176462</c:v>
                </c:pt>
                <c:pt idx="2438">
                  <c:v>273.61797450477019</c:v>
                </c:pt>
                <c:pt idx="2439">
                  <c:v>276.64585376474542</c:v>
                </c:pt>
                <c:pt idx="2440">
                  <c:v>275.56201873940745</c:v>
                </c:pt>
                <c:pt idx="2441">
                  <c:v>271.96328635797863</c:v>
                </c:pt>
                <c:pt idx="2442">
                  <c:v>273.75229288628867</c:v>
                </c:pt>
                <c:pt idx="2443">
                  <c:v>272.08867399604509</c:v>
                </c:pt>
                <c:pt idx="2444">
                  <c:v>270.00030894722312</c:v>
                </c:pt>
                <c:pt idx="2445">
                  <c:v>271.25704316579237</c:v>
                </c:pt>
                <c:pt idx="2446">
                  <c:v>272.41553920638933</c:v>
                </c:pt>
                <c:pt idx="2447">
                  <c:v>267.14604333995538</c:v>
                </c:pt>
                <c:pt idx="2448">
                  <c:v>268.01303991427812</c:v>
                </c:pt>
                <c:pt idx="2449">
                  <c:v>270.56687531181973</c:v>
                </c:pt>
                <c:pt idx="2450">
                  <c:v>271.44351708907067</c:v>
                </c:pt>
                <c:pt idx="2451">
                  <c:v>270.67618761167256</c:v>
                </c:pt>
                <c:pt idx="2452">
                  <c:v>264.45360280403833</c:v>
                </c:pt>
                <c:pt idx="2453">
                  <c:v>265.20092741610392</c:v>
                </c:pt>
                <c:pt idx="2454">
                  <c:v>266.36013791617705</c:v>
                </c:pt>
                <c:pt idx="2455">
                  <c:v>264.55469881991525</c:v>
                </c:pt>
                <c:pt idx="2456">
                  <c:v>265.73141357715434</c:v>
                </c:pt>
                <c:pt idx="2457">
                  <c:v>262.90858418683769</c:v>
                </c:pt>
                <c:pt idx="2458">
                  <c:v>262.75426093998669</c:v>
                </c:pt>
                <c:pt idx="2459">
                  <c:v>265.73391418532088</c:v>
                </c:pt>
                <c:pt idx="2460">
                  <c:v>263.20401318023073</c:v>
                </c:pt>
                <c:pt idx="2461">
                  <c:v>261.54146597920135</c:v>
                </c:pt>
                <c:pt idx="2462">
                  <c:v>263.71699508411513</c:v>
                </c:pt>
                <c:pt idx="2463">
                  <c:v>264.18067928414439</c:v>
                </c:pt>
                <c:pt idx="2464">
                  <c:v>259.93071709019387</c:v>
                </c:pt>
                <c:pt idx="2465">
                  <c:v>261.44215611201486</c:v>
                </c:pt>
                <c:pt idx="2466">
                  <c:v>263.21115777499233</c:v>
                </c:pt>
                <c:pt idx="2467">
                  <c:v>259.26448362867262</c:v>
                </c:pt>
                <c:pt idx="2468">
                  <c:v>257.18004810696959</c:v>
                </c:pt>
                <c:pt idx="2469">
                  <c:v>258.88617733604485</c:v>
                </c:pt>
                <c:pt idx="2470">
                  <c:v>261.25854002664124</c:v>
                </c:pt>
                <c:pt idx="2471">
                  <c:v>258.25459515911746</c:v>
                </c:pt>
                <c:pt idx="2472">
                  <c:v>255.86972942768818</c:v>
                </c:pt>
                <c:pt idx="2473">
                  <c:v>257.03108330618983</c:v>
                </c:pt>
                <c:pt idx="2474">
                  <c:v>259.85319823703026</c:v>
                </c:pt>
                <c:pt idx="2475">
                  <c:v>255.37425178096976</c:v>
                </c:pt>
                <c:pt idx="2476">
                  <c:v>254.42866466426915</c:v>
                </c:pt>
                <c:pt idx="2477">
                  <c:v>256.75172965101035</c:v>
                </c:pt>
                <c:pt idx="2478">
                  <c:v>258.257095767284</c:v>
                </c:pt>
                <c:pt idx="2479">
                  <c:v>255.86687158978356</c:v>
                </c:pt>
                <c:pt idx="2480">
                  <c:v>251.54117669135979</c:v>
                </c:pt>
                <c:pt idx="2481">
                  <c:v>252.39281238694508</c:v>
                </c:pt>
                <c:pt idx="2482">
                  <c:v>255.25636596740299</c:v>
                </c:pt>
                <c:pt idx="2483">
                  <c:v>254.9409321086774</c:v>
                </c:pt>
                <c:pt idx="2484">
                  <c:v>250.9103089739086</c:v>
                </c:pt>
                <c:pt idx="2485">
                  <c:v>251.21252533232524</c:v>
                </c:pt>
                <c:pt idx="2486">
                  <c:v>252.68288293426696</c:v>
                </c:pt>
                <c:pt idx="2487">
                  <c:v>255.25743765661724</c:v>
                </c:pt>
                <c:pt idx="2488">
                  <c:v>255.83972212968936</c:v>
                </c:pt>
                <c:pt idx="2489">
                  <c:v>249.91435246413863</c:v>
                </c:pt>
                <c:pt idx="2490">
                  <c:v>247.09902489832166</c:v>
                </c:pt>
                <c:pt idx="2491">
                  <c:v>248.33646871103451</c:v>
                </c:pt>
                <c:pt idx="2492">
                  <c:v>250.97568201597744</c:v>
                </c:pt>
                <c:pt idx="2493">
                  <c:v>253.32375308438438</c:v>
                </c:pt>
                <c:pt idx="2494">
                  <c:v>248.7104882468054</c:v>
                </c:pt>
                <c:pt idx="2495">
                  <c:v>245.92909750610613</c:v>
                </c:pt>
                <c:pt idx="2496">
                  <c:v>247.39016713485773</c:v>
                </c:pt>
                <c:pt idx="2497">
                  <c:v>250.26943882379121</c:v>
                </c:pt>
                <c:pt idx="2498">
                  <c:v>245.8294304091815</c:v>
                </c:pt>
                <c:pt idx="2499">
                  <c:v>243.73177738716947</c:v>
                </c:pt>
                <c:pt idx="2500">
                  <c:v>245.5850852683341</c:v>
                </c:pt>
                <c:pt idx="2501">
                  <c:v>246.88611597442534</c:v>
                </c:pt>
                <c:pt idx="2502">
                  <c:v>243.58138366743728</c:v>
                </c:pt>
                <c:pt idx="2503">
                  <c:v>245.48077418481438</c:v>
                </c:pt>
                <c:pt idx="2504">
                  <c:v>243.75642623909707</c:v>
                </c:pt>
                <c:pt idx="2505">
                  <c:v>241.05434050025181</c:v>
                </c:pt>
                <c:pt idx="2506">
                  <c:v>242.09888025440088</c:v>
                </c:pt>
                <c:pt idx="2507">
                  <c:v>245.21392357046781</c:v>
                </c:pt>
                <c:pt idx="2508">
                  <c:v>240.21735122392784</c:v>
                </c:pt>
                <c:pt idx="2509">
                  <c:v>239.60005823652375</c:v>
                </c:pt>
                <c:pt idx="2510">
                  <c:v>242.00421437380939</c:v>
                </c:pt>
                <c:pt idx="2511">
                  <c:v>243.37740548699304</c:v>
                </c:pt>
                <c:pt idx="2512">
                  <c:v>245.05424187754562</c:v>
                </c:pt>
                <c:pt idx="2513">
                  <c:v>237.26877696580667</c:v>
                </c:pt>
                <c:pt idx="2514">
                  <c:v>237.42452913160997</c:v>
                </c:pt>
                <c:pt idx="2515">
                  <c:v>240.54171582610545</c:v>
                </c:pt>
                <c:pt idx="2516">
                  <c:v>241.41228469780904</c:v>
                </c:pt>
                <c:pt idx="2517">
                  <c:v>238.6698319985606</c:v>
                </c:pt>
                <c:pt idx="2518">
                  <c:v>239.29748464836905</c:v>
                </c:pt>
                <c:pt idx="2519">
                  <c:v>240.61137562503131</c:v>
                </c:pt>
                <c:pt idx="2520">
                  <c:v>236.13671592582773</c:v>
                </c:pt>
                <c:pt idx="2521">
                  <c:v>236.87332364575093</c:v>
                </c:pt>
                <c:pt idx="2522">
                  <c:v>238.82415524541162</c:v>
                </c:pt>
                <c:pt idx="2523">
                  <c:v>235.88522619021862</c:v>
                </c:pt>
                <c:pt idx="2524">
                  <c:v>234.31805932925698</c:v>
                </c:pt>
                <c:pt idx="2525">
                  <c:v>236.28925302398835</c:v>
                </c:pt>
                <c:pt idx="2526">
                  <c:v>238.71198510765424</c:v>
                </c:pt>
                <c:pt idx="2527">
                  <c:v>236.42178525681643</c:v>
                </c:pt>
                <c:pt idx="2528">
                  <c:v>233.32531788712967</c:v>
                </c:pt>
                <c:pt idx="2529">
                  <c:v>233.83937148022835</c:v>
                </c:pt>
                <c:pt idx="2530">
                  <c:v>237.05015236610106</c:v>
                </c:pt>
                <c:pt idx="2531">
                  <c:v>232.41473928476105</c:v>
                </c:pt>
                <c:pt idx="2532">
                  <c:v>232.00606846439626</c:v>
                </c:pt>
                <c:pt idx="2533">
                  <c:v>234.24947121954543</c:v>
                </c:pt>
                <c:pt idx="2534">
                  <c:v>235.47083969404463</c:v>
                </c:pt>
                <c:pt idx="2535">
                  <c:v>234.2848369636155</c:v>
                </c:pt>
                <c:pt idx="2536">
                  <c:v>229.89877023945598</c:v>
                </c:pt>
                <c:pt idx="2537">
                  <c:v>230.82542418003834</c:v>
                </c:pt>
                <c:pt idx="2538">
                  <c:v>233.72791580194706</c:v>
                </c:pt>
                <c:pt idx="2539">
                  <c:v>235.54621516877972</c:v>
                </c:pt>
                <c:pt idx="2540">
                  <c:v>229.45116137764043</c:v>
                </c:pt>
                <c:pt idx="2541">
                  <c:v>229.79374469646021</c:v>
                </c:pt>
                <c:pt idx="2542">
                  <c:v>231.26481675787807</c:v>
                </c:pt>
                <c:pt idx="2543">
                  <c:v>231.90104292140043</c:v>
                </c:pt>
                <c:pt idx="2544">
                  <c:v>228.19799945645204</c:v>
                </c:pt>
                <c:pt idx="2545">
                  <c:v>228.39054628527771</c:v>
                </c:pt>
                <c:pt idx="2546">
                  <c:v>231.17122256650077</c:v>
                </c:pt>
                <c:pt idx="2547">
                  <c:v>232.57977942375447</c:v>
                </c:pt>
                <c:pt idx="2548">
                  <c:v>233.62860593476051</c:v>
                </c:pt>
                <c:pt idx="2549">
                  <c:v>226.6940622591307</c:v>
                </c:pt>
                <c:pt idx="2550">
                  <c:v>225.61915797724478</c:v>
                </c:pt>
                <c:pt idx="2551">
                  <c:v>228.16727769897705</c:v>
                </c:pt>
                <c:pt idx="2552">
                  <c:v>230.16312024563604</c:v>
                </c:pt>
                <c:pt idx="2553">
                  <c:v>228.55201412689036</c:v>
                </c:pt>
                <c:pt idx="2554">
                  <c:v>225.84742777987853</c:v>
                </c:pt>
                <c:pt idx="2555">
                  <c:v>226.51866245773294</c:v>
                </c:pt>
                <c:pt idx="2556">
                  <c:v>229.4565198237116</c:v>
                </c:pt>
                <c:pt idx="2557">
                  <c:v>227.77146714918322</c:v>
                </c:pt>
                <c:pt idx="2558">
                  <c:v>223.93803482983523</c:v>
                </c:pt>
                <c:pt idx="2559">
                  <c:v>224.84432667534693</c:v>
                </c:pt>
                <c:pt idx="2560">
                  <c:v>226.2382371133393</c:v>
                </c:pt>
                <c:pt idx="2561">
                  <c:v>228.62274561503042</c:v>
                </c:pt>
                <c:pt idx="2562">
                  <c:v>222.94100663085098</c:v>
                </c:pt>
                <c:pt idx="2563">
                  <c:v>222.24905262818791</c:v>
                </c:pt>
                <c:pt idx="2564">
                  <c:v>224.78216870092078</c:v>
                </c:pt>
                <c:pt idx="2565">
                  <c:v>226.25324076233866</c:v>
                </c:pt>
                <c:pt idx="2566">
                  <c:v>226.55581435049334</c:v>
                </c:pt>
                <c:pt idx="2567">
                  <c:v>220.51184441189963</c:v>
                </c:pt>
                <c:pt idx="2568">
                  <c:v>220.88300610976589</c:v>
                </c:pt>
                <c:pt idx="2569">
                  <c:v>224.09307253616242</c:v>
                </c:pt>
                <c:pt idx="2570">
                  <c:v>226.56831739132622</c:v>
                </c:pt>
                <c:pt idx="2571">
                  <c:v>223.04746109279907</c:v>
                </c:pt>
                <c:pt idx="2572">
                  <c:v>219.21259985449876</c:v>
                </c:pt>
                <c:pt idx="2573">
                  <c:v>220.38538508461892</c:v>
                </c:pt>
                <c:pt idx="2574">
                  <c:v>223.24429467848179</c:v>
                </c:pt>
                <c:pt idx="2575">
                  <c:v>225.52413486691518</c:v>
                </c:pt>
                <c:pt idx="2576">
                  <c:v>226.84231260043435</c:v>
                </c:pt>
                <c:pt idx="2577">
                  <c:v>227.54641241419213</c:v>
                </c:pt>
                <c:pt idx="2578">
                  <c:v>228.62881852057782</c:v>
                </c:pt>
                <c:pt idx="2579">
                  <c:v>218.5106434191695</c:v>
                </c:pt>
                <c:pt idx="2580">
                  <c:v>216.91525540889936</c:v>
                </c:pt>
                <c:pt idx="2581">
                  <c:v>218.6699678823536</c:v>
                </c:pt>
                <c:pt idx="2582">
                  <c:v>220.99696239621375</c:v>
                </c:pt>
                <c:pt idx="2583">
                  <c:v>222.90849872468553</c:v>
                </c:pt>
                <c:pt idx="2584">
                  <c:v>218.65567869283041</c:v>
                </c:pt>
                <c:pt idx="2585">
                  <c:v>218.33238577986702</c:v>
                </c:pt>
                <c:pt idx="2586">
                  <c:v>220.14782730879503</c:v>
                </c:pt>
                <c:pt idx="2587">
                  <c:v>219.33334350597016</c:v>
                </c:pt>
                <c:pt idx="2588">
                  <c:v>215.63030004102177</c:v>
                </c:pt>
                <c:pt idx="2589">
                  <c:v>215.52848956566868</c:v>
                </c:pt>
                <c:pt idx="2590">
                  <c:v>218.12412084256576</c:v>
                </c:pt>
                <c:pt idx="2591">
                  <c:v>219.81738980107002</c:v>
                </c:pt>
                <c:pt idx="2592">
                  <c:v>213.94310398806482</c:v>
                </c:pt>
                <c:pt idx="2593">
                  <c:v>213.09361167090802</c:v>
                </c:pt>
                <c:pt idx="2594">
                  <c:v>215.59993551328486</c:v>
                </c:pt>
                <c:pt idx="2595">
                  <c:v>217.83333583576777</c:v>
                </c:pt>
                <c:pt idx="2596">
                  <c:v>214.72900941184324</c:v>
                </c:pt>
                <c:pt idx="2597">
                  <c:v>212.71780598644676</c:v>
                </c:pt>
                <c:pt idx="2598">
                  <c:v>215.08338131201964</c:v>
                </c:pt>
                <c:pt idx="2599">
                  <c:v>216.15792836416753</c:v>
                </c:pt>
                <c:pt idx="2600">
                  <c:v>211.30924912919306</c:v>
                </c:pt>
                <c:pt idx="2601">
                  <c:v>211.63039866372796</c:v>
                </c:pt>
                <c:pt idx="2602">
                  <c:v>214.10850135679638</c:v>
                </c:pt>
                <c:pt idx="2603">
                  <c:v>216.36690776094494</c:v>
                </c:pt>
                <c:pt idx="2604">
                  <c:v>217.09208412924949</c:v>
                </c:pt>
                <c:pt idx="2605">
                  <c:v>211.22172784336325</c:v>
                </c:pt>
                <c:pt idx="2606">
                  <c:v>209.6152657112126</c:v>
                </c:pt>
                <c:pt idx="2607">
                  <c:v>211.54823582396935</c:v>
                </c:pt>
                <c:pt idx="2608">
                  <c:v>214.17566054755562</c:v>
                </c:pt>
                <c:pt idx="2609">
                  <c:v>215.2009098958483</c:v>
                </c:pt>
                <c:pt idx="2610">
                  <c:v>215.59314814826132</c:v>
                </c:pt>
                <c:pt idx="2611">
                  <c:v>210.64444458662419</c:v>
                </c:pt>
                <c:pt idx="2612">
                  <c:v>208.77113184012705</c:v>
                </c:pt>
                <c:pt idx="2613">
                  <c:v>211.64826015063201</c:v>
                </c:pt>
                <c:pt idx="2614">
                  <c:v>212.66993720154395</c:v>
                </c:pt>
                <c:pt idx="2615">
                  <c:v>215.78283713918239</c:v>
                </c:pt>
                <c:pt idx="2616">
                  <c:v>209.12407482135112</c:v>
                </c:pt>
                <c:pt idx="2617">
                  <c:v>207.36257498287344</c:v>
                </c:pt>
                <c:pt idx="2618">
                  <c:v>209.85425240598889</c:v>
                </c:pt>
                <c:pt idx="2619">
                  <c:v>210.6430156676719</c:v>
                </c:pt>
                <c:pt idx="2620">
                  <c:v>211.64147278560847</c:v>
                </c:pt>
                <c:pt idx="2621">
                  <c:v>207.07822011136085</c:v>
                </c:pt>
                <c:pt idx="2622">
                  <c:v>207.66479134128997</c:v>
                </c:pt>
                <c:pt idx="2623">
                  <c:v>210.33365471449363</c:v>
                </c:pt>
                <c:pt idx="2624">
                  <c:v>207.79303681726108</c:v>
                </c:pt>
                <c:pt idx="2625">
                  <c:v>205.70824406581991</c:v>
                </c:pt>
                <c:pt idx="2626">
                  <c:v>208.32709527569227</c:v>
                </c:pt>
                <c:pt idx="2627">
                  <c:v>209.67420861799604</c:v>
                </c:pt>
                <c:pt idx="2628">
                  <c:v>205.75789899941319</c:v>
                </c:pt>
                <c:pt idx="2629">
                  <c:v>203.65274415290139</c:v>
                </c:pt>
                <c:pt idx="2630">
                  <c:v>205.43067655933092</c:v>
                </c:pt>
                <c:pt idx="2631">
                  <c:v>208.2781548015752</c:v>
                </c:pt>
                <c:pt idx="2632">
                  <c:v>209.85246625729849</c:v>
                </c:pt>
                <c:pt idx="2633">
                  <c:v>207.60584843450658</c:v>
                </c:pt>
                <c:pt idx="2634">
                  <c:v>202.71430163096247</c:v>
                </c:pt>
                <c:pt idx="2635">
                  <c:v>203.56415117785735</c:v>
                </c:pt>
                <c:pt idx="2636">
                  <c:v>206.54058935554883</c:v>
                </c:pt>
                <c:pt idx="2637">
                  <c:v>208.15562500141337</c:v>
                </c:pt>
                <c:pt idx="2638">
                  <c:v>210.14718079121536</c:v>
                </c:pt>
                <c:pt idx="2639">
                  <c:v>202.57641095206318</c:v>
                </c:pt>
                <c:pt idx="2640">
                  <c:v>202.16559675326994</c:v>
                </c:pt>
                <c:pt idx="2641">
                  <c:v>204.38399342675336</c:v>
                </c:pt>
                <c:pt idx="2642">
                  <c:v>206.25051880822704</c:v>
                </c:pt>
                <c:pt idx="2643">
                  <c:v>208.52035656399414</c:v>
                </c:pt>
                <c:pt idx="2644">
                  <c:v>208.05667236396491</c:v>
                </c:pt>
                <c:pt idx="2645">
                  <c:v>203.01473184068865</c:v>
                </c:pt>
                <c:pt idx="2646">
                  <c:v>200.81776895149005</c:v>
                </c:pt>
                <c:pt idx="2647">
                  <c:v>202.60534656084772</c:v>
                </c:pt>
                <c:pt idx="2648">
                  <c:v>205.12810297117625</c:v>
                </c:pt>
                <c:pt idx="2649">
                  <c:v>207.83233208844999</c:v>
                </c:pt>
                <c:pt idx="2650">
                  <c:v>206.97962470365047</c:v>
                </c:pt>
                <c:pt idx="2651">
                  <c:v>199.59032757144348</c:v>
                </c:pt>
                <c:pt idx="2652">
                  <c:v>201.97483607313464</c:v>
                </c:pt>
                <c:pt idx="2653">
                  <c:v>203.36910374086506</c:v>
                </c:pt>
                <c:pt idx="2654">
                  <c:v>205.70288561974874</c:v>
                </c:pt>
                <c:pt idx="2655">
                  <c:v>204.40256937313362</c:v>
                </c:pt>
                <c:pt idx="2656">
                  <c:v>198.67296160405124</c:v>
                </c:pt>
                <c:pt idx="2657">
                  <c:v>200.88599983146349</c:v>
                </c:pt>
                <c:pt idx="2658">
                  <c:v>202.27812412076545</c:v>
                </c:pt>
                <c:pt idx="2659">
                  <c:v>204.83874688333057</c:v>
                </c:pt>
                <c:pt idx="2660">
                  <c:v>206.04332556013998</c:v>
                </c:pt>
                <c:pt idx="2661">
                  <c:v>198.16355199754764</c:v>
                </c:pt>
                <c:pt idx="2662">
                  <c:v>197.16009366327791</c:v>
                </c:pt>
                <c:pt idx="2663">
                  <c:v>198.66974653640855</c:v>
                </c:pt>
                <c:pt idx="2664">
                  <c:v>201.68512275555088</c:v>
                </c:pt>
                <c:pt idx="2665">
                  <c:v>202.76574271324614</c:v>
                </c:pt>
                <c:pt idx="2666">
                  <c:v>201.49221869698709</c:v>
                </c:pt>
                <c:pt idx="2667">
                  <c:v>196.77964399222159</c:v>
                </c:pt>
                <c:pt idx="2668">
                  <c:v>197.51839509057322</c:v>
                </c:pt>
                <c:pt idx="2669">
                  <c:v>200.60593171680793</c:v>
                </c:pt>
                <c:pt idx="2670">
                  <c:v>201.55544836062745</c:v>
                </c:pt>
                <c:pt idx="2671">
                  <c:v>203.91780861855756</c:v>
                </c:pt>
                <c:pt idx="2672">
                  <c:v>204.1500079483103</c:v>
                </c:pt>
                <c:pt idx="2673">
                  <c:v>197.94064064098507</c:v>
                </c:pt>
                <c:pt idx="2674">
                  <c:v>194.38298967943561</c:v>
                </c:pt>
                <c:pt idx="2675">
                  <c:v>196.46778243087681</c:v>
                </c:pt>
                <c:pt idx="2676">
                  <c:v>197.85704888227411</c:v>
                </c:pt>
                <c:pt idx="2677">
                  <c:v>200.93351138662831</c:v>
                </c:pt>
                <c:pt idx="2678">
                  <c:v>201.95054445094513</c:v>
                </c:pt>
                <c:pt idx="2679">
                  <c:v>204.47830207760683</c:v>
                </c:pt>
                <c:pt idx="2680">
                  <c:v>198.50970761374819</c:v>
                </c:pt>
                <c:pt idx="2681">
                  <c:v>193.80177689557775</c:v>
                </c:pt>
                <c:pt idx="2682">
                  <c:v>194.08827514551876</c:v>
                </c:pt>
                <c:pt idx="2683">
                  <c:v>195.12709922385855</c:v>
                </c:pt>
                <c:pt idx="2684">
                  <c:v>198.58258248031672</c:v>
                </c:pt>
                <c:pt idx="2685">
                  <c:v>200.689880705257</c:v>
                </c:pt>
                <c:pt idx="2686">
                  <c:v>199.84038838810022</c:v>
                </c:pt>
                <c:pt idx="2687">
                  <c:v>192.71972801893014</c:v>
                </c:pt>
                <c:pt idx="2688">
                  <c:v>192.98336356563399</c:v>
                </c:pt>
                <c:pt idx="2689">
                  <c:v>195.68580653421733</c:v>
                </c:pt>
                <c:pt idx="2690">
                  <c:v>198.47112680203543</c:v>
                </c:pt>
                <c:pt idx="2691">
                  <c:v>199.53888648915978</c:v>
                </c:pt>
                <c:pt idx="2692">
                  <c:v>192.22817989933063</c:v>
                </c:pt>
                <c:pt idx="2693">
                  <c:v>191.62803393935442</c:v>
                </c:pt>
                <c:pt idx="2694">
                  <c:v>192.93513755099303</c:v>
                </c:pt>
                <c:pt idx="2695">
                  <c:v>195.63936666826677</c:v>
                </c:pt>
                <c:pt idx="2696">
                  <c:v>196.90646054924036</c:v>
                </c:pt>
                <c:pt idx="2697">
                  <c:v>190.64958168675031</c:v>
                </c:pt>
                <c:pt idx="2698">
                  <c:v>190.47168127718592</c:v>
                </c:pt>
                <c:pt idx="2699">
                  <c:v>191.87916644522542</c:v>
                </c:pt>
                <c:pt idx="2700">
                  <c:v>194.66127164540083</c:v>
                </c:pt>
                <c:pt idx="2701">
                  <c:v>196.08018816505884</c:v>
                </c:pt>
                <c:pt idx="2702">
                  <c:v>192.77688477702313</c:v>
                </c:pt>
                <c:pt idx="2703">
                  <c:v>188.05787993697214</c:v>
                </c:pt>
                <c:pt idx="2704">
                  <c:v>188.90808671360509</c:v>
                </c:pt>
                <c:pt idx="2705">
                  <c:v>191.69340698142324</c:v>
                </c:pt>
                <c:pt idx="2706">
                  <c:v>193.08088728413009</c:v>
                </c:pt>
                <c:pt idx="2707">
                  <c:v>194.85774800134536</c:v>
                </c:pt>
                <c:pt idx="2708">
                  <c:v>188.08395770785205</c:v>
                </c:pt>
                <c:pt idx="2709">
                  <c:v>187.61920181860859</c:v>
                </c:pt>
                <c:pt idx="2710">
                  <c:v>189.81509301859296</c:v>
                </c:pt>
                <c:pt idx="2711">
                  <c:v>192.84975964359168</c:v>
                </c:pt>
                <c:pt idx="2712">
                  <c:v>193.63923736475087</c:v>
                </c:pt>
                <c:pt idx="2713">
                  <c:v>188.1639771691822</c:v>
                </c:pt>
                <c:pt idx="2714">
                  <c:v>186.24458178647262</c:v>
                </c:pt>
                <c:pt idx="2715">
                  <c:v>187.68957607701054</c:v>
                </c:pt>
                <c:pt idx="2716">
                  <c:v>190.77782716272145</c:v>
                </c:pt>
                <c:pt idx="2717">
                  <c:v>191.51514934212079</c:v>
                </c:pt>
                <c:pt idx="2718">
                  <c:v>190.89928527366902</c:v>
                </c:pt>
                <c:pt idx="2719">
                  <c:v>186.95153943813506</c:v>
                </c:pt>
                <c:pt idx="2720">
                  <c:v>185.82269346579886</c:v>
                </c:pt>
                <c:pt idx="2721">
                  <c:v>188.62658967999721</c:v>
                </c:pt>
                <c:pt idx="2722">
                  <c:v>189.71542592166833</c:v>
                </c:pt>
                <c:pt idx="2723">
                  <c:v>188.788771981086</c:v>
                </c:pt>
                <c:pt idx="2724">
                  <c:v>185.4918987283358</c:v>
                </c:pt>
                <c:pt idx="2725">
                  <c:v>185.93021961696127</c:v>
                </c:pt>
                <c:pt idx="2726">
                  <c:v>188.58050704378471</c:v>
                </c:pt>
                <c:pt idx="2727">
                  <c:v>189.8954697096612</c:v>
                </c:pt>
                <c:pt idx="2728">
                  <c:v>188.96774407986464</c:v>
                </c:pt>
                <c:pt idx="2729">
                  <c:v>183.06237927964639</c:v>
                </c:pt>
                <c:pt idx="2730">
                  <c:v>183.83899673023467</c:v>
                </c:pt>
                <c:pt idx="2731">
                  <c:v>186.43677138556023</c:v>
                </c:pt>
                <c:pt idx="2732">
                  <c:v>187.90605729828769</c:v>
                </c:pt>
                <c:pt idx="2733">
                  <c:v>189.45750605077382</c:v>
                </c:pt>
                <c:pt idx="2734">
                  <c:v>182.5976233904029</c:v>
                </c:pt>
                <c:pt idx="2735">
                  <c:v>182.79981542215683</c:v>
                </c:pt>
                <c:pt idx="2736">
                  <c:v>185.34686345467486</c:v>
                </c:pt>
                <c:pt idx="2737">
                  <c:v>186.73755882502451</c:v>
                </c:pt>
                <c:pt idx="2738">
                  <c:v>189.43392888806045</c:v>
                </c:pt>
                <c:pt idx="2739">
                  <c:v>186.55608611807929</c:v>
                </c:pt>
                <c:pt idx="2740">
                  <c:v>182.9737863046023</c:v>
                </c:pt>
                <c:pt idx="2741">
                  <c:v>182.74158697484958</c:v>
                </c:pt>
                <c:pt idx="2742">
                  <c:v>183.88686551513754</c:v>
                </c:pt>
                <c:pt idx="2743">
                  <c:v>186.74184558188151</c:v>
                </c:pt>
                <c:pt idx="2744">
                  <c:v>188.71768326320787</c:v>
                </c:pt>
                <c:pt idx="2745">
                  <c:v>190.16482093217434</c:v>
                </c:pt>
                <c:pt idx="2746">
                  <c:v>186.84222713828225</c:v>
                </c:pt>
                <c:pt idx="2747">
                  <c:v>180.98937510956191</c:v>
                </c:pt>
                <c:pt idx="2748">
                  <c:v>181.76063411407895</c:v>
                </c:pt>
                <c:pt idx="2749">
                  <c:v>184.08119849265364</c:v>
                </c:pt>
                <c:pt idx="2750">
                  <c:v>185.46867879536055</c:v>
                </c:pt>
                <c:pt idx="2751">
                  <c:v>188.35723845748407</c:v>
                </c:pt>
                <c:pt idx="2752">
                  <c:v>187.10800606341456</c:v>
                </c:pt>
                <c:pt idx="2753">
                  <c:v>182.18002182658614</c:v>
                </c:pt>
                <c:pt idx="2754">
                  <c:v>179.71585109330294</c:v>
                </c:pt>
                <c:pt idx="2755">
                  <c:v>180.9490081491588</c:v>
                </c:pt>
                <c:pt idx="2756">
                  <c:v>183.86936125797155</c:v>
                </c:pt>
                <c:pt idx="2757">
                  <c:v>186.59145186214934</c:v>
                </c:pt>
                <c:pt idx="2758">
                  <c:v>184.66455465494005</c:v>
                </c:pt>
                <c:pt idx="2759">
                  <c:v>178.78919715272062</c:v>
                </c:pt>
                <c:pt idx="2760">
                  <c:v>180.56391449150735</c:v>
                </c:pt>
                <c:pt idx="2761">
                  <c:v>181.89030850900238</c:v>
                </c:pt>
                <c:pt idx="2762">
                  <c:v>182.41472176450543</c:v>
                </c:pt>
                <c:pt idx="2763">
                  <c:v>179.06212067261453</c:v>
                </c:pt>
                <c:pt idx="2764">
                  <c:v>178.75526032760288</c:v>
                </c:pt>
                <c:pt idx="2765">
                  <c:v>181.39161579464124</c:v>
                </c:pt>
                <c:pt idx="2766">
                  <c:v>182.40507656157723</c:v>
                </c:pt>
                <c:pt idx="2767">
                  <c:v>180.28991928239924</c:v>
                </c:pt>
                <c:pt idx="2768">
                  <c:v>176.69011521175619</c:v>
                </c:pt>
                <c:pt idx="2769">
                  <c:v>177.15272772257117</c:v>
                </c:pt>
                <c:pt idx="2770">
                  <c:v>179.77872352720516</c:v>
                </c:pt>
                <c:pt idx="2771">
                  <c:v>180.80111503759321</c:v>
                </c:pt>
                <c:pt idx="2772">
                  <c:v>183.63001733345723</c:v>
                </c:pt>
                <c:pt idx="2773">
                  <c:v>184.36340998573766</c:v>
                </c:pt>
                <c:pt idx="2774">
                  <c:v>178.11010342062849</c:v>
                </c:pt>
                <c:pt idx="2775">
                  <c:v>175.55984032046769</c:v>
                </c:pt>
                <c:pt idx="2776">
                  <c:v>176.44862790881339</c:v>
                </c:pt>
                <c:pt idx="2777">
                  <c:v>179.38291297741134</c:v>
                </c:pt>
                <c:pt idx="2778">
                  <c:v>181.8563716838847</c:v>
                </c:pt>
                <c:pt idx="2779">
                  <c:v>182.906269884105</c:v>
                </c:pt>
                <c:pt idx="2780">
                  <c:v>184.31697011978716</c:v>
                </c:pt>
                <c:pt idx="2781">
                  <c:v>179.14464074211125</c:v>
                </c:pt>
                <c:pt idx="2782">
                  <c:v>174.8157307760448</c:v>
                </c:pt>
                <c:pt idx="2783">
                  <c:v>176.98054298881613</c:v>
                </c:pt>
                <c:pt idx="2784">
                  <c:v>178.10831727193806</c:v>
                </c:pt>
                <c:pt idx="2785">
                  <c:v>180.85434226856728</c:v>
                </c:pt>
                <c:pt idx="2786">
                  <c:v>181.73741418110367</c:v>
                </c:pt>
                <c:pt idx="2787">
                  <c:v>180.07879650719329</c:v>
                </c:pt>
                <c:pt idx="2788">
                  <c:v>174.05018744733707</c:v>
                </c:pt>
                <c:pt idx="2789">
                  <c:v>174.52673191793721</c:v>
                </c:pt>
                <c:pt idx="2790">
                  <c:v>177.18880792611739</c:v>
                </c:pt>
                <c:pt idx="2791">
                  <c:v>178.34873288566664</c:v>
                </c:pt>
                <c:pt idx="2792">
                  <c:v>180.74002875238133</c:v>
                </c:pt>
                <c:pt idx="2793">
                  <c:v>182.69800494680371</c:v>
                </c:pt>
                <c:pt idx="2794">
                  <c:v>179.03247060435379</c:v>
                </c:pt>
                <c:pt idx="2795">
                  <c:v>172.4287216661871</c:v>
                </c:pt>
                <c:pt idx="2796">
                  <c:v>174.455285970321</c:v>
                </c:pt>
                <c:pt idx="2797">
                  <c:v>175.76810525776895</c:v>
                </c:pt>
                <c:pt idx="2798">
                  <c:v>178.2419211939804</c:v>
                </c:pt>
                <c:pt idx="2799">
                  <c:v>179.80408683860892</c:v>
                </c:pt>
                <c:pt idx="2800">
                  <c:v>177.72465253323901</c:v>
                </c:pt>
                <c:pt idx="2801">
                  <c:v>172.00611888603714</c:v>
                </c:pt>
                <c:pt idx="2802">
                  <c:v>172.62376910317934</c:v>
                </c:pt>
                <c:pt idx="2803">
                  <c:v>175.03221199732192</c:v>
                </c:pt>
                <c:pt idx="2804">
                  <c:v>176.86051379682087</c:v>
                </c:pt>
                <c:pt idx="2805">
                  <c:v>178.76026154393605</c:v>
                </c:pt>
                <c:pt idx="2806">
                  <c:v>180.92114422958846</c:v>
                </c:pt>
                <c:pt idx="2807">
                  <c:v>182.08535594599468</c:v>
                </c:pt>
                <c:pt idx="2808">
                  <c:v>183.1052468482161</c:v>
                </c:pt>
                <c:pt idx="2809">
                  <c:v>171.90466564042214</c:v>
                </c:pt>
                <c:pt idx="2810">
                  <c:v>170.07529215170896</c:v>
                </c:pt>
                <c:pt idx="2811">
                  <c:v>171.85036672023381</c:v>
                </c:pt>
                <c:pt idx="2812">
                  <c:v>173.27642783465348</c:v>
                </c:pt>
                <c:pt idx="2813">
                  <c:v>175.96208100554699</c:v>
                </c:pt>
                <c:pt idx="2814">
                  <c:v>178.4494716718055</c:v>
                </c:pt>
                <c:pt idx="2815">
                  <c:v>179.45257277633718</c:v>
                </c:pt>
                <c:pt idx="2816">
                  <c:v>173.79369649539484</c:v>
                </c:pt>
                <c:pt idx="2817">
                  <c:v>170.47824729626439</c:v>
                </c:pt>
                <c:pt idx="2818">
                  <c:v>171.11983190585804</c:v>
                </c:pt>
                <c:pt idx="2819">
                  <c:v>173.98517163500628</c:v>
                </c:pt>
                <c:pt idx="2820">
                  <c:v>175.22297267745722</c:v>
                </c:pt>
                <c:pt idx="2821">
                  <c:v>177.36635110594369</c:v>
                </c:pt>
                <c:pt idx="2822">
                  <c:v>178.2026259227915</c:v>
                </c:pt>
                <c:pt idx="2823">
                  <c:v>180.15059968454759</c:v>
                </c:pt>
                <c:pt idx="2824">
                  <c:v>170.17460201889548</c:v>
                </c:pt>
                <c:pt idx="2825">
                  <c:v>168.39738407194216</c:v>
                </c:pt>
                <c:pt idx="2826">
                  <c:v>169.7595010632453</c:v>
                </c:pt>
                <c:pt idx="2827">
                  <c:v>172.31655152842961</c:v>
                </c:pt>
                <c:pt idx="2828">
                  <c:v>173.77333440032425</c:v>
                </c:pt>
                <c:pt idx="2829">
                  <c:v>176.08925479230382</c:v>
                </c:pt>
                <c:pt idx="2830">
                  <c:v>176.9576802855789</c:v>
                </c:pt>
                <c:pt idx="2831">
                  <c:v>179.31003811084281</c:v>
                </c:pt>
                <c:pt idx="2832">
                  <c:v>171.26951116611397</c:v>
                </c:pt>
                <c:pt idx="2833">
                  <c:v>167.7075734477076</c:v>
                </c:pt>
                <c:pt idx="2834">
                  <c:v>168.09338156483514</c:v>
                </c:pt>
                <c:pt idx="2835">
                  <c:v>169.16685692776878</c:v>
                </c:pt>
                <c:pt idx="2836">
                  <c:v>172.15151138943614</c:v>
                </c:pt>
                <c:pt idx="2837">
                  <c:v>173.99053008107754</c:v>
                </c:pt>
                <c:pt idx="2838">
                  <c:v>175.47481964280439</c:v>
                </c:pt>
                <c:pt idx="2839">
                  <c:v>177.48387968977238</c:v>
                </c:pt>
                <c:pt idx="2840">
                  <c:v>178.33194308797681</c:v>
                </c:pt>
                <c:pt idx="2841">
                  <c:v>180.18703711783181</c:v>
                </c:pt>
                <c:pt idx="2842">
                  <c:v>181.20942862821985</c:v>
                </c:pt>
                <c:pt idx="2843">
                  <c:v>181.8260071561478</c:v>
                </c:pt>
                <c:pt idx="2844">
                  <c:v>169.35011578340439</c:v>
                </c:pt>
                <c:pt idx="2845">
                  <c:v>165.72852069873844</c:v>
                </c:pt>
                <c:pt idx="2846">
                  <c:v>167.02562187771082</c:v>
                </c:pt>
                <c:pt idx="2847">
                  <c:v>169.33439767492879</c:v>
                </c:pt>
                <c:pt idx="2848">
                  <c:v>170.56755473078465</c:v>
                </c:pt>
                <c:pt idx="2849">
                  <c:v>173.11460276330274</c:v>
                </c:pt>
                <c:pt idx="2850">
                  <c:v>175.177961730459</c:v>
                </c:pt>
                <c:pt idx="2851">
                  <c:v>176.31073722991411</c:v>
                </c:pt>
                <c:pt idx="2852">
                  <c:v>177.97614226884809</c:v>
                </c:pt>
                <c:pt idx="2853">
                  <c:v>178.90422512838271</c:v>
                </c:pt>
                <c:pt idx="2854">
                  <c:v>180.31563982354103</c:v>
                </c:pt>
                <c:pt idx="2855">
                  <c:v>181.51200221637453</c:v>
                </c:pt>
                <c:pt idx="2856">
                  <c:v>182.2789744640346</c:v>
                </c:pt>
                <c:pt idx="2857">
                  <c:v>183.35995165146798</c:v>
                </c:pt>
                <c:pt idx="2858">
                  <c:v>184.11942207462832</c:v>
                </c:pt>
                <c:pt idx="2859">
                  <c:v>184.31697011978716</c:v>
                </c:pt>
                <c:pt idx="2860">
                  <c:v>171.22950143544892</c:v>
                </c:pt>
                <c:pt idx="2861">
                  <c:v>165.30413176989816</c:v>
                </c:pt>
                <c:pt idx="2862">
                  <c:v>164.84080479960696</c:v>
                </c:pt>
                <c:pt idx="2863">
                  <c:v>167.21959762548886</c:v>
                </c:pt>
                <c:pt idx="2864">
                  <c:v>168.25056264959082</c:v>
                </c:pt>
                <c:pt idx="2865">
                  <c:v>171.08160832388333</c:v>
                </c:pt>
                <c:pt idx="2866">
                  <c:v>172.16329997079282</c:v>
                </c:pt>
                <c:pt idx="2867">
                  <c:v>173.93908899879386</c:v>
                </c:pt>
                <c:pt idx="2868">
                  <c:v>175.96958283004668</c:v>
                </c:pt>
                <c:pt idx="2869">
                  <c:v>176.39325729941083</c:v>
                </c:pt>
                <c:pt idx="2870">
                  <c:v>178.43411079306799</c:v>
                </c:pt>
                <c:pt idx="2871">
                  <c:v>179.05247546968639</c:v>
                </c:pt>
                <c:pt idx="2872">
                  <c:v>179.72228122858837</c:v>
                </c:pt>
                <c:pt idx="2873">
                  <c:v>181.06582227351126</c:v>
                </c:pt>
                <c:pt idx="2874">
                  <c:v>181.01581011017993</c:v>
                </c:pt>
                <c:pt idx="2875">
                  <c:v>182.23610689546487</c:v>
                </c:pt>
                <c:pt idx="2876">
                  <c:v>168.94894678753931</c:v>
                </c:pt>
                <c:pt idx="2877">
                  <c:v>163.14717861136461</c:v>
                </c:pt>
                <c:pt idx="2878">
                  <c:v>162.8017374546402</c:v>
                </c:pt>
                <c:pt idx="2879">
                  <c:v>163.72731970600825</c:v>
                </c:pt>
                <c:pt idx="2880">
                  <c:v>166.19399104745807</c:v>
                </c:pt>
                <c:pt idx="2881">
                  <c:v>168.63887137488496</c:v>
                </c:pt>
                <c:pt idx="2882">
                  <c:v>169.91739660747712</c:v>
                </c:pt>
                <c:pt idx="2883">
                  <c:v>171.87108604504252</c:v>
                </c:pt>
                <c:pt idx="2884">
                  <c:v>172.61555281920349</c:v>
                </c:pt>
                <c:pt idx="2885">
                  <c:v>174.23523245166308</c:v>
                </c:pt>
                <c:pt idx="2886">
                  <c:v>175.82776262402851</c:v>
                </c:pt>
                <c:pt idx="2887">
                  <c:v>176.53722088385751</c:v>
                </c:pt>
                <c:pt idx="2888">
                  <c:v>177.42172171534622</c:v>
                </c:pt>
                <c:pt idx="2889">
                  <c:v>177.78073760211774</c:v>
                </c:pt>
                <c:pt idx="2890">
                  <c:v>178.55021045794439</c:v>
                </c:pt>
                <c:pt idx="2891">
                  <c:v>179.40077446431539</c:v>
                </c:pt>
                <c:pt idx="2892">
                  <c:v>179.8273067715842</c:v>
                </c:pt>
                <c:pt idx="2893">
                  <c:v>180.08058265588369</c:v>
                </c:pt>
                <c:pt idx="2894">
                  <c:v>180.31206752616018</c:v>
                </c:pt>
                <c:pt idx="2895">
                  <c:v>180.63214537148085</c:v>
                </c:pt>
                <c:pt idx="2896">
                  <c:v>175.41480504680678</c:v>
                </c:pt>
                <c:pt idx="2897">
                  <c:v>165.43309170534539</c:v>
                </c:pt>
                <c:pt idx="2898">
                  <c:v>159.5555908246975</c:v>
                </c:pt>
                <c:pt idx="2899">
                  <c:v>161.56143580402272</c:v>
                </c:pt>
                <c:pt idx="2900">
                  <c:v>162.77030123768907</c:v>
                </c:pt>
                <c:pt idx="2901">
                  <c:v>164.97405149191124</c:v>
                </c:pt>
                <c:pt idx="2902">
                  <c:v>166.603376327299</c:v>
                </c:pt>
                <c:pt idx="2903">
                  <c:v>168.43596488365489</c:v>
                </c:pt>
                <c:pt idx="2904">
                  <c:v>170.28820107560529</c:v>
                </c:pt>
                <c:pt idx="2905">
                  <c:v>171.17484528552254</c:v>
                </c:pt>
                <c:pt idx="2906">
                  <c:v>172.12757699698471</c:v>
                </c:pt>
                <c:pt idx="2907">
                  <c:v>173.16675830506256</c:v>
                </c:pt>
                <c:pt idx="2908">
                  <c:v>174.40205873934693</c:v>
                </c:pt>
                <c:pt idx="2909">
                  <c:v>175.02792524046498</c:v>
                </c:pt>
                <c:pt idx="2910">
                  <c:v>175.47982085913753</c:v>
                </c:pt>
                <c:pt idx="2911">
                  <c:v>175.76739079829278</c:v>
                </c:pt>
                <c:pt idx="2912">
                  <c:v>176.4221929081954</c:v>
                </c:pt>
                <c:pt idx="2913">
                  <c:v>176.88551987848658</c:v>
                </c:pt>
                <c:pt idx="2914">
                  <c:v>176.97482731300678</c:v>
                </c:pt>
                <c:pt idx="2915">
                  <c:v>177.07235103150296</c:v>
                </c:pt>
                <c:pt idx="2916">
                  <c:v>177.20202542642639</c:v>
                </c:pt>
                <c:pt idx="2917">
                  <c:v>177.27918704985191</c:v>
                </c:pt>
                <c:pt idx="2918">
                  <c:v>177.47816401396307</c:v>
                </c:pt>
                <c:pt idx="2919">
                  <c:v>177.62391374710012</c:v>
                </c:pt>
                <c:pt idx="2920">
                  <c:v>177.69285908654976</c:v>
                </c:pt>
                <c:pt idx="2921">
                  <c:v>177.62212759840975</c:v>
                </c:pt>
                <c:pt idx="2922">
                  <c:v>177.62212759840975</c:v>
                </c:pt>
                <c:pt idx="2923">
                  <c:v>177.71965131690584</c:v>
                </c:pt>
                <c:pt idx="2924">
                  <c:v>177.89576557777985</c:v>
                </c:pt>
                <c:pt idx="2925">
                  <c:v>177.60533780071992</c:v>
                </c:pt>
                <c:pt idx="2926">
                  <c:v>177.53496354231794</c:v>
                </c:pt>
                <c:pt idx="2927">
                  <c:v>177.53567800179411</c:v>
                </c:pt>
                <c:pt idx="2928">
                  <c:v>177.54282259655574</c:v>
                </c:pt>
                <c:pt idx="2929">
                  <c:v>177.39564394446634</c:v>
                </c:pt>
                <c:pt idx="2930">
                  <c:v>177.12629272195321</c:v>
                </c:pt>
                <c:pt idx="2931">
                  <c:v>177.04913109852768</c:v>
                </c:pt>
                <c:pt idx="2932">
                  <c:v>176.99054542148241</c:v>
                </c:pt>
                <c:pt idx="2933">
                  <c:v>176.94910677186499</c:v>
                </c:pt>
                <c:pt idx="2934">
                  <c:v>177.0409148145518</c:v>
                </c:pt>
                <c:pt idx="2935">
                  <c:v>176.43612486798057</c:v>
                </c:pt>
                <c:pt idx="2936">
                  <c:v>176.28180162112955</c:v>
                </c:pt>
                <c:pt idx="2937">
                  <c:v>176.19499479477585</c:v>
                </c:pt>
                <c:pt idx="2938">
                  <c:v>175.86634343574124</c:v>
                </c:pt>
                <c:pt idx="2939">
                  <c:v>176.21714303853685</c:v>
                </c:pt>
                <c:pt idx="2940">
                  <c:v>175.53054748194506</c:v>
                </c:pt>
                <c:pt idx="2941">
                  <c:v>175.4544575477338</c:v>
                </c:pt>
                <c:pt idx="2942">
                  <c:v>175.48982329180379</c:v>
                </c:pt>
                <c:pt idx="2943">
                  <c:v>175.16224362198346</c:v>
                </c:pt>
                <c:pt idx="2944">
                  <c:v>175.31370903092983</c:v>
                </c:pt>
                <c:pt idx="2945">
                  <c:v>175.16081470303115</c:v>
                </c:pt>
                <c:pt idx="2946">
                  <c:v>175.00792037513241</c:v>
                </c:pt>
                <c:pt idx="2947">
                  <c:v>174.72463719283414</c:v>
                </c:pt>
                <c:pt idx="2948">
                  <c:v>174.54816570222206</c:v>
                </c:pt>
                <c:pt idx="2949">
                  <c:v>174.61818273088599</c:v>
                </c:pt>
                <c:pt idx="2950">
                  <c:v>174.46385948403494</c:v>
                </c:pt>
                <c:pt idx="2951">
                  <c:v>173.98409994579208</c:v>
                </c:pt>
                <c:pt idx="2952">
                  <c:v>173.47504756902654</c:v>
                </c:pt>
                <c:pt idx="2953">
                  <c:v>173.62865635640139</c:v>
                </c:pt>
                <c:pt idx="2954">
                  <c:v>173.65902088413827</c:v>
                </c:pt>
                <c:pt idx="2955">
                  <c:v>173.35037439043626</c:v>
                </c:pt>
                <c:pt idx="2956">
                  <c:v>173.19069269751401</c:v>
                </c:pt>
                <c:pt idx="2957">
                  <c:v>172.77130498500682</c:v>
                </c:pt>
                <c:pt idx="2958">
                  <c:v>172.83346295943292</c:v>
                </c:pt>
                <c:pt idx="2959">
                  <c:v>172.75630133600743</c:v>
                </c:pt>
                <c:pt idx="2960">
                  <c:v>172.42943612566322</c:v>
                </c:pt>
                <c:pt idx="2961">
                  <c:v>172.44086747728181</c:v>
                </c:pt>
                <c:pt idx="2962">
                  <c:v>171.85143840944806</c:v>
                </c:pt>
                <c:pt idx="2963">
                  <c:v>171.99504476415666</c:v>
                </c:pt>
                <c:pt idx="2964">
                  <c:v>171.84072151730561</c:v>
                </c:pt>
                <c:pt idx="2965">
                  <c:v>171.44026698091673</c:v>
                </c:pt>
                <c:pt idx="2966">
                  <c:v>171.61745293100498</c:v>
                </c:pt>
                <c:pt idx="2967">
                  <c:v>171.19913690771202</c:v>
                </c:pt>
                <c:pt idx="2968">
                  <c:v>170.89120487348615</c:v>
                </c:pt>
                <c:pt idx="2969">
                  <c:v>170.92799953650848</c:v>
                </c:pt>
                <c:pt idx="2970">
                  <c:v>170.60970783987827</c:v>
                </c:pt>
                <c:pt idx="2971">
                  <c:v>170.85190960229724</c:v>
                </c:pt>
                <c:pt idx="2972">
                  <c:v>169.90703694507278</c:v>
                </c:pt>
                <c:pt idx="2973">
                  <c:v>169.82880363243302</c:v>
                </c:pt>
                <c:pt idx="2974">
                  <c:v>169.99241485247416</c:v>
                </c:pt>
                <c:pt idx="2975">
                  <c:v>169.81951565924291</c:v>
                </c:pt>
                <c:pt idx="2976">
                  <c:v>169.97526782504627</c:v>
                </c:pt>
                <c:pt idx="2977">
                  <c:v>169.45228348849557</c:v>
                </c:pt>
                <c:pt idx="2978">
                  <c:v>169.22044138848096</c:v>
                </c:pt>
                <c:pt idx="2979">
                  <c:v>169.18471841467286</c:v>
                </c:pt>
                <c:pt idx="2980">
                  <c:v>169.00931861327504</c:v>
                </c:pt>
                <c:pt idx="2981">
                  <c:v>168.89143279970827</c:v>
                </c:pt>
                <c:pt idx="2982">
                  <c:v>168.73710955285728</c:v>
                </c:pt>
                <c:pt idx="2983">
                  <c:v>168.53813258874609</c:v>
                </c:pt>
                <c:pt idx="2984">
                  <c:v>168.33379717856374</c:v>
                </c:pt>
                <c:pt idx="2985">
                  <c:v>168.27271089335184</c:v>
                </c:pt>
                <c:pt idx="2986">
                  <c:v>167.86439730272517</c:v>
                </c:pt>
                <c:pt idx="2987">
                  <c:v>167.78437784139501</c:v>
                </c:pt>
                <c:pt idx="2988">
                  <c:v>167.61612263475885</c:v>
                </c:pt>
                <c:pt idx="2989">
                  <c:v>167.15958302949122</c:v>
                </c:pt>
                <c:pt idx="2990">
                  <c:v>167.46037046895552</c:v>
                </c:pt>
                <c:pt idx="2991">
                  <c:v>167.12778958280202</c:v>
                </c:pt>
                <c:pt idx="2992">
                  <c:v>166.97346633595097</c:v>
                </c:pt>
                <c:pt idx="2993">
                  <c:v>166.77127430419711</c:v>
                </c:pt>
                <c:pt idx="2994">
                  <c:v>166.37760713283177</c:v>
                </c:pt>
                <c:pt idx="2995">
                  <c:v>166.71626092453263</c:v>
                </c:pt>
                <c:pt idx="2996">
                  <c:v>166.40832889030673</c:v>
                </c:pt>
                <c:pt idx="2997">
                  <c:v>166.26186469769348</c:v>
                </c:pt>
                <c:pt idx="2998">
                  <c:v>166.17541510107785</c:v>
                </c:pt>
                <c:pt idx="2999">
                  <c:v>165.57776974926824</c:v>
                </c:pt>
                <c:pt idx="3000">
                  <c:v>165.7460249559044</c:v>
                </c:pt>
                <c:pt idx="3001">
                  <c:v>165.59170170905338</c:v>
                </c:pt>
                <c:pt idx="3002">
                  <c:v>165.2630503500188</c:v>
                </c:pt>
                <c:pt idx="3003">
                  <c:v>165.2026785242831</c:v>
                </c:pt>
                <c:pt idx="3004">
                  <c:v>164.66183270082834</c:v>
                </c:pt>
                <c:pt idx="3005">
                  <c:v>164.83544635353576</c:v>
                </c:pt>
                <c:pt idx="3006">
                  <c:v>164.60431871299733</c:v>
                </c:pt>
                <c:pt idx="3007">
                  <c:v>164.36568924795912</c:v>
                </c:pt>
                <c:pt idx="3008">
                  <c:v>164.5350161438096</c:v>
                </c:pt>
                <c:pt idx="3009">
                  <c:v>163.83484585717065</c:v>
                </c:pt>
                <c:pt idx="3010">
                  <c:v>163.83484585717065</c:v>
                </c:pt>
                <c:pt idx="3011">
                  <c:v>163.87521281757384</c:v>
                </c:pt>
                <c:pt idx="3012">
                  <c:v>163.59835977056099</c:v>
                </c:pt>
                <c:pt idx="3013">
                  <c:v>163.49440591677941</c:v>
                </c:pt>
                <c:pt idx="3014">
                  <c:v>163.04751151444</c:v>
                </c:pt>
                <c:pt idx="3015">
                  <c:v>163.04751151444</c:v>
                </c:pt>
                <c:pt idx="3016">
                  <c:v>162.96749205310982</c:v>
                </c:pt>
                <c:pt idx="3017">
                  <c:v>163.09359415065245</c:v>
                </c:pt>
                <c:pt idx="3018">
                  <c:v>162.63276778852787</c:v>
                </c:pt>
                <c:pt idx="3019">
                  <c:v>162.40235460746558</c:v>
                </c:pt>
                <c:pt idx="3020">
                  <c:v>162.55846400300697</c:v>
                </c:pt>
                <c:pt idx="3021">
                  <c:v>162.19158906199772</c:v>
                </c:pt>
                <c:pt idx="3022">
                  <c:v>162.19587581885472</c:v>
                </c:pt>
                <c:pt idx="3023">
                  <c:v>161.64609925194793</c:v>
                </c:pt>
                <c:pt idx="3024">
                  <c:v>161.49356215378731</c:v>
                </c:pt>
                <c:pt idx="3025">
                  <c:v>161.6982547937078</c:v>
                </c:pt>
                <c:pt idx="3026">
                  <c:v>161.25779052665382</c:v>
                </c:pt>
                <c:pt idx="3027">
                  <c:v>161.4578391799792</c:v>
                </c:pt>
                <c:pt idx="3028">
                  <c:v>161.25314654005876</c:v>
                </c:pt>
                <c:pt idx="3029">
                  <c:v>161.09882329320774</c:v>
                </c:pt>
                <c:pt idx="3030">
                  <c:v>160.86412335528848</c:v>
                </c:pt>
                <c:pt idx="3031">
                  <c:v>160.35399928930869</c:v>
                </c:pt>
                <c:pt idx="3032">
                  <c:v>160.55261902368176</c:v>
                </c:pt>
                <c:pt idx="3033">
                  <c:v>160.55190456420561</c:v>
                </c:pt>
                <c:pt idx="3034">
                  <c:v>160.32684982921452</c:v>
                </c:pt>
                <c:pt idx="3035">
                  <c:v>160.18252901502979</c:v>
                </c:pt>
                <c:pt idx="3036">
                  <c:v>159.87352529158966</c:v>
                </c:pt>
                <c:pt idx="3037">
                  <c:v>159.80815224952079</c:v>
                </c:pt>
                <c:pt idx="3038">
                  <c:v>159.73134785583338</c:v>
                </c:pt>
                <c:pt idx="3039">
                  <c:v>159.38197717199009</c:v>
                </c:pt>
                <c:pt idx="3040">
                  <c:v>159.34482527922964</c:v>
                </c:pt>
                <c:pt idx="3041">
                  <c:v>158.87256756548646</c:v>
                </c:pt>
                <c:pt idx="3042">
                  <c:v>158.84934763251121</c:v>
                </c:pt>
                <c:pt idx="3043">
                  <c:v>158.84934763251121</c:v>
                </c:pt>
                <c:pt idx="3044">
                  <c:v>158.62286397856781</c:v>
                </c:pt>
                <c:pt idx="3045">
                  <c:v>158.59964404559253</c:v>
                </c:pt>
                <c:pt idx="3046">
                  <c:v>158.41066951414763</c:v>
                </c:pt>
                <c:pt idx="3047">
                  <c:v>158.1023802501837</c:v>
                </c:pt>
                <c:pt idx="3048">
                  <c:v>158.08666214170813</c:v>
                </c:pt>
                <c:pt idx="3049">
                  <c:v>158.06129883030434</c:v>
                </c:pt>
                <c:pt idx="3050">
                  <c:v>157.55939104830043</c:v>
                </c:pt>
                <c:pt idx="3051">
                  <c:v>157.49759030361244</c:v>
                </c:pt>
                <c:pt idx="3052">
                  <c:v>157.34362428649945</c:v>
                </c:pt>
                <c:pt idx="3053">
                  <c:v>157.14000333579327</c:v>
                </c:pt>
                <c:pt idx="3054">
                  <c:v>157.40078104459243</c:v>
                </c:pt>
                <c:pt idx="3055">
                  <c:v>156.8049218414732</c:v>
                </c:pt>
                <c:pt idx="3056">
                  <c:v>156.6509558243603</c:v>
                </c:pt>
                <c:pt idx="3057">
                  <c:v>156.78098744902178</c:v>
                </c:pt>
                <c:pt idx="3058">
                  <c:v>156.42089987303606</c:v>
                </c:pt>
                <c:pt idx="3059">
                  <c:v>156.67096068969283</c:v>
                </c:pt>
                <c:pt idx="3060">
                  <c:v>156.17476858349821</c:v>
                </c:pt>
                <c:pt idx="3061">
                  <c:v>156.01973087717101</c:v>
                </c:pt>
                <c:pt idx="3062">
                  <c:v>155.94757047007866</c:v>
                </c:pt>
                <c:pt idx="3063">
                  <c:v>155.6535703956379</c:v>
                </c:pt>
                <c:pt idx="3064">
                  <c:v>155.85754857608222</c:v>
                </c:pt>
                <c:pt idx="3065">
                  <c:v>155.39922282212419</c:v>
                </c:pt>
                <c:pt idx="3066">
                  <c:v>155.32206119869869</c:v>
                </c:pt>
                <c:pt idx="3067">
                  <c:v>155.18774281718018</c:v>
                </c:pt>
                <c:pt idx="3068">
                  <c:v>154.97090436616497</c:v>
                </c:pt>
                <c:pt idx="3069">
                  <c:v>155.00591288049694</c:v>
                </c:pt>
                <c:pt idx="3070">
                  <c:v>154.85230409312209</c:v>
                </c:pt>
                <c:pt idx="3071">
                  <c:v>154.6779759809385</c:v>
                </c:pt>
                <c:pt idx="3072">
                  <c:v>154.43291638061487</c:v>
                </c:pt>
                <c:pt idx="3073">
                  <c:v>154.32003178338127</c:v>
                </c:pt>
                <c:pt idx="3074">
                  <c:v>154.28609495826356</c:v>
                </c:pt>
                <c:pt idx="3075">
                  <c:v>154.21000502405229</c:v>
                </c:pt>
                <c:pt idx="3076">
                  <c:v>154.1835700234343</c:v>
                </c:pt>
                <c:pt idx="3077">
                  <c:v>153.77561366254571</c:v>
                </c:pt>
                <c:pt idx="3078">
                  <c:v>153.51590764296077</c:v>
                </c:pt>
                <c:pt idx="3079">
                  <c:v>153.63379345652751</c:v>
                </c:pt>
                <c:pt idx="3080">
                  <c:v>153.47947020967652</c:v>
                </c:pt>
                <c:pt idx="3081">
                  <c:v>153.21083344663953</c:v>
                </c:pt>
                <c:pt idx="3082">
                  <c:v>152.98363533321998</c:v>
                </c:pt>
                <c:pt idx="3083">
                  <c:v>152.95469972443541</c:v>
                </c:pt>
                <c:pt idx="3084">
                  <c:v>152.87753810100989</c:v>
                </c:pt>
                <c:pt idx="3085">
                  <c:v>152.55424518804651</c:v>
                </c:pt>
                <c:pt idx="3086">
                  <c:v>152.43135815814662</c:v>
                </c:pt>
                <c:pt idx="3087">
                  <c:v>152.07912963639868</c:v>
                </c:pt>
                <c:pt idx="3088">
                  <c:v>152.37312971083941</c:v>
                </c:pt>
                <c:pt idx="3089">
                  <c:v>152.29561085767583</c:v>
                </c:pt>
                <c:pt idx="3090">
                  <c:v>151.82192422498031</c:v>
                </c:pt>
                <c:pt idx="3091">
                  <c:v>152.0259024054246</c:v>
                </c:pt>
                <c:pt idx="3092">
                  <c:v>151.48291320354136</c:v>
                </c:pt>
                <c:pt idx="3093">
                  <c:v>151.74047584469781</c:v>
                </c:pt>
                <c:pt idx="3094">
                  <c:v>151.51113435284981</c:v>
                </c:pt>
                <c:pt idx="3095">
                  <c:v>151.25642954959795</c:v>
                </c:pt>
                <c:pt idx="3096">
                  <c:v>151.3732436739505</c:v>
                </c:pt>
                <c:pt idx="3097">
                  <c:v>150.79238811983063</c:v>
                </c:pt>
                <c:pt idx="3098">
                  <c:v>150.71558372614325</c:v>
                </c:pt>
                <c:pt idx="3099">
                  <c:v>150.69629332028686</c:v>
                </c:pt>
                <c:pt idx="3100">
                  <c:v>150.49267236958065</c:v>
                </c:pt>
                <c:pt idx="3101">
                  <c:v>150.35442446094328</c:v>
                </c:pt>
                <c:pt idx="3102">
                  <c:v>150.17795297033121</c:v>
                </c:pt>
                <c:pt idx="3103">
                  <c:v>150.17723851085506</c:v>
                </c:pt>
                <c:pt idx="3104">
                  <c:v>150.16330655106989</c:v>
                </c:pt>
                <c:pt idx="3105">
                  <c:v>149.98862120914825</c:v>
                </c:pt>
                <c:pt idx="3106">
                  <c:v>149.89681316646141</c:v>
                </c:pt>
                <c:pt idx="3107">
                  <c:v>149.82072323225015</c:v>
                </c:pt>
                <c:pt idx="3108">
                  <c:v>149.45920673731209</c:v>
                </c:pt>
                <c:pt idx="3109">
                  <c:v>149.17235125763298</c:v>
                </c:pt>
                <c:pt idx="3110">
                  <c:v>149.3231022071032</c:v>
                </c:pt>
                <c:pt idx="3111">
                  <c:v>149.25701470555822</c:v>
                </c:pt>
                <c:pt idx="3112">
                  <c:v>149.10340591818334</c:v>
                </c:pt>
                <c:pt idx="3113">
                  <c:v>148.98587733435468</c:v>
                </c:pt>
                <c:pt idx="3114">
                  <c:v>148.56863300027598</c:v>
                </c:pt>
                <c:pt idx="3115">
                  <c:v>148.62793313679742</c:v>
                </c:pt>
                <c:pt idx="3116">
                  <c:v>148.43395738901941</c:v>
                </c:pt>
                <c:pt idx="3117">
                  <c:v>148.20282974848095</c:v>
                </c:pt>
                <c:pt idx="3118">
                  <c:v>148.1656778557205</c:v>
                </c:pt>
                <c:pt idx="3119">
                  <c:v>147.67055743874016</c:v>
                </c:pt>
                <c:pt idx="3120">
                  <c:v>148.02742994708314</c:v>
                </c:pt>
                <c:pt idx="3121">
                  <c:v>147.87310670023211</c:v>
                </c:pt>
                <c:pt idx="3122">
                  <c:v>147.58196446369607</c:v>
                </c:pt>
                <c:pt idx="3123">
                  <c:v>147.68913338512039</c:v>
                </c:pt>
                <c:pt idx="3124">
                  <c:v>147.14650141297523</c:v>
                </c:pt>
                <c:pt idx="3125">
                  <c:v>147.53909689512633</c:v>
                </c:pt>
                <c:pt idx="3126">
                  <c:v>147.30761202484976</c:v>
                </c:pt>
                <c:pt idx="3127">
                  <c:v>146.84035552743973</c:v>
                </c:pt>
                <c:pt idx="3128">
                  <c:v>146.98860586874338</c:v>
                </c:pt>
                <c:pt idx="3129">
                  <c:v>146.40382078750466</c:v>
                </c:pt>
                <c:pt idx="3130">
                  <c:v>146.64995207704254</c:v>
                </c:pt>
                <c:pt idx="3131">
                  <c:v>146.57279045361702</c:v>
                </c:pt>
                <c:pt idx="3132">
                  <c:v>146.25628490567718</c:v>
                </c:pt>
                <c:pt idx="3133">
                  <c:v>146.16161902508568</c:v>
                </c:pt>
                <c:pt idx="3134">
                  <c:v>146.00336625111578</c:v>
                </c:pt>
                <c:pt idx="3135">
                  <c:v>145.84940023400284</c:v>
                </c:pt>
                <c:pt idx="3136">
                  <c:v>145.82760921997991</c:v>
                </c:pt>
                <c:pt idx="3137">
                  <c:v>145.80760435464737</c:v>
                </c:pt>
                <c:pt idx="3138">
                  <c:v>145.69079023029485</c:v>
                </c:pt>
                <c:pt idx="3139">
                  <c:v>145.31534177557162</c:v>
                </c:pt>
                <c:pt idx="3140">
                  <c:v>145.23818015214613</c:v>
                </c:pt>
                <c:pt idx="3141">
                  <c:v>145.24961150376473</c:v>
                </c:pt>
                <c:pt idx="3142">
                  <c:v>145.1592323800302</c:v>
                </c:pt>
                <c:pt idx="3143">
                  <c:v>144.86844737323219</c:v>
                </c:pt>
                <c:pt idx="3144">
                  <c:v>144.74877541097507</c:v>
                </c:pt>
                <c:pt idx="3145">
                  <c:v>144.59516662360019</c:v>
                </c:pt>
                <c:pt idx="3146">
                  <c:v>144.43334155224946</c:v>
                </c:pt>
                <c:pt idx="3147">
                  <c:v>144.43048371434483</c:v>
                </c:pt>
                <c:pt idx="3148">
                  <c:v>144.23579350709065</c:v>
                </c:pt>
                <c:pt idx="3149">
                  <c:v>144.08182748997768</c:v>
                </c:pt>
                <c:pt idx="3150">
                  <c:v>144.05289188119309</c:v>
                </c:pt>
                <c:pt idx="3151">
                  <c:v>143.85641552524854</c:v>
                </c:pt>
                <c:pt idx="3152">
                  <c:v>143.86070228210548</c:v>
                </c:pt>
                <c:pt idx="3153">
                  <c:v>143.55312747761769</c:v>
                </c:pt>
                <c:pt idx="3154">
                  <c:v>143.39951869024284</c:v>
                </c:pt>
                <c:pt idx="3155">
                  <c:v>143.49382734109625</c:v>
                </c:pt>
                <c:pt idx="3156">
                  <c:v>143.10551861580211</c:v>
                </c:pt>
                <c:pt idx="3157">
                  <c:v>143.33271672922169</c:v>
                </c:pt>
                <c:pt idx="3158">
                  <c:v>143.10158908868323</c:v>
                </c:pt>
                <c:pt idx="3159">
                  <c:v>142.8565294883596</c:v>
                </c:pt>
                <c:pt idx="3160">
                  <c:v>142.83330955538435</c:v>
                </c:pt>
                <c:pt idx="3161">
                  <c:v>142.34390481421326</c:v>
                </c:pt>
                <c:pt idx="3162">
                  <c:v>142.76507867541085</c:v>
                </c:pt>
                <c:pt idx="3163">
                  <c:v>142.61075542855983</c:v>
                </c:pt>
                <c:pt idx="3164">
                  <c:v>142.20137014871892</c:v>
                </c:pt>
                <c:pt idx="3165">
                  <c:v>142.17207731019627</c:v>
                </c:pt>
                <c:pt idx="3166">
                  <c:v>141.86200189754189</c:v>
                </c:pt>
                <c:pt idx="3167">
                  <c:v>142.08419879462832</c:v>
                </c:pt>
                <c:pt idx="3168">
                  <c:v>142.00667994146471</c:v>
                </c:pt>
                <c:pt idx="3169">
                  <c:v>141.73697148921352</c:v>
                </c:pt>
                <c:pt idx="3170">
                  <c:v>141.51906134898405</c:v>
                </c:pt>
                <c:pt idx="3171">
                  <c:v>141.21970282847209</c:v>
                </c:pt>
                <c:pt idx="3172">
                  <c:v>141.21970282847209</c:v>
                </c:pt>
                <c:pt idx="3173">
                  <c:v>141.22899080166221</c:v>
                </c:pt>
                <c:pt idx="3174">
                  <c:v>141.08717059564404</c:v>
                </c:pt>
                <c:pt idx="3175">
                  <c:v>140.85354234693901</c:v>
                </c:pt>
                <c:pt idx="3176">
                  <c:v>140.6952895729691</c:v>
                </c:pt>
                <c:pt idx="3177">
                  <c:v>140.6952895729691</c:v>
                </c:pt>
                <c:pt idx="3178">
                  <c:v>140.44522875631233</c:v>
                </c:pt>
                <c:pt idx="3179">
                  <c:v>140.69207450532639</c:v>
                </c:pt>
                <c:pt idx="3180">
                  <c:v>140.18695165567974</c:v>
                </c:pt>
                <c:pt idx="3181">
                  <c:v>140.1687329390376</c:v>
                </c:pt>
                <c:pt idx="3182">
                  <c:v>140.01405246244849</c:v>
                </c:pt>
                <c:pt idx="3183">
                  <c:v>139.97511442099764</c:v>
                </c:pt>
                <c:pt idx="3184">
                  <c:v>139.93939144718954</c:v>
                </c:pt>
                <c:pt idx="3185">
                  <c:v>139.58001833067999</c:v>
                </c:pt>
                <c:pt idx="3186">
                  <c:v>139.42605231356706</c:v>
                </c:pt>
                <c:pt idx="3187">
                  <c:v>139.43498305701908</c:v>
                </c:pt>
                <c:pt idx="3188">
                  <c:v>139.2306476468367</c:v>
                </c:pt>
                <c:pt idx="3189">
                  <c:v>139.3531774469985</c:v>
                </c:pt>
                <c:pt idx="3190">
                  <c:v>138.90842642308758</c:v>
                </c:pt>
                <c:pt idx="3191">
                  <c:v>138.75374594649847</c:v>
                </c:pt>
                <c:pt idx="3192">
                  <c:v>139.01630980398807</c:v>
                </c:pt>
                <c:pt idx="3193">
                  <c:v>138.6322878355509</c:v>
                </c:pt>
                <c:pt idx="3194">
                  <c:v>138.75231702754613</c:v>
                </c:pt>
                <c:pt idx="3195">
                  <c:v>138.33257208530088</c:v>
                </c:pt>
                <c:pt idx="3196">
                  <c:v>138.25576769161344</c:v>
                </c:pt>
                <c:pt idx="3197">
                  <c:v>138.32292688237271</c:v>
                </c:pt>
                <c:pt idx="3198">
                  <c:v>138.03357079452704</c:v>
                </c:pt>
                <c:pt idx="3199">
                  <c:v>138.13716741857053</c:v>
                </c:pt>
                <c:pt idx="3200">
                  <c:v>138.05929133566886</c:v>
                </c:pt>
                <c:pt idx="3201">
                  <c:v>137.84745410098677</c:v>
                </c:pt>
                <c:pt idx="3202">
                  <c:v>137.63704578525704</c:v>
                </c:pt>
                <c:pt idx="3203">
                  <c:v>137.4623604433354</c:v>
                </c:pt>
                <c:pt idx="3204">
                  <c:v>137.49343943054845</c:v>
                </c:pt>
                <c:pt idx="3205">
                  <c:v>137.49343943054845</c:v>
                </c:pt>
                <c:pt idx="3206">
                  <c:v>137.18979415317952</c:v>
                </c:pt>
                <c:pt idx="3207">
                  <c:v>137.00296300016313</c:v>
                </c:pt>
                <c:pt idx="3208">
                  <c:v>137.05083178506601</c:v>
                </c:pt>
                <c:pt idx="3209">
                  <c:v>136.92937367411844</c:v>
                </c:pt>
                <c:pt idx="3210">
                  <c:v>136.77540765700547</c:v>
                </c:pt>
                <c:pt idx="3211">
                  <c:v>136.75075880507788</c:v>
                </c:pt>
                <c:pt idx="3212">
                  <c:v>136.28064446976319</c:v>
                </c:pt>
                <c:pt idx="3213">
                  <c:v>136.24134919857428</c:v>
                </c:pt>
                <c:pt idx="3214">
                  <c:v>136.39531521568722</c:v>
                </c:pt>
                <c:pt idx="3215">
                  <c:v>136.18347798100513</c:v>
                </c:pt>
                <c:pt idx="3216">
                  <c:v>136.30457886221461</c:v>
                </c:pt>
                <c:pt idx="3217">
                  <c:v>135.61726884614663</c:v>
                </c:pt>
                <c:pt idx="3218">
                  <c:v>135.86304290594643</c:v>
                </c:pt>
                <c:pt idx="3219">
                  <c:v>135.7858812825209</c:v>
                </c:pt>
                <c:pt idx="3220">
                  <c:v>135.4272226254875</c:v>
                </c:pt>
                <c:pt idx="3221">
                  <c:v>135.45330039636741</c:v>
                </c:pt>
                <c:pt idx="3222">
                  <c:v>135.24646437801849</c:v>
                </c:pt>
                <c:pt idx="3223">
                  <c:v>135.16930275459296</c:v>
                </c:pt>
                <c:pt idx="3224">
                  <c:v>135.20395403918684</c:v>
                </c:pt>
                <c:pt idx="3225">
                  <c:v>135.04605849495502</c:v>
                </c:pt>
                <c:pt idx="3226">
                  <c:v>135.0249819404082</c:v>
                </c:pt>
                <c:pt idx="3227">
                  <c:v>134.47734875192992</c:v>
                </c:pt>
                <c:pt idx="3228">
                  <c:v>134.47734875192992</c:v>
                </c:pt>
                <c:pt idx="3229">
                  <c:v>134.47806321140609</c:v>
                </c:pt>
                <c:pt idx="3230">
                  <c:v>134.47949213035841</c:v>
                </c:pt>
                <c:pt idx="3231">
                  <c:v>134.37768165500529</c:v>
                </c:pt>
                <c:pt idx="3232">
                  <c:v>134.09618462139741</c:v>
                </c:pt>
                <c:pt idx="3233">
                  <c:v>134.01866576823383</c:v>
                </c:pt>
                <c:pt idx="3234">
                  <c:v>133.99758921368704</c:v>
                </c:pt>
                <c:pt idx="3235">
                  <c:v>133.84255150735987</c:v>
                </c:pt>
                <c:pt idx="3236">
                  <c:v>133.88506184619149</c:v>
                </c:pt>
                <c:pt idx="3237">
                  <c:v>133.7307385993405</c:v>
                </c:pt>
                <c:pt idx="3238">
                  <c:v>133.52711764863426</c:v>
                </c:pt>
                <c:pt idx="3239">
                  <c:v>133.56212616296622</c:v>
                </c:pt>
                <c:pt idx="3240">
                  <c:v>133.47138980949362</c:v>
                </c:pt>
                <c:pt idx="3241">
                  <c:v>133.4078029161152</c:v>
                </c:pt>
                <c:pt idx="3242">
                  <c:v>133.17703250531483</c:v>
                </c:pt>
                <c:pt idx="3243">
                  <c:v>133.11273115246021</c:v>
                </c:pt>
                <c:pt idx="3244">
                  <c:v>132.70691817000014</c:v>
                </c:pt>
                <c:pt idx="3245">
                  <c:v>132.86267033580347</c:v>
                </c:pt>
                <c:pt idx="3246">
                  <c:v>132.70584648078588</c:v>
                </c:pt>
                <c:pt idx="3247">
                  <c:v>132.47507606998551</c:v>
                </c:pt>
                <c:pt idx="3248">
                  <c:v>132.59153296459993</c:v>
                </c:pt>
                <c:pt idx="3249">
                  <c:v>132.27074065980312</c:v>
                </c:pt>
                <c:pt idx="3250">
                  <c:v>132.22465802359068</c:v>
                </c:pt>
                <c:pt idx="3251">
                  <c:v>132.22501525332879</c:v>
                </c:pt>
                <c:pt idx="3252">
                  <c:v>132.17071633314043</c:v>
                </c:pt>
                <c:pt idx="3253">
                  <c:v>132.02818166764609</c:v>
                </c:pt>
                <c:pt idx="3254">
                  <c:v>131.6859555785644</c:v>
                </c:pt>
                <c:pt idx="3255">
                  <c:v>131.86135537996225</c:v>
                </c:pt>
                <c:pt idx="3256">
                  <c:v>131.78455098627478</c:v>
                </c:pt>
                <c:pt idx="3257">
                  <c:v>131.49197983078642</c:v>
                </c:pt>
                <c:pt idx="3258">
                  <c:v>131.46804543833494</c:v>
                </c:pt>
                <c:pt idx="3259">
                  <c:v>131.1329639440149</c:v>
                </c:pt>
                <c:pt idx="3260">
                  <c:v>131.17011583677532</c:v>
                </c:pt>
                <c:pt idx="3261">
                  <c:v>131.17011583677532</c:v>
                </c:pt>
                <c:pt idx="3262">
                  <c:v>130.94148880440343</c:v>
                </c:pt>
                <c:pt idx="3263">
                  <c:v>130.9046941413811</c:v>
                </c:pt>
                <c:pt idx="3264">
                  <c:v>130.65284717603396</c:v>
                </c:pt>
                <c:pt idx="3265">
                  <c:v>130.57568555260843</c:v>
                </c:pt>
                <c:pt idx="3266">
                  <c:v>130.57139879575146</c:v>
                </c:pt>
                <c:pt idx="3267">
                  <c:v>130.4313647384237</c:v>
                </c:pt>
                <c:pt idx="3268">
                  <c:v>130.21166844950383</c:v>
                </c:pt>
                <c:pt idx="3269">
                  <c:v>130.13307790712599</c:v>
                </c:pt>
                <c:pt idx="3270">
                  <c:v>129.97875466027497</c:v>
                </c:pt>
                <c:pt idx="3271">
                  <c:v>129.98839986320317</c:v>
                </c:pt>
                <c:pt idx="3272">
                  <c:v>130.03412526967753</c:v>
                </c:pt>
                <c:pt idx="3273">
                  <c:v>129.84836580587537</c:v>
                </c:pt>
                <c:pt idx="3274">
                  <c:v>129.77156141218791</c:v>
                </c:pt>
                <c:pt idx="3275">
                  <c:v>129.67475215316799</c:v>
                </c:pt>
                <c:pt idx="3276">
                  <c:v>129.28787234682616</c:v>
                </c:pt>
                <c:pt idx="3277">
                  <c:v>129.50756863574603</c:v>
                </c:pt>
                <c:pt idx="3278">
                  <c:v>129.11247254542835</c:v>
                </c:pt>
                <c:pt idx="3279">
                  <c:v>129.03531092200285</c:v>
                </c:pt>
                <c:pt idx="3280">
                  <c:v>129.16212747902162</c:v>
                </c:pt>
                <c:pt idx="3281">
                  <c:v>128.63950037220903</c:v>
                </c:pt>
                <c:pt idx="3282">
                  <c:v>128.92492693293579</c:v>
                </c:pt>
                <c:pt idx="3283">
                  <c:v>128.5666255056405</c:v>
                </c:pt>
                <c:pt idx="3284">
                  <c:v>128.5666255056405</c:v>
                </c:pt>
                <c:pt idx="3285">
                  <c:v>128.47803253059638</c:v>
                </c:pt>
                <c:pt idx="3286">
                  <c:v>128.27226820146166</c:v>
                </c:pt>
                <c:pt idx="3287">
                  <c:v>128.49125003090538</c:v>
                </c:pt>
                <c:pt idx="3288">
                  <c:v>128.41373117774177</c:v>
                </c:pt>
                <c:pt idx="3289">
                  <c:v>128.25619286324803</c:v>
                </c:pt>
                <c:pt idx="3290">
                  <c:v>127.9114661659998</c:v>
                </c:pt>
                <c:pt idx="3291">
                  <c:v>127.7678598112912</c:v>
                </c:pt>
                <c:pt idx="3292">
                  <c:v>127.97469582964014</c:v>
                </c:pt>
                <c:pt idx="3293">
                  <c:v>127.8978914359527</c:v>
                </c:pt>
                <c:pt idx="3294">
                  <c:v>127.57245514456085</c:v>
                </c:pt>
                <c:pt idx="3295">
                  <c:v>127.49958027799231</c:v>
                </c:pt>
                <c:pt idx="3296">
                  <c:v>127.41063007321011</c:v>
                </c:pt>
                <c:pt idx="3297">
                  <c:v>127.39348304578223</c:v>
                </c:pt>
                <c:pt idx="3298">
                  <c:v>127.23951702866928</c:v>
                </c:pt>
                <c:pt idx="3299">
                  <c:v>127.14949513467288</c:v>
                </c:pt>
                <c:pt idx="3300">
                  <c:v>126.94337357580007</c:v>
                </c:pt>
                <c:pt idx="3301">
                  <c:v>126.81870039720977</c:v>
                </c:pt>
                <c:pt idx="3302">
                  <c:v>126.66473438009683</c:v>
                </c:pt>
                <c:pt idx="3303">
                  <c:v>126.62543910890791</c:v>
                </c:pt>
                <c:pt idx="3304">
                  <c:v>126.65901870428756</c:v>
                </c:pt>
                <c:pt idx="3305">
                  <c:v>126.49826532215107</c:v>
                </c:pt>
                <c:pt idx="3306">
                  <c:v>126.26499430318411</c:v>
                </c:pt>
                <c:pt idx="3307">
                  <c:v>126.18783267975861</c:v>
                </c:pt>
                <c:pt idx="3308">
                  <c:v>126.15818261149786</c:v>
                </c:pt>
                <c:pt idx="3309">
                  <c:v>126.28321301982626</c:v>
                </c:pt>
                <c:pt idx="3310">
                  <c:v>125.94098693074457</c:v>
                </c:pt>
                <c:pt idx="3311">
                  <c:v>125.86418253705713</c:v>
                </c:pt>
                <c:pt idx="3312">
                  <c:v>125.88025787527081</c:v>
                </c:pt>
                <c:pt idx="3313">
                  <c:v>125.66163327556517</c:v>
                </c:pt>
                <c:pt idx="3314">
                  <c:v>125.7766612512273</c:v>
                </c:pt>
                <c:pt idx="3315">
                  <c:v>125.35298678186314</c:v>
                </c:pt>
                <c:pt idx="3316">
                  <c:v>125.19937799448827</c:v>
                </c:pt>
                <c:pt idx="3317">
                  <c:v>125.33548252469714</c:v>
                </c:pt>
                <c:pt idx="3318">
                  <c:v>125.03076555811401</c:v>
                </c:pt>
                <c:pt idx="3319">
                  <c:v>125.28939988848471</c:v>
                </c:pt>
                <c:pt idx="3320">
                  <c:v>125.04648366658958</c:v>
                </c:pt>
                <c:pt idx="3321">
                  <c:v>124.97003650264023</c:v>
                </c:pt>
                <c:pt idx="3322">
                  <c:v>124.80463913390869</c:v>
                </c:pt>
                <c:pt idx="3323">
                  <c:v>124.67853703636608</c:v>
                </c:pt>
                <c:pt idx="3324">
                  <c:v>124.66639122527131</c:v>
                </c:pt>
                <c:pt idx="3325">
                  <c:v>124.58887237210773</c:v>
                </c:pt>
                <c:pt idx="3326">
                  <c:v>124.37846405637799</c:v>
                </c:pt>
                <c:pt idx="3327">
                  <c:v>124.22021128240804</c:v>
                </c:pt>
                <c:pt idx="3328">
                  <c:v>124.19913472786129</c:v>
                </c:pt>
                <c:pt idx="3329">
                  <c:v>124.27843972971526</c:v>
                </c:pt>
                <c:pt idx="3330">
                  <c:v>124.20199256576592</c:v>
                </c:pt>
                <c:pt idx="3331">
                  <c:v>123.95336066806148</c:v>
                </c:pt>
                <c:pt idx="3332">
                  <c:v>123.78653438037765</c:v>
                </c:pt>
                <c:pt idx="3333">
                  <c:v>123.72937762228464</c:v>
                </c:pt>
                <c:pt idx="3334">
                  <c:v>123.67793654000097</c:v>
                </c:pt>
                <c:pt idx="3335">
                  <c:v>123.60077491657549</c:v>
                </c:pt>
                <c:pt idx="3336">
                  <c:v>123.49074815724651</c:v>
                </c:pt>
                <c:pt idx="3337">
                  <c:v>123.25390484089873</c:v>
                </c:pt>
                <c:pt idx="3338">
                  <c:v>123.23032767818539</c:v>
                </c:pt>
                <c:pt idx="3339">
                  <c:v>123.23175659713773</c:v>
                </c:pt>
                <c:pt idx="3340">
                  <c:v>122.93382699557812</c:v>
                </c:pt>
                <c:pt idx="3341">
                  <c:v>123.03635193040736</c:v>
                </c:pt>
                <c:pt idx="3342">
                  <c:v>122.71234455796785</c:v>
                </c:pt>
                <c:pt idx="3343">
                  <c:v>122.86666780481885</c:v>
                </c:pt>
                <c:pt idx="3344">
                  <c:v>122.71234455796785</c:v>
                </c:pt>
                <c:pt idx="3345">
                  <c:v>122.50658022883314</c:v>
                </c:pt>
                <c:pt idx="3346">
                  <c:v>122.65876009725569</c:v>
                </c:pt>
                <c:pt idx="3347">
                  <c:v>122.21793860046364</c:v>
                </c:pt>
                <c:pt idx="3348">
                  <c:v>122.40084022636113</c:v>
                </c:pt>
                <c:pt idx="3349">
                  <c:v>122.32367860293563</c:v>
                </c:pt>
                <c:pt idx="3350">
                  <c:v>121.95394582402173</c:v>
                </c:pt>
                <c:pt idx="3351">
                  <c:v>122.10612569244427</c:v>
                </c:pt>
                <c:pt idx="3352">
                  <c:v>121.62172216760632</c:v>
                </c:pt>
                <c:pt idx="3353">
                  <c:v>121.69852656129376</c:v>
                </c:pt>
                <c:pt idx="3354">
                  <c:v>121.70781453448386</c:v>
                </c:pt>
                <c:pt idx="3355">
                  <c:v>121.64244149241502</c:v>
                </c:pt>
                <c:pt idx="3356">
                  <c:v>121.67816446622312</c:v>
                </c:pt>
                <c:pt idx="3357">
                  <c:v>121.38595054047281</c:v>
                </c:pt>
                <c:pt idx="3358">
                  <c:v>121.30914614678538</c:v>
                </c:pt>
                <c:pt idx="3359">
                  <c:v>121.25734783476362</c:v>
                </c:pt>
                <c:pt idx="3360">
                  <c:v>121.23269898283603</c:v>
                </c:pt>
                <c:pt idx="3361">
                  <c:v>121.13303188591141</c:v>
                </c:pt>
                <c:pt idx="3362">
                  <c:v>121.08909262812745</c:v>
                </c:pt>
                <c:pt idx="3363">
                  <c:v>120.93512661101448</c:v>
                </c:pt>
                <c:pt idx="3364">
                  <c:v>120.81295404059077</c:v>
                </c:pt>
                <c:pt idx="3365">
                  <c:v>120.68685194304814</c:v>
                </c:pt>
                <c:pt idx="3366">
                  <c:v>120.74365147140304</c:v>
                </c:pt>
                <c:pt idx="3367">
                  <c:v>120.59039991376625</c:v>
                </c:pt>
                <c:pt idx="3368">
                  <c:v>120.29747152853977</c:v>
                </c:pt>
                <c:pt idx="3369">
                  <c:v>120.16422483623553</c:v>
                </c:pt>
                <c:pt idx="3370">
                  <c:v>120.18208632313959</c:v>
                </c:pt>
                <c:pt idx="3371">
                  <c:v>120.03812273869293</c:v>
                </c:pt>
                <c:pt idx="3372">
                  <c:v>120.03740827921675</c:v>
                </c:pt>
                <c:pt idx="3373">
                  <c:v>119.98489550771883</c:v>
                </c:pt>
                <c:pt idx="3374">
                  <c:v>119.83414455824861</c:v>
                </c:pt>
                <c:pt idx="3375">
                  <c:v>119.88594287027037</c:v>
                </c:pt>
                <c:pt idx="3376">
                  <c:v>119.73304854237169</c:v>
                </c:pt>
                <c:pt idx="3377">
                  <c:v>119.3718892771717</c:v>
                </c:pt>
                <c:pt idx="3378">
                  <c:v>119.60015907980551</c:v>
                </c:pt>
                <c:pt idx="3379">
                  <c:v>119.34116751969673</c:v>
                </c:pt>
                <c:pt idx="3380">
                  <c:v>119.44154907609753</c:v>
                </c:pt>
                <c:pt idx="3381">
                  <c:v>119.36438745267202</c:v>
                </c:pt>
                <c:pt idx="3382">
                  <c:v>119.12754413632425</c:v>
                </c:pt>
                <c:pt idx="3383">
                  <c:v>119.22256724665381</c:v>
                </c:pt>
                <c:pt idx="3384">
                  <c:v>118.86819534647738</c:v>
                </c:pt>
                <c:pt idx="3385">
                  <c:v>118.88069838731025</c:v>
                </c:pt>
                <c:pt idx="3386">
                  <c:v>118.80389399362281</c:v>
                </c:pt>
                <c:pt idx="3387">
                  <c:v>118.73280527574468</c:v>
                </c:pt>
                <c:pt idx="3388">
                  <c:v>118.60920378636862</c:v>
                </c:pt>
                <c:pt idx="3389">
                  <c:v>118.37807614583016</c:v>
                </c:pt>
                <c:pt idx="3390">
                  <c:v>118.37807614583016</c:v>
                </c:pt>
                <c:pt idx="3391">
                  <c:v>118.26054756200146</c:v>
                </c:pt>
                <c:pt idx="3392">
                  <c:v>118.23268364243117</c:v>
                </c:pt>
                <c:pt idx="3393">
                  <c:v>118.34449655045054</c:v>
                </c:pt>
                <c:pt idx="3394">
                  <c:v>117.88045512068322</c:v>
                </c:pt>
                <c:pt idx="3395">
                  <c:v>117.72720356304644</c:v>
                </c:pt>
                <c:pt idx="3396">
                  <c:v>117.74435059047434</c:v>
                </c:pt>
                <c:pt idx="3397">
                  <c:v>117.88474187754019</c:v>
                </c:pt>
                <c:pt idx="3398">
                  <c:v>117.58788396519482</c:v>
                </c:pt>
                <c:pt idx="3399">
                  <c:v>117.58395443807591</c:v>
                </c:pt>
                <c:pt idx="3400">
                  <c:v>117.58466889755209</c:v>
                </c:pt>
                <c:pt idx="3401">
                  <c:v>117.3692593654892</c:v>
                </c:pt>
                <c:pt idx="3402">
                  <c:v>117.33246470246685</c:v>
                </c:pt>
                <c:pt idx="3403">
                  <c:v>117.00988624897964</c:v>
                </c:pt>
                <c:pt idx="3404">
                  <c:v>116.77947306791735</c:v>
                </c:pt>
                <c:pt idx="3405">
                  <c:v>116.74482178332349</c:v>
                </c:pt>
                <c:pt idx="3406">
                  <c:v>116.50369171011876</c:v>
                </c:pt>
                <c:pt idx="3407">
                  <c:v>116.67123245727879</c:v>
                </c:pt>
                <c:pt idx="3408">
                  <c:v>116.36151427436249</c:v>
                </c:pt>
                <c:pt idx="3409">
                  <c:v>116.36222873383868</c:v>
                </c:pt>
                <c:pt idx="3410">
                  <c:v>116.40402461319414</c:v>
                </c:pt>
                <c:pt idx="3411">
                  <c:v>115.98785196832971</c:v>
                </c:pt>
                <c:pt idx="3412">
                  <c:v>116.31400271919773</c:v>
                </c:pt>
                <c:pt idx="3413">
                  <c:v>116.39116434262321</c:v>
                </c:pt>
                <c:pt idx="3414">
                  <c:v>116.08466122734968</c:v>
                </c:pt>
                <c:pt idx="3415">
                  <c:v>116.21862237913008</c:v>
                </c:pt>
                <c:pt idx="3416">
                  <c:v>115.82959919435979</c:v>
                </c:pt>
                <c:pt idx="3417">
                  <c:v>116.08323230839736</c:v>
                </c:pt>
                <c:pt idx="3418">
                  <c:v>115.77494304443339</c:v>
                </c:pt>
                <c:pt idx="3419">
                  <c:v>114.27100584711206</c:v>
                </c:pt>
                <c:pt idx="3420">
                  <c:v>113.28755237817485</c:v>
                </c:pt>
                <c:pt idx="3421">
                  <c:v>110.35862575564813</c:v>
                </c:pt>
                <c:pt idx="3422">
                  <c:v>107.34467845545809</c:v>
                </c:pt>
                <c:pt idx="3423">
                  <c:v>105.57389064379021</c:v>
                </c:pt>
                <c:pt idx="3424">
                  <c:v>101.96015461336206</c:v>
                </c:pt>
                <c:pt idx="3425">
                  <c:v>100.10970457010212</c:v>
                </c:pt>
                <c:pt idx="3426">
                  <c:v>96.358435090512756</c:v>
                </c:pt>
                <c:pt idx="3427">
                  <c:v>92.740769532965714</c:v>
                </c:pt>
                <c:pt idx="3428">
                  <c:v>90.818159082613377</c:v>
                </c:pt>
                <c:pt idx="3429">
                  <c:v>87.133691564045179</c:v>
                </c:pt>
                <c:pt idx="3430">
                  <c:v>83.284898365959677</c:v>
                </c:pt>
                <c:pt idx="3431">
                  <c:v>81.556978122861537</c:v>
                </c:pt>
                <c:pt idx="3432">
                  <c:v>77.93716918688601</c:v>
                </c:pt>
                <c:pt idx="3433">
                  <c:v>75.909890423275911</c:v>
                </c:pt>
                <c:pt idx="3434">
                  <c:v>72.563005007194334</c:v>
                </c:pt>
                <c:pt idx="3435">
                  <c:v>68.849601879841558</c:v>
                </c:pt>
                <c:pt idx="3436">
                  <c:v>67.171336570336678</c:v>
                </c:pt>
                <c:pt idx="3437">
                  <c:v>63.859102438848964</c:v>
                </c:pt>
                <c:pt idx="3438">
                  <c:v>62.192625710700753</c:v>
                </c:pt>
                <c:pt idx="3439">
                  <c:v>58.951837526829252</c:v>
                </c:pt>
                <c:pt idx="3440">
                  <c:v>55.464203593943722</c:v>
                </c:pt>
                <c:pt idx="3441">
                  <c:v>53.923828963338131</c:v>
                </c:pt>
                <c:pt idx="3442">
                  <c:v>50.688399225537843</c:v>
                </c:pt>
                <c:pt idx="3443">
                  <c:v>48.990486280438496</c:v>
                </c:pt>
                <c:pt idx="3444">
                  <c:v>46.034767427555693</c:v>
                </c:pt>
                <c:pt idx="3445">
                  <c:v>42.711101944449382</c:v>
                </c:pt>
                <c:pt idx="3446">
                  <c:v>41.171799003058034</c:v>
                </c:pt>
                <c:pt idx="3447">
                  <c:v>37.966376563256553</c:v>
                </c:pt>
                <c:pt idx="3448">
                  <c:v>36.392065107533256</c:v>
                </c:pt>
                <c:pt idx="3449">
                  <c:v>33.319353515428901</c:v>
                </c:pt>
                <c:pt idx="3450">
                  <c:v>30.258716288471685</c:v>
                </c:pt>
                <c:pt idx="3451">
                  <c:v>28.641715879047705</c:v>
                </c:pt>
                <c:pt idx="3452">
                  <c:v>25.725971033856165</c:v>
                </c:pt>
                <c:pt idx="3453">
                  <c:v>24.244896539772032</c:v>
                </c:pt>
                <c:pt idx="3454">
                  <c:v>21.274281206811246</c:v>
                </c:pt>
                <c:pt idx="3455">
                  <c:v>18.345068800494055</c:v>
                </c:pt>
                <c:pt idx="3456">
                  <c:v>16.86835250921451</c:v>
                </c:pt>
                <c:pt idx="3457">
                  <c:v>14.004084469280457</c:v>
                </c:pt>
                <c:pt idx="3458">
                  <c:v>12.544086529743106</c:v>
                </c:pt>
                <c:pt idx="3459">
                  <c:v>9.6241263736422162</c:v>
                </c:pt>
                <c:pt idx="3460">
                  <c:v>6.8524522818187776</c:v>
                </c:pt>
                <c:pt idx="3461">
                  <c:v>5.3921328355171561</c:v>
                </c:pt>
                <c:pt idx="3462">
                  <c:v>2.9220535223660464</c:v>
                </c:pt>
                <c:pt idx="3463">
                  <c:v>1.4628950727131873</c:v>
                </c:pt>
                <c:pt idx="3464">
                  <c:v>-1.2319210409621071</c:v>
                </c:pt>
                <c:pt idx="3465">
                  <c:v>-3.9289912742846926</c:v>
                </c:pt>
                <c:pt idx="3466">
                  <c:v>-5.1660778572594523</c:v>
                </c:pt>
                <c:pt idx="3467">
                  <c:v>-7.6933353622878196</c:v>
                </c:pt>
                <c:pt idx="3468">
                  <c:v>-10.023366328921625</c:v>
                </c:pt>
                <c:pt idx="3469">
                  <c:v>-11.334113683888702</c:v>
                </c:pt>
                <c:pt idx="3470">
                  <c:v>-13.941533542142462</c:v>
                </c:pt>
                <c:pt idx="3471">
                  <c:v>-16.442391769526637</c:v>
                </c:pt>
                <c:pt idx="3472">
                  <c:v>-17.618106283499067</c:v>
                </c:pt>
                <c:pt idx="3473">
                  <c:v>-20.034086725115181</c:v>
                </c:pt>
                <c:pt idx="3474">
                  <c:v>-21.189867819702684</c:v>
                </c:pt>
                <c:pt idx="3475">
                  <c:v>-23.572375834860605</c:v>
                </c:pt>
                <c:pt idx="3476">
                  <c:v>-26.147394955870407</c:v>
                </c:pt>
                <c:pt idx="3477">
                  <c:v>-27.320501692754849</c:v>
                </c:pt>
                <c:pt idx="3478">
                  <c:v>-29.78317206113816</c:v>
                </c:pt>
                <c:pt idx="3479">
                  <c:v>-31.978027294882086</c:v>
                </c:pt>
                <c:pt idx="3480">
                  <c:v>-33.02492476530248</c:v>
                </c:pt>
                <c:pt idx="3481">
                  <c:v>-35.40564663176999</c:v>
                </c:pt>
                <c:pt idx="3482">
                  <c:v>-36.471370109387259</c:v>
                </c:pt>
                <c:pt idx="3483">
                  <c:v>-38.856593070554588</c:v>
                </c:pt>
                <c:pt idx="3484">
                  <c:v>-41.160010421701358</c:v>
                </c:pt>
                <c:pt idx="3485">
                  <c:v>-42.209551392183549</c:v>
                </c:pt>
                <c:pt idx="3486">
                  <c:v>-44.492606648259688</c:v>
                </c:pt>
                <c:pt idx="3487">
                  <c:v>-46.416288787826275</c:v>
                </c:pt>
                <c:pt idx="3488">
                  <c:v>-47.493693677878795</c:v>
                </c:pt>
                <c:pt idx="3489">
                  <c:v>-49.526688117298178</c:v>
                </c:pt>
                <c:pt idx="3490">
                  <c:v>-51.733653439163064</c:v>
                </c:pt>
                <c:pt idx="3491">
                  <c:v>-52.613153054318673</c:v>
                </c:pt>
                <c:pt idx="3492">
                  <c:v>-54.693301819164759</c:v>
                </c:pt>
                <c:pt idx="3493">
                  <c:v>-55.66210886884064</c:v>
                </c:pt>
                <c:pt idx="3494">
                  <c:v>-57.520060736600307</c:v>
                </c:pt>
                <c:pt idx="3495">
                  <c:v>-59.603781798827214</c:v>
                </c:pt>
                <c:pt idx="3496">
                  <c:v>-60.634032363453031</c:v>
                </c:pt>
                <c:pt idx="3497">
                  <c:v>-62.560215111186182</c:v>
                </c:pt>
                <c:pt idx="3498">
                  <c:v>-64.467464682801037</c:v>
                </c:pt>
                <c:pt idx="3499">
                  <c:v>-65.244082133389284</c:v>
                </c:pt>
                <c:pt idx="3500">
                  <c:v>-67.261715694071199</c:v>
                </c:pt>
                <c:pt idx="3501">
                  <c:v>-69.051793911595468</c:v>
                </c:pt>
                <c:pt idx="3502">
                  <c:v>-69.899500080061841</c:v>
                </c:pt>
                <c:pt idx="3503">
                  <c:v>-71.616703431017569</c:v>
                </c:pt>
                <c:pt idx="3504">
                  <c:v>-72.393678111343903</c:v>
                </c:pt>
                <c:pt idx="3505">
                  <c:v>-74.333435589124136</c:v>
                </c:pt>
                <c:pt idx="3506">
                  <c:v>-75.875953598158205</c:v>
                </c:pt>
                <c:pt idx="3507">
                  <c:v>-76.636495710532827</c:v>
                </c:pt>
                <c:pt idx="3508">
                  <c:v>-78.342624939608029</c:v>
                </c:pt>
                <c:pt idx="3509">
                  <c:v>-79.766542675599183</c:v>
                </c:pt>
                <c:pt idx="3510">
                  <c:v>-80.654973034206819</c:v>
                </c:pt>
                <c:pt idx="3511">
                  <c:v>-82.119972190077291</c:v>
                </c:pt>
                <c:pt idx="3512">
                  <c:v>-83.409571544549976</c:v>
                </c:pt>
                <c:pt idx="3513">
                  <c:v>-84.250490347992823</c:v>
                </c:pt>
                <c:pt idx="3514">
                  <c:v>-85.534731256394281</c:v>
                </c:pt>
                <c:pt idx="3515">
                  <c:v>-86.304918571697087</c:v>
                </c:pt>
                <c:pt idx="3516">
                  <c:v>-87.639886102906061</c:v>
                </c:pt>
                <c:pt idx="3517">
                  <c:v>-88.931271606069132</c:v>
                </c:pt>
                <c:pt idx="3518">
                  <c:v>-89.735395746489644</c:v>
                </c:pt>
                <c:pt idx="3519">
                  <c:v>-90.930686450108908</c:v>
                </c:pt>
                <c:pt idx="3520">
                  <c:v>-92.162414587012449</c:v>
                </c:pt>
                <c:pt idx="3521">
                  <c:v>-92.774349128345349</c:v>
                </c:pt>
                <c:pt idx="3522">
                  <c:v>-94.052159901461351</c:v>
                </c:pt>
                <c:pt idx="3523">
                  <c:v>-94.495124776681877</c:v>
                </c:pt>
                <c:pt idx="3524">
                  <c:v>-95.742571022060972</c:v>
                </c:pt>
                <c:pt idx="3525">
                  <c:v>-96.66779604369097</c:v>
                </c:pt>
                <c:pt idx="3526">
                  <c:v>-97.197567745265204</c:v>
                </c:pt>
                <c:pt idx="3527">
                  <c:v>-98.47073453178615</c:v>
                </c:pt>
                <c:pt idx="3528">
                  <c:v>-99.235563401017714</c:v>
                </c:pt>
                <c:pt idx="3529">
                  <c:v>-99.774980305520145</c:v>
                </c:pt>
                <c:pt idx="3530">
                  <c:v>-100.79487120774162</c:v>
                </c:pt>
                <c:pt idx="3531">
                  <c:v>-101.65936717389782</c:v>
                </c:pt>
                <c:pt idx="3532">
                  <c:v>-102.33988982494225</c:v>
                </c:pt>
                <c:pt idx="3533">
                  <c:v>-102.93360564963302</c:v>
                </c:pt>
                <c:pt idx="3534">
                  <c:v>-103.85633006309642</c:v>
                </c:pt>
                <c:pt idx="3535">
                  <c:v>-104.54149670073592</c:v>
                </c:pt>
                <c:pt idx="3536">
                  <c:v>-105.1062769166421</c:v>
                </c:pt>
                <c:pt idx="3537">
                  <c:v>-105.70320780897559</c:v>
                </c:pt>
                <c:pt idx="3538">
                  <c:v>-106.52412174708587</c:v>
                </c:pt>
                <c:pt idx="3539">
                  <c:v>-107.21893358765357</c:v>
                </c:pt>
                <c:pt idx="3540">
                  <c:v>-107.6147441374474</c:v>
                </c:pt>
                <c:pt idx="3541">
                  <c:v>-108.03306016074033</c:v>
                </c:pt>
                <c:pt idx="3542">
                  <c:v>-109.11153674000711</c:v>
                </c:pt>
                <c:pt idx="3543">
                  <c:v>-109.26621721659622</c:v>
                </c:pt>
                <c:pt idx="3544">
                  <c:v>-109.93387959706973</c:v>
                </c:pt>
                <c:pt idx="3545">
                  <c:v>-110.27539122667524</c:v>
                </c:pt>
                <c:pt idx="3546">
                  <c:v>-110.732645291419</c:v>
                </c:pt>
                <c:pt idx="3547">
                  <c:v>-111.53355436419679</c:v>
                </c:pt>
                <c:pt idx="3548">
                  <c:v>-111.91971971106243</c:v>
                </c:pt>
                <c:pt idx="3549">
                  <c:v>-112.37661654606811</c:v>
                </c:pt>
                <c:pt idx="3550">
                  <c:v>-112.83494230002613</c:v>
                </c:pt>
                <c:pt idx="3551">
                  <c:v>-113.05892534580296</c:v>
                </c:pt>
                <c:pt idx="3552">
                  <c:v>-113.63513691332774</c:v>
                </c:pt>
                <c:pt idx="3553">
                  <c:v>-114.17526827730633</c:v>
                </c:pt>
                <c:pt idx="3554">
                  <c:v>-114.55071673202953</c:v>
                </c:pt>
                <c:pt idx="3555">
                  <c:v>-114.91473383513416</c:v>
                </c:pt>
                <c:pt idx="3556">
                  <c:v>-115.1762260034095</c:v>
                </c:pt>
                <c:pt idx="3557">
                  <c:v>-115.63919574396257</c:v>
                </c:pt>
                <c:pt idx="3558">
                  <c:v>-116.21505008174924</c:v>
                </c:pt>
                <c:pt idx="3559">
                  <c:v>-116.43474637066912</c:v>
                </c:pt>
                <c:pt idx="3560">
                  <c:v>-116.77804414896502</c:v>
                </c:pt>
                <c:pt idx="3561">
                  <c:v>-117.28459591756399</c:v>
                </c:pt>
                <c:pt idx="3562">
                  <c:v>-117.51608078784052</c:v>
                </c:pt>
                <c:pt idx="3563">
                  <c:v>-117.74435059047434</c:v>
                </c:pt>
                <c:pt idx="3564">
                  <c:v>-118.35021222625981</c:v>
                </c:pt>
                <c:pt idx="3565">
                  <c:v>-118.26626323781079</c:v>
                </c:pt>
                <c:pt idx="3566">
                  <c:v>-118.57455250177473</c:v>
                </c:pt>
                <c:pt idx="3567">
                  <c:v>-118.88177007652446</c:v>
                </c:pt>
                <c:pt idx="3568">
                  <c:v>-119.13611765003822</c:v>
                </c:pt>
                <c:pt idx="3569">
                  <c:v>-119.70697077149175</c:v>
                </c:pt>
                <c:pt idx="3570">
                  <c:v>-119.40654056176557</c:v>
                </c:pt>
                <c:pt idx="3571">
                  <c:v>-119.79127698967891</c:v>
                </c:pt>
                <c:pt idx="3572">
                  <c:v>-120.34855538108536</c:v>
                </c:pt>
                <c:pt idx="3573">
                  <c:v>-120.31247517753917</c:v>
                </c:pt>
                <c:pt idx="3574">
                  <c:v>-120.75651174197395</c:v>
                </c:pt>
                <c:pt idx="3575">
                  <c:v>-120.89797471825406</c:v>
                </c:pt>
                <c:pt idx="3576">
                  <c:v>-121.05229796510508</c:v>
                </c:pt>
                <c:pt idx="3577">
                  <c:v>-121.47382905604076</c:v>
                </c:pt>
                <c:pt idx="3578">
                  <c:v>-121.68388014203242</c:v>
                </c:pt>
                <c:pt idx="3579">
                  <c:v>-122.04325325854199</c:v>
                </c:pt>
                <c:pt idx="3580">
                  <c:v>-122.15185109891864</c:v>
                </c:pt>
                <c:pt idx="3581">
                  <c:v>-122.30617434576966</c:v>
                </c:pt>
                <c:pt idx="3582">
                  <c:v>-122.68269448970712</c:v>
                </c:pt>
                <c:pt idx="3583">
                  <c:v>-122.70412827399198</c:v>
                </c:pt>
                <c:pt idx="3584">
                  <c:v>-122.97776625336206</c:v>
                </c:pt>
                <c:pt idx="3585">
                  <c:v>-123.20817943442438</c:v>
                </c:pt>
                <c:pt idx="3586">
                  <c:v>-123.45073842658141</c:v>
                </c:pt>
                <c:pt idx="3587">
                  <c:v>-123.44609443998638</c:v>
                </c:pt>
                <c:pt idx="3588">
                  <c:v>-123.64650032304984</c:v>
                </c:pt>
                <c:pt idx="3589">
                  <c:v>-123.98193904710797</c:v>
                </c:pt>
                <c:pt idx="3590">
                  <c:v>-124.0587434407954</c:v>
                </c:pt>
                <c:pt idx="3591">
                  <c:v>-124.16769851091013</c:v>
                </c:pt>
                <c:pt idx="3592">
                  <c:v>-124.19234736283772</c:v>
                </c:pt>
                <c:pt idx="3593">
                  <c:v>-124.57279703389406</c:v>
                </c:pt>
                <c:pt idx="3594">
                  <c:v>-124.72676305100701</c:v>
                </c:pt>
                <c:pt idx="3595">
                  <c:v>-124.766415551934</c:v>
                </c:pt>
                <c:pt idx="3596">
                  <c:v>-125.12043022237236</c:v>
                </c:pt>
                <c:pt idx="3597">
                  <c:v>-125.22295515720162</c:v>
                </c:pt>
                <c:pt idx="3598">
                  <c:v>-125.54839144859349</c:v>
                </c:pt>
                <c:pt idx="3599">
                  <c:v>-125.62591030175706</c:v>
                </c:pt>
                <c:pt idx="3600">
                  <c:v>-125.60269036878182</c:v>
                </c:pt>
                <c:pt idx="3601">
                  <c:v>-126.03672450055032</c:v>
                </c:pt>
                <c:pt idx="3602">
                  <c:v>-125.74736841270465</c:v>
                </c:pt>
                <c:pt idx="3603">
                  <c:v>-126.17747301735425</c:v>
                </c:pt>
                <c:pt idx="3604">
                  <c:v>-126.40895788763078</c:v>
                </c:pt>
                <c:pt idx="3605">
                  <c:v>-126.58471491876669</c:v>
                </c:pt>
                <c:pt idx="3606">
                  <c:v>-126.72867850321335</c:v>
                </c:pt>
                <c:pt idx="3607">
                  <c:v>-126.60043302724226</c:v>
                </c:pt>
                <c:pt idx="3608">
                  <c:v>-126.75439904435518</c:v>
                </c:pt>
                <c:pt idx="3609">
                  <c:v>-127.04339790246277</c:v>
                </c:pt>
                <c:pt idx="3610">
                  <c:v>-127.05125695670056</c:v>
                </c:pt>
                <c:pt idx="3611">
                  <c:v>-127.43813676304237</c:v>
                </c:pt>
                <c:pt idx="3612">
                  <c:v>-127.37955108599706</c:v>
                </c:pt>
                <c:pt idx="3613">
                  <c:v>-127.53387433284809</c:v>
                </c:pt>
                <c:pt idx="3614">
                  <c:v>-127.64604447060555</c:v>
                </c:pt>
                <c:pt idx="3615">
                  <c:v>-127.99648684366308</c:v>
                </c:pt>
                <c:pt idx="3616">
                  <c:v>-128.19510657803616</c:v>
                </c:pt>
                <c:pt idx="3617">
                  <c:v>-128.19510657803616</c:v>
                </c:pt>
                <c:pt idx="3618">
                  <c:v>-128.38801063659994</c:v>
                </c:pt>
                <c:pt idx="3619">
                  <c:v>-128.46803009793013</c:v>
                </c:pt>
                <c:pt idx="3620">
                  <c:v>-128.64628773723254</c:v>
                </c:pt>
                <c:pt idx="3621">
                  <c:v>-128.83490503893935</c:v>
                </c:pt>
                <c:pt idx="3622">
                  <c:v>-128.91170943262679</c:v>
                </c:pt>
                <c:pt idx="3623">
                  <c:v>-128.98565598840958</c:v>
                </c:pt>
                <c:pt idx="3624">
                  <c:v>-128.85133760689112</c:v>
                </c:pt>
                <c:pt idx="3625">
                  <c:v>-129.20320889890095</c:v>
                </c:pt>
                <c:pt idx="3626">
                  <c:v>-129.34109957780024</c:v>
                </c:pt>
                <c:pt idx="3627">
                  <c:v>-129.57151275886253</c:v>
                </c:pt>
                <c:pt idx="3628">
                  <c:v>-129.57115552912447</c:v>
                </c:pt>
                <c:pt idx="3629">
                  <c:v>-129.52864519029282</c:v>
                </c:pt>
                <c:pt idx="3630">
                  <c:v>-129.96339378153746</c:v>
                </c:pt>
                <c:pt idx="3631">
                  <c:v>-129.96446547075172</c:v>
                </c:pt>
                <c:pt idx="3632">
                  <c:v>-130.09021033855626</c:v>
                </c:pt>
                <c:pt idx="3633">
                  <c:v>-130.34277176337957</c:v>
                </c:pt>
                <c:pt idx="3634">
                  <c:v>-130.15022493455388</c:v>
                </c:pt>
                <c:pt idx="3635">
                  <c:v>-130.82610359900329</c:v>
                </c:pt>
                <c:pt idx="3636">
                  <c:v>-130.82681805847943</c:v>
                </c:pt>
                <c:pt idx="3637">
                  <c:v>-130.604621161393</c:v>
                </c:pt>
                <c:pt idx="3638">
                  <c:v>-130.94434664230812</c:v>
                </c:pt>
                <c:pt idx="3639">
                  <c:v>-130.62069649960665</c:v>
                </c:pt>
                <c:pt idx="3640">
                  <c:v>-131.10617171365882</c:v>
                </c:pt>
                <c:pt idx="3641">
                  <c:v>-131.41481820736087</c:v>
                </c:pt>
                <c:pt idx="3642">
                  <c:v>-131.33944273262577</c:v>
                </c:pt>
                <c:pt idx="3643">
                  <c:v>-131.70631767363503</c:v>
                </c:pt>
                <c:pt idx="3644">
                  <c:v>-131.53449016961807</c:v>
                </c:pt>
                <c:pt idx="3645">
                  <c:v>-131.61129456330548</c:v>
                </c:pt>
                <c:pt idx="3646">
                  <c:v>-131.7584732153949</c:v>
                </c:pt>
                <c:pt idx="3647">
                  <c:v>-131.99424484252836</c:v>
                </c:pt>
                <c:pt idx="3648">
                  <c:v>-132.14999700833172</c:v>
                </c:pt>
                <c:pt idx="3649">
                  <c:v>-132.2353749157331</c:v>
                </c:pt>
                <c:pt idx="3650">
                  <c:v>-132.2353749157331</c:v>
                </c:pt>
                <c:pt idx="3651">
                  <c:v>-132.33575647213388</c:v>
                </c:pt>
                <c:pt idx="3652">
                  <c:v>-132.85052452470873</c:v>
                </c:pt>
                <c:pt idx="3653">
                  <c:v>-132.80587080744857</c:v>
                </c:pt>
                <c:pt idx="3654">
                  <c:v>-132.84588053811365</c:v>
                </c:pt>
                <c:pt idx="3655">
                  <c:v>-132.99984655522661</c:v>
                </c:pt>
                <c:pt idx="3656">
                  <c:v>-132.99377364967924</c:v>
                </c:pt>
                <c:pt idx="3657">
                  <c:v>-133.29527554861966</c:v>
                </c:pt>
                <c:pt idx="3658">
                  <c:v>-133.42887947066197</c:v>
                </c:pt>
                <c:pt idx="3659">
                  <c:v>-133.50604109408749</c:v>
                </c:pt>
                <c:pt idx="3660">
                  <c:v>-133.7307385993405</c:v>
                </c:pt>
                <c:pt idx="3661">
                  <c:v>-133.68179812522337</c:v>
                </c:pt>
                <c:pt idx="3662">
                  <c:v>-133.92542880659468</c:v>
                </c:pt>
                <c:pt idx="3663">
                  <c:v>-133.90863900890486</c:v>
                </c:pt>
                <c:pt idx="3664">
                  <c:v>-134.06296225575588</c:v>
                </c:pt>
                <c:pt idx="3665">
                  <c:v>-134.33767192434024</c:v>
                </c:pt>
                <c:pt idx="3666">
                  <c:v>-134.23443253003478</c:v>
                </c:pt>
                <c:pt idx="3667">
                  <c:v>-134.6266707824478</c:v>
                </c:pt>
                <c:pt idx="3668">
                  <c:v>-134.47306199507295</c:v>
                </c:pt>
                <c:pt idx="3669">
                  <c:v>-134.627385241924</c:v>
                </c:pt>
                <c:pt idx="3670">
                  <c:v>-134.82957727367787</c:v>
                </c:pt>
                <c:pt idx="3671">
                  <c:v>-134.73776923099103</c:v>
                </c:pt>
                <c:pt idx="3672">
                  <c:v>-135.43115215260639</c:v>
                </c:pt>
                <c:pt idx="3673">
                  <c:v>-135.50938546524614</c:v>
                </c:pt>
                <c:pt idx="3674">
                  <c:v>-135.27575721654114</c:v>
                </c:pt>
                <c:pt idx="3675">
                  <c:v>-135.55975485831559</c:v>
                </c:pt>
                <c:pt idx="3676">
                  <c:v>-135.38149721901311</c:v>
                </c:pt>
                <c:pt idx="3677">
                  <c:v>-135.72872452442795</c:v>
                </c:pt>
                <c:pt idx="3678">
                  <c:v>-135.80624337759153</c:v>
                </c:pt>
                <c:pt idx="3679">
                  <c:v>-136.00164804432188</c:v>
                </c:pt>
                <c:pt idx="3680">
                  <c:v>-136.1770478457197</c:v>
                </c:pt>
                <c:pt idx="3681">
                  <c:v>-136.15275622353016</c:v>
                </c:pt>
                <c:pt idx="3682">
                  <c:v>-136.30707947038118</c:v>
                </c:pt>
                <c:pt idx="3683">
                  <c:v>-136.42675143263835</c:v>
                </c:pt>
                <c:pt idx="3684">
                  <c:v>-136.70253279043695</c:v>
                </c:pt>
                <c:pt idx="3685">
                  <c:v>-136.57214393603735</c:v>
                </c:pt>
                <c:pt idx="3686">
                  <c:v>-136.89579407873879</c:v>
                </c:pt>
                <c:pt idx="3687">
                  <c:v>-137.05011732558984</c:v>
                </c:pt>
                <c:pt idx="3688">
                  <c:v>-137.01618050047213</c:v>
                </c:pt>
                <c:pt idx="3689">
                  <c:v>-137.32947098076923</c:v>
                </c:pt>
                <c:pt idx="3690">
                  <c:v>-137.16300192282344</c:v>
                </c:pt>
                <c:pt idx="3691">
                  <c:v>-137.49772618740539</c:v>
                </c:pt>
                <c:pt idx="3692">
                  <c:v>-137.57488781083094</c:v>
                </c:pt>
                <c:pt idx="3693">
                  <c:v>-137.68598625937412</c:v>
                </c:pt>
                <c:pt idx="3694">
                  <c:v>-138.02571174028924</c:v>
                </c:pt>
                <c:pt idx="3695">
                  <c:v>-137.74993038249065</c:v>
                </c:pt>
                <c:pt idx="3696">
                  <c:v>-137.98177248250525</c:v>
                </c:pt>
                <c:pt idx="3697">
                  <c:v>-138.28148823275527</c:v>
                </c:pt>
                <c:pt idx="3698">
                  <c:v>-138.24933755632799</c:v>
                </c:pt>
                <c:pt idx="3699">
                  <c:v>-138.50690019748444</c:v>
                </c:pt>
                <c:pt idx="3700">
                  <c:v>-138.43938377698714</c:v>
                </c:pt>
                <c:pt idx="3701">
                  <c:v>-138.59370702383814</c:v>
                </c:pt>
                <c:pt idx="3702">
                  <c:v>-139.06525027810517</c:v>
                </c:pt>
                <c:pt idx="3703">
                  <c:v>-139.04631710198686</c:v>
                </c:pt>
                <c:pt idx="3704">
                  <c:v>-139.29387731047706</c:v>
                </c:pt>
                <c:pt idx="3705">
                  <c:v>-139.05846291308163</c:v>
                </c:pt>
                <c:pt idx="3706">
                  <c:v>-139.13633899598329</c:v>
                </c:pt>
                <c:pt idx="3707">
                  <c:v>-139.434625827281</c:v>
                </c:pt>
                <c:pt idx="3708">
                  <c:v>-139.60573887182184</c:v>
                </c:pt>
                <c:pt idx="3709">
                  <c:v>-139.92688840635671</c:v>
                </c:pt>
                <c:pt idx="3710">
                  <c:v>-140.00440725952032</c:v>
                </c:pt>
                <c:pt idx="3711">
                  <c:v>-140.02012536799586</c:v>
                </c:pt>
                <c:pt idx="3712">
                  <c:v>-140.05191881468508</c:v>
                </c:pt>
                <c:pt idx="3713">
                  <c:v>-140.27483017124769</c:v>
                </c:pt>
                <c:pt idx="3714">
                  <c:v>-140.54561031271314</c:v>
                </c:pt>
                <c:pt idx="3715">
                  <c:v>-140.62312916587675</c:v>
                </c:pt>
                <c:pt idx="3716">
                  <c:v>-140.71136491118276</c:v>
                </c:pt>
                <c:pt idx="3717">
                  <c:v>-140.58633450285438</c:v>
                </c:pt>
                <c:pt idx="3718">
                  <c:v>-140.95856788993487</c:v>
                </c:pt>
                <c:pt idx="3719">
                  <c:v>-141.1125339070478</c:v>
                </c:pt>
                <c:pt idx="3720">
                  <c:v>-140.96035403862527</c:v>
                </c:pt>
                <c:pt idx="3721">
                  <c:v>-141.35187783156212</c:v>
                </c:pt>
                <c:pt idx="3722">
                  <c:v>-141.12646586683294</c:v>
                </c:pt>
                <c:pt idx="3723">
                  <c:v>-141.50048540260383</c:v>
                </c:pt>
                <c:pt idx="3724">
                  <c:v>-141.65552310893102</c:v>
                </c:pt>
                <c:pt idx="3725">
                  <c:v>-141.68267256902519</c:v>
                </c:pt>
                <c:pt idx="3726">
                  <c:v>-142.20637136505204</c:v>
                </c:pt>
                <c:pt idx="3727">
                  <c:v>-141.96809912975195</c:v>
                </c:pt>
                <c:pt idx="3728">
                  <c:v>-142.27638839371593</c:v>
                </c:pt>
                <c:pt idx="3729">
                  <c:v>-142.43106887030504</c:v>
                </c:pt>
                <c:pt idx="3730">
                  <c:v>-142.55609927863341</c:v>
                </c:pt>
                <c:pt idx="3731">
                  <c:v>-142.81187577109947</c:v>
                </c:pt>
                <c:pt idx="3732">
                  <c:v>-142.64469225367753</c:v>
                </c:pt>
                <c:pt idx="3733">
                  <c:v>-142.64469225367753</c:v>
                </c:pt>
                <c:pt idx="3734">
                  <c:v>-143.01942624892459</c:v>
                </c:pt>
                <c:pt idx="3735">
                  <c:v>-143.20518571272672</c:v>
                </c:pt>
                <c:pt idx="3736">
                  <c:v>-143.40130483893324</c:v>
                </c:pt>
                <c:pt idx="3737">
                  <c:v>-142.98656111302111</c:v>
                </c:pt>
                <c:pt idx="3738">
                  <c:v>-143.21804598329766</c:v>
                </c:pt>
                <c:pt idx="3739">
                  <c:v>-143.5713461942598</c:v>
                </c:pt>
                <c:pt idx="3740">
                  <c:v>-143.84891370074882</c:v>
                </c:pt>
                <c:pt idx="3741">
                  <c:v>-144.22721999337668</c:v>
                </c:pt>
                <c:pt idx="3742">
                  <c:v>-144.0193122858135</c:v>
                </c:pt>
                <c:pt idx="3743">
                  <c:v>-144.17327830292643</c:v>
                </c:pt>
                <c:pt idx="3744">
                  <c:v>-144.10469019321488</c:v>
                </c:pt>
                <c:pt idx="3745">
                  <c:v>-144.54694060895926</c:v>
                </c:pt>
                <c:pt idx="3746">
                  <c:v>-144.76235014102215</c:v>
                </c:pt>
                <c:pt idx="3747">
                  <c:v>-144.83951176444762</c:v>
                </c:pt>
                <c:pt idx="3748">
                  <c:v>-144.91274386075426</c:v>
                </c:pt>
                <c:pt idx="3749">
                  <c:v>-145.00955311977424</c:v>
                </c:pt>
                <c:pt idx="3750">
                  <c:v>-145.37571360130733</c:v>
                </c:pt>
                <c:pt idx="3751">
                  <c:v>-145.33177434352339</c:v>
                </c:pt>
                <c:pt idx="3752">
                  <c:v>-145.4857403606363</c:v>
                </c:pt>
                <c:pt idx="3753">
                  <c:v>-145.69364806819948</c:v>
                </c:pt>
                <c:pt idx="3754">
                  <c:v>-145.51824826680166</c:v>
                </c:pt>
                <c:pt idx="3755">
                  <c:v>-145.98336138578324</c:v>
                </c:pt>
                <c:pt idx="3756">
                  <c:v>-145.84154117976504</c:v>
                </c:pt>
                <c:pt idx="3757">
                  <c:v>-146.07159713108928</c:v>
                </c:pt>
                <c:pt idx="3758">
                  <c:v>-146.23270774296384</c:v>
                </c:pt>
                <c:pt idx="3759">
                  <c:v>-146.18198112015631</c:v>
                </c:pt>
                <c:pt idx="3760">
                  <c:v>-146.66138342866111</c:v>
                </c:pt>
                <c:pt idx="3761">
                  <c:v>-146.81534944577407</c:v>
                </c:pt>
                <c:pt idx="3762">
                  <c:v>-146.75926437689535</c:v>
                </c:pt>
                <c:pt idx="3763">
                  <c:v>-146.96502870603004</c:v>
                </c:pt>
                <c:pt idx="3764">
                  <c:v>-146.95895580048267</c:v>
                </c:pt>
                <c:pt idx="3765">
                  <c:v>-147.22759256351964</c:v>
                </c:pt>
                <c:pt idx="3766">
                  <c:v>-147.30475418694516</c:v>
                </c:pt>
                <c:pt idx="3767">
                  <c:v>-147.40870804072671</c:v>
                </c:pt>
                <c:pt idx="3768">
                  <c:v>-147.71449669652412</c:v>
                </c:pt>
                <c:pt idx="3769">
                  <c:v>-147.61840189698032</c:v>
                </c:pt>
                <c:pt idx="3770">
                  <c:v>-147.69484906092967</c:v>
                </c:pt>
                <c:pt idx="3771">
                  <c:v>-147.98563406772766</c:v>
                </c:pt>
                <c:pt idx="3772">
                  <c:v>-148.09673251627086</c:v>
                </c:pt>
                <c:pt idx="3773">
                  <c:v>-148.44574597037609</c:v>
                </c:pt>
                <c:pt idx="3774">
                  <c:v>-148.14067177405485</c:v>
                </c:pt>
                <c:pt idx="3775">
                  <c:v>-148.14067177405485</c:v>
                </c:pt>
                <c:pt idx="3776">
                  <c:v>-148.64865246160616</c:v>
                </c:pt>
                <c:pt idx="3777">
                  <c:v>-148.88192348057311</c:v>
                </c:pt>
                <c:pt idx="3778">
                  <c:v>-149.02767321371016</c:v>
                </c:pt>
                <c:pt idx="3779">
                  <c:v>-149.21128929908383</c:v>
                </c:pt>
                <c:pt idx="3780">
                  <c:v>-149.21128929908383</c:v>
                </c:pt>
                <c:pt idx="3781">
                  <c:v>-149.59566849725906</c:v>
                </c:pt>
                <c:pt idx="3782">
                  <c:v>-149.69426390496943</c:v>
                </c:pt>
                <c:pt idx="3783">
                  <c:v>-149.63889329556687</c:v>
                </c:pt>
                <c:pt idx="3784">
                  <c:v>-149.87037816584342</c:v>
                </c:pt>
                <c:pt idx="3785">
                  <c:v>-150.12329682040482</c:v>
                </c:pt>
                <c:pt idx="3786">
                  <c:v>-149.92181924812709</c:v>
                </c:pt>
                <c:pt idx="3787">
                  <c:v>-150.54911466819746</c:v>
                </c:pt>
                <c:pt idx="3788">
                  <c:v>-150.185812024569</c:v>
                </c:pt>
                <c:pt idx="3789">
                  <c:v>-150.41729689484555</c:v>
                </c:pt>
                <c:pt idx="3790">
                  <c:v>-150.71772710457171</c:v>
                </c:pt>
                <c:pt idx="3791">
                  <c:v>-150.51803568098441</c:v>
                </c:pt>
                <c:pt idx="3792">
                  <c:v>-151.2428548195509</c:v>
                </c:pt>
                <c:pt idx="3793">
                  <c:v>-151.15283292555446</c:v>
                </c:pt>
                <c:pt idx="3794">
                  <c:v>-151.15283292555446</c:v>
                </c:pt>
                <c:pt idx="3795">
                  <c:v>-151.51863617734946</c:v>
                </c:pt>
                <c:pt idx="3796">
                  <c:v>-151.57222063806162</c:v>
                </c:pt>
                <c:pt idx="3797">
                  <c:v>-151.91301780819097</c:v>
                </c:pt>
                <c:pt idx="3798">
                  <c:v>-151.9901794316165</c:v>
                </c:pt>
                <c:pt idx="3799">
                  <c:v>-152.06841274425625</c:v>
                </c:pt>
                <c:pt idx="3800">
                  <c:v>-152.14628882715792</c:v>
                </c:pt>
                <c:pt idx="3801">
                  <c:v>-152.26453187046275</c:v>
                </c:pt>
                <c:pt idx="3802">
                  <c:v>-152.54638613380877</c:v>
                </c:pt>
                <c:pt idx="3803">
                  <c:v>-152.77965715277568</c:v>
                </c:pt>
                <c:pt idx="3804">
                  <c:v>-152.77108363906174</c:v>
                </c:pt>
                <c:pt idx="3805">
                  <c:v>-152.87932424970029</c:v>
                </c:pt>
                <c:pt idx="3806">
                  <c:v>-152.8868260742</c:v>
                </c:pt>
                <c:pt idx="3807">
                  <c:v>-153.18475567575962</c:v>
                </c:pt>
                <c:pt idx="3808">
                  <c:v>-153.26156006944706</c:v>
                </c:pt>
                <c:pt idx="3809">
                  <c:v>-153.44339000613033</c:v>
                </c:pt>
                <c:pt idx="3810">
                  <c:v>-153.60485784774298</c:v>
                </c:pt>
                <c:pt idx="3811">
                  <c:v>-153.7005954175487</c:v>
                </c:pt>
                <c:pt idx="3812">
                  <c:v>-153.8552758941378</c:v>
                </c:pt>
                <c:pt idx="3813">
                  <c:v>-153.98530751879932</c:v>
                </c:pt>
                <c:pt idx="3814">
                  <c:v>-154.25287259262203</c:v>
                </c:pt>
                <c:pt idx="3815">
                  <c:v>-154.33467820264261</c:v>
                </c:pt>
                <c:pt idx="3816">
                  <c:v>-154.52865395042059</c:v>
                </c:pt>
                <c:pt idx="3817">
                  <c:v>-154.68333442700973</c:v>
                </c:pt>
                <c:pt idx="3818">
                  <c:v>-154.86266375552643</c:v>
                </c:pt>
                <c:pt idx="3819">
                  <c:v>-155.24775741317782</c:v>
                </c:pt>
                <c:pt idx="3820">
                  <c:v>-154.95983024428446</c:v>
                </c:pt>
                <c:pt idx="3821">
                  <c:v>-155.26954842720076</c:v>
                </c:pt>
                <c:pt idx="3822">
                  <c:v>-155.39600775448145</c:v>
                </c:pt>
                <c:pt idx="3823">
                  <c:v>-155.55497498792752</c:v>
                </c:pt>
                <c:pt idx="3824">
                  <c:v>-155.79253276375144</c:v>
                </c:pt>
                <c:pt idx="3825">
                  <c:v>-155.75145134387213</c:v>
                </c:pt>
                <c:pt idx="3826">
                  <c:v>-156.06045506731226</c:v>
                </c:pt>
                <c:pt idx="3827">
                  <c:v>-156.10832385221514</c:v>
                </c:pt>
                <c:pt idx="3828">
                  <c:v>-156.25693142325684</c:v>
                </c:pt>
                <c:pt idx="3829">
                  <c:v>-156.67953420340675</c:v>
                </c:pt>
                <c:pt idx="3830">
                  <c:v>-156.64631183776521</c:v>
                </c:pt>
                <c:pt idx="3831">
                  <c:v>-156.79849170618778</c:v>
                </c:pt>
                <c:pt idx="3832">
                  <c:v>-156.87493887013713</c:v>
                </c:pt>
                <c:pt idx="3833">
                  <c:v>-156.98282225103759</c:v>
                </c:pt>
                <c:pt idx="3834">
                  <c:v>-157.53402773689669</c:v>
                </c:pt>
                <c:pt idx="3835">
                  <c:v>-157.53402773689669</c:v>
                </c:pt>
                <c:pt idx="3836">
                  <c:v>-157.57082239991905</c:v>
                </c:pt>
                <c:pt idx="3837">
                  <c:v>-157.82338382474236</c:v>
                </c:pt>
                <c:pt idx="3838">
                  <c:v>-157.70192571379479</c:v>
                </c:pt>
                <c:pt idx="3839">
                  <c:v>-158.10380916913601</c:v>
                </c:pt>
                <c:pt idx="3840">
                  <c:v>-158.41459904126651</c:v>
                </c:pt>
                <c:pt idx="3841">
                  <c:v>-158.29171201136663</c:v>
                </c:pt>
                <c:pt idx="3842">
                  <c:v>-158.27492221367686</c:v>
                </c:pt>
                <c:pt idx="3843">
                  <c:v>-158.7121714130881</c:v>
                </c:pt>
                <c:pt idx="3844">
                  <c:v>-158.9643756081733</c:v>
                </c:pt>
                <c:pt idx="3845">
                  <c:v>-159.04189446133691</c:v>
                </c:pt>
                <c:pt idx="3846">
                  <c:v>-158.97509250031572</c:v>
                </c:pt>
                <c:pt idx="3847">
                  <c:v>-159.12370007135746</c:v>
                </c:pt>
                <c:pt idx="3848">
                  <c:v>-159.4402056192973</c:v>
                </c:pt>
                <c:pt idx="3849">
                  <c:v>-159.59488609588641</c:v>
                </c:pt>
                <c:pt idx="3850">
                  <c:v>-159.73063339635721</c:v>
                </c:pt>
                <c:pt idx="3851">
                  <c:v>-159.99748401070377</c:v>
                </c:pt>
                <c:pt idx="3852">
                  <c:v>-159.86638069682803</c:v>
                </c:pt>
                <c:pt idx="3853">
                  <c:v>-160.37293246542697</c:v>
                </c:pt>
                <c:pt idx="3854">
                  <c:v>-160.52761294201611</c:v>
                </c:pt>
                <c:pt idx="3855">
                  <c:v>-160.3747186141174</c:v>
                </c:pt>
                <c:pt idx="3856">
                  <c:v>-160.99451220968805</c:v>
                </c:pt>
                <c:pt idx="3857">
                  <c:v>-160.59977334910849</c:v>
                </c:pt>
                <c:pt idx="3858">
                  <c:v>-161.17384153820475</c:v>
                </c:pt>
                <c:pt idx="3859">
                  <c:v>-161.32816478505578</c:v>
                </c:pt>
                <c:pt idx="3860">
                  <c:v>-161.31673343343718</c:v>
                </c:pt>
                <c:pt idx="3861">
                  <c:v>-161.69754033423163</c:v>
                </c:pt>
                <c:pt idx="3862">
                  <c:v>-161.57000931773666</c:v>
                </c:pt>
                <c:pt idx="3863">
                  <c:v>-161.72433256458771</c:v>
                </c:pt>
                <c:pt idx="3864">
                  <c:v>-162.10192439773937</c:v>
                </c:pt>
                <c:pt idx="3865">
                  <c:v>-162.03262182855167</c:v>
                </c:pt>
                <c:pt idx="3866">
                  <c:v>-162.33698156539674</c:v>
                </c:pt>
                <c:pt idx="3867">
                  <c:v>-162.42057332410769</c:v>
                </c:pt>
                <c:pt idx="3868">
                  <c:v>-162.65241542412232</c:v>
                </c:pt>
                <c:pt idx="3869">
                  <c:v>-162.92319556558778</c:v>
                </c:pt>
                <c:pt idx="3870">
                  <c:v>-162.97177880996679</c:v>
                </c:pt>
                <c:pt idx="3871">
                  <c:v>-163.24541678933687</c:v>
                </c:pt>
                <c:pt idx="3872">
                  <c:v>-163.40009726592601</c:v>
                </c:pt>
                <c:pt idx="3873">
                  <c:v>-163.4929769978271</c:v>
                </c:pt>
                <c:pt idx="3874">
                  <c:v>-163.72374740862745</c:v>
                </c:pt>
                <c:pt idx="3875">
                  <c:v>-163.94630153545197</c:v>
                </c:pt>
                <c:pt idx="3876">
                  <c:v>-164.13992005349189</c:v>
                </c:pt>
                <c:pt idx="3877">
                  <c:v>-164.14099174270612</c:v>
                </c:pt>
                <c:pt idx="3878">
                  <c:v>-164.40105499202915</c:v>
                </c:pt>
                <c:pt idx="3879">
                  <c:v>-164.20850816320348</c:v>
                </c:pt>
                <c:pt idx="3880">
                  <c:v>-164.53644506276189</c:v>
                </c:pt>
                <c:pt idx="3881">
                  <c:v>-164.95226047788827</c:v>
                </c:pt>
                <c:pt idx="3882">
                  <c:v>-165.02977933105186</c:v>
                </c:pt>
                <c:pt idx="3883">
                  <c:v>-165.22697014647261</c:v>
                </c:pt>
                <c:pt idx="3884">
                  <c:v>-165.13194703614303</c:v>
                </c:pt>
                <c:pt idx="3885">
                  <c:v>-165.63706988578969</c:v>
                </c:pt>
                <c:pt idx="3886">
                  <c:v>-165.79210759211688</c:v>
                </c:pt>
                <c:pt idx="3887">
                  <c:v>-165.93892901446819</c:v>
                </c:pt>
                <c:pt idx="3888">
                  <c:v>-166.15005178967411</c:v>
                </c:pt>
                <c:pt idx="3889">
                  <c:v>-166.03859611139282</c:v>
                </c:pt>
                <c:pt idx="3890">
                  <c:v>-166.59944680018012</c:v>
                </c:pt>
                <c:pt idx="3891">
                  <c:v>-166.67875180203407</c:v>
                </c:pt>
                <c:pt idx="3892">
                  <c:v>-166.66053308539196</c:v>
                </c:pt>
                <c:pt idx="3893">
                  <c:v>-166.9620349843324</c:v>
                </c:pt>
                <c:pt idx="3894">
                  <c:v>-166.80056714271976</c:v>
                </c:pt>
                <c:pt idx="3895">
                  <c:v>-167.29854539760478</c:v>
                </c:pt>
                <c:pt idx="3896">
                  <c:v>-167.45358310393198</c:v>
                </c:pt>
                <c:pt idx="3897">
                  <c:v>-167.53931824107141</c:v>
                </c:pt>
                <c:pt idx="3898">
                  <c:v>-167.82653095048857</c:v>
                </c:pt>
                <c:pt idx="3899">
                  <c:v>-167.73722351596831</c:v>
                </c:pt>
                <c:pt idx="3900">
                  <c:v>-167.89190399255742</c:v>
                </c:pt>
                <c:pt idx="3901">
                  <c:v>-168.29557359658907</c:v>
                </c:pt>
                <c:pt idx="3902">
                  <c:v>-168.41953231570315</c:v>
                </c:pt>
                <c:pt idx="3903">
                  <c:v>-168.65780455100327</c:v>
                </c:pt>
                <c:pt idx="3904">
                  <c:v>-168.66209130786021</c:v>
                </c:pt>
                <c:pt idx="3905">
                  <c:v>-168.89393340787484</c:v>
                </c:pt>
                <c:pt idx="3906">
                  <c:v>-169.14470868400775</c:v>
                </c:pt>
                <c:pt idx="3907">
                  <c:v>-169.44228105582928</c:v>
                </c:pt>
                <c:pt idx="3908">
                  <c:v>-169.55623734227714</c:v>
                </c:pt>
                <c:pt idx="3909">
                  <c:v>-169.66769302055846</c:v>
                </c:pt>
                <c:pt idx="3910">
                  <c:v>-169.74556910346013</c:v>
                </c:pt>
                <c:pt idx="3911">
                  <c:v>-169.82487410531411</c:v>
                </c:pt>
                <c:pt idx="3912">
                  <c:v>-170.34178553631745</c:v>
                </c:pt>
                <c:pt idx="3913">
                  <c:v>-170.21639789825099</c:v>
                </c:pt>
                <c:pt idx="3914">
                  <c:v>-170.60292047485467</c:v>
                </c:pt>
                <c:pt idx="3915">
                  <c:v>-170.64007236761515</c:v>
                </c:pt>
                <c:pt idx="3916">
                  <c:v>-170.56433966314196</c:v>
                </c:pt>
                <c:pt idx="3917">
                  <c:v>-171.38811143915689</c:v>
                </c:pt>
                <c:pt idx="3918">
                  <c:v>-171.18413325871259</c:v>
                </c:pt>
                <c:pt idx="3919">
                  <c:v>-171.41776150741765</c:v>
                </c:pt>
                <c:pt idx="3920">
                  <c:v>-171.58423056536341</c:v>
                </c:pt>
                <c:pt idx="3921">
                  <c:v>-171.6824687433357</c:v>
                </c:pt>
                <c:pt idx="3922">
                  <c:v>-172.25403632426543</c:v>
                </c:pt>
                <c:pt idx="3923">
                  <c:v>-172.33119794769092</c:v>
                </c:pt>
                <c:pt idx="3924">
                  <c:v>-172.27547010855028</c:v>
                </c:pt>
                <c:pt idx="3925">
                  <c:v>-172.78166464741116</c:v>
                </c:pt>
                <c:pt idx="3926">
                  <c:v>-172.50302545170797</c:v>
                </c:pt>
                <c:pt idx="3927">
                  <c:v>-173.09102560058938</c:v>
                </c:pt>
                <c:pt idx="3928">
                  <c:v>-173.2453488474404</c:v>
                </c:pt>
                <c:pt idx="3929">
                  <c:v>-173.44468304128964</c:v>
                </c:pt>
                <c:pt idx="3930">
                  <c:v>-173.59293338259329</c:v>
                </c:pt>
                <c:pt idx="3931">
                  <c:v>-173.37502324236385</c:v>
                </c:pt>
                <c:pt idx="3932">
                  <c:v>-173.83513514501226</c:v>
                </c:pt>
                <c:pt idx="3933">
                  <c:v>-174.06733447476495</c:v>
                </c:pt>
                <c:pt idx="3934">
                  <c:v>-174.04447177152775</c:v>
                </c:pt>
                <c:pt idx="3935">
                  <c:v>-174.34097245413506</c:v>
                </c:pt>
                <c:pt idx="3936">
                  <c:v>-174.37669542794316</c:v>
                </c:pt>
                <c:pt idx="3937">
                  <c:v>-174.53209036400841</c:v>
                </c:pt>
                <c:pt idx="3938">
                  <c:v>-174.93933226542086</c:v>
                </c:pt>
                <c:pt idx="3939">
                  <c:v>-175.36264950504693</c:v>
                </c:pt>
                <c:pt idx="3940">
                  <c:v>-175.2068973392436</c:v>
                </c:pt>
                <c:pt idx="3941">
                  <c:v>-175.4519569395672</c:v>
                </c:pt>
                <c:pt idx="3942">
                  <c:v>-175.6066374161563</c:v>
                </c:pt>
                <c:pt idx="3943">
                  <c:v>-175.72880998658005</c:v>
                </c:pt>
                <c:pt idx="3944">
                  <c:v>-176.20428276796596</c:v>
                </c:pt>
                <c:pt idx="3945">
                  <c:v>-176.03602756132977</c:v>
                </c:pt>
                <c:pt idx="3946">
                  <c:v>-175.41944903340186</c:v>
                </c:pt>
                <c:pt idx="3947">
                  <c:v>-156.75705305657036</c:v>
                </c:pt>
                <c:pt idx="3948">
                  <c:v>-153.68237670090653</c:v>
                </c:pt>
                <c:pt idx="3949">
                  <c:v>-155.20560430408426</c:v>
                </c:pt>
                <c:pt idx="3950">
                  <c:v>-157.24217104088444</c:v>
                </c:pt>
                <c:pt idx="3951">
                  <c:v>-158.55570478780859</c:v>
                </c:pt>
                <c:pt idx="3952">
                  <c:v>-161.25493268874916</c:v>
                </c:pt>
                <c:pt idx="3953">
                  <c:v>-163.14467800319804</c:v>
                </c:pt>
                <c:pt idx="3954">
                  <c:v>-164.7843625009902</c:v>
                </c:pt>
                <c:pt idx="3955">
                  <c:v>-166.23793030524206</c:v>
                </c:pt>
                <c:pt idx="3956">
                  <c:v>-167.16672762425287</c:v>
                </c:pt>
                <c:pt idx="3957">
                  <c:v>-169.11827368338976</c:v>
                </c:pt>
                <c:pt idx="3958">
                  <c:v>-170.3607187124357</c:v>
                </c:pt>
                <c:pt idx="3959">
                  <c:v>-171.48670684686726</c:v>
                </c:pt>
                <c:pt idx="3960">
                  <c:v>-172.72557957853243</c:v>
                </c:pt>
                <c:pt idx="3961">
                  <c:v>-173.5890038554744</c:v>
                </c:pt>
                <c:pt idx="3962">
                  <c:v>-174.06161879895566</c:v>
                </c:pt>
                <c:pt idx="3963">
                  <c:v>-174.97934199608596</c:v>
                </c:pt>
                <c:pt idx="3964">
                  <c:v>-175.931359248072</c:v>
                </c:pt>
                <c:pt idx="3965">
                  <c:v>-176.39540067783932</c:v>
                </c:pt>
                <c:pt idx="3966">
                  <c:v>-176.92160008203271</c:v>
                </c:pt>
                <c:pt idx="3967">
                  <c:v>-177.25882495478129</c:v>
                </c:pt>
                <c:pt idx="3968">
                  <c:v>-177.83467929256798</c:v>
                </c:pt>
                <c:pt idx="3969">
                  <c:v>-178.46590423975724</c:v>
                </c:pt>
                <c:pt idx="3970">
                  <c:v>-178.23370491000452</c:v>
                </c:pt>
                <c:pt idx="3971">
                  <c:v>-160.52225449594488</c:v>
                </c:pt>
                <c:pt idx="3972">
                  <c:v>-156.90923292499286</c:v>
                </c:pt>
                <c:pt idx="3973">
                  <c:v>-157.94769977359456</c:v>
                </c:pt>
                <c:pt idx="3974">
                  <c:v>-160.50224963061231</c:v>
                </c:pt>
                <c:pt idx="3975">
                  <c:v>-161.63859742744825</c:v>
                </c:pt>
                <c:pt idx="3976">
                  <c:v>-164.39712546491029</c:v>
                </c:pt>
                <c:pt idx="3977">
                  <c:v>-166.51799841989762</c:v>
                </c:pt>
                <c:pt idx="3978">
                  <c:v>-167.78616399008544</c:v>
                </c:pt>
                <c:pt idx="3979">
                  <c:v>-169.8766724173359</c:v>
                </c:pt>
                <c:pt idx="3980">
                  <c:v>-171.44419650803562</c:v>
                </c:pt>
                <c:pt idx="3981">
                  <c:v>-172.67342403677264</c:v>
                </c:pt>
                <c:pt idx="3982">
                  <c:v>-173.89229190310522</c:v>
                </c:pt>
                <c:pt idx="3983">
                  <c:v>-175.28334450319292</c:v>
                </c:pt>
                <c:pt idx="3984">
                  <c:v>-176.33431439262745</c:v>
                </c:pt>
                <c:pt idx="3985">
                  <c:v>-177.25918218451937</c:v>
                </c:pt>
                <c:pt idx="3986">
                  <c:v>-178.37802572418926</c:v>
                </c:pt>
                <c:pt idx="3987">
                  <c:v>-178.69060174501021</c:v>
                </c:pt>
                <c:pt idx="3988">
                  <c:v>-179.5404512919051</c:v>
                </c:pt>
                <c:pt idx="3989">
                  <c:v>-180.28277468763756</c:v>
                </c:pt>
                <c:pt idx="3990">
                  <c:v>-180.81147469999755</c:v>
                </c:pt>
                <c:pt idx="3991">
                  <c:v>-181.79278479050629</c:v>
                </c:pt>
                <c:pt idx="3992">
                  <c:v>-181.94889418604771</c:v>
                </c:pt>
                <c:pt idx="3993">
                  <c:v>-181.33017227969125</c:v>
                </c:pt>
                <c:pt idx="3994">
                  <c:v>-162.51273859653261</c:v>
                </c:pt>
                <c:pt idx="3995">
                  <c:v>-160.02141840315522</c:v>
                </c:pt>
                <c:pt idx="3996">
                  <c:v>-161.39603843529119</c:v>
                </c:pt>
                <c:pt idx="3997">
                  <c:v>-162.71314447959611</c:v>
                </c:pt>
                <c:pt idx="3998">
                  <c:v>-165.25126176866212</c:v>
                </c:pt>
                <c:pt idx="3999">
                  <c:v>-167.58147135016497</c:v>
                </c:pt>
                <c:pt idx="4000">
                  <c:v>-168.83749110925802</c:v>
                </c:pt>
                <c:pt idx="4001">
                  <c:v>-171.35167400587264</c:v>
                </c:pt>
                <c:pt idx="4002">
                  <c:v>-173.36644972864991</c:v>
                </c:pt>
                <c:pt idx="4003">
                  <c:v>-174.36955083318156</c:v>
                </c:pt>
                <c:pt idx="4004">
                  <c:v>-164.98012439745861</c:v>
                </c:pt>
                <c:pt idx="4005">
                  <c:v>-162.41378595908415</c:v>
                </c:pt>
                <c:pt idx="4006">
                  <c:v>-163.4211738204728</c:v>
                </c:pt>
                <c:pt idx="4007">
                  <c:v>-166.1293324648654</c:v>
                </c:pt>
                <c:pt idx="4008">
                  <c:v>-168.69995766009683</c:v>
                </c:pt>
                <c:pt idx="4009">
                  <c:v>-169.82808917295685</c:v>
                </c:pt>
                <c:pt idx="4010">
                  <c:v>-172.25367909452734</c:v>
                </c:pt>
                <c:pt idx="4011">
                  <c:v>-173.33751411986532</c:v>
                </c:pt>
                <c:pt idx="4012">
                  <c:v>-170.95050501000762</c:v>
                </c:pt>
                <c:pt idx="4013">
                  <c:v>-161.90830587969944</c:v>
                </c:pt>
                <c:pt idx="4014">
                  <c:v>-161.77470195765713</c:v>
                </c:pt>
                <c:pt idx="4015">
                  <c:v>-164.59931749666416</c:v>
                </c:pt>
                <c:pt idx="4016">
                  <c:v>-167.1545818131581</c:v>
                </c:pt>
                <c:pt idx="4017">
                  <c:v>-168.29164406947015</c:v>
                </c:pt>
                <c:pt idx="4018">
                  <c:v>-170.97372494298284</c:v>
                </c:pt>
                <c:pt idx="4019">
                  <c:v>-172.83953586498032</c:v>
                </c:pt>
                <c:pt idx="4020">
                  <c:v>-173.08495269504201</c:v>
                </c:pt>
                <c:pt idx="4021">
                  <c:v>-163.2543475327889</c:v>
                </c:pt>
                <c:pt idx="4022">
                  <c:v>-162.41878717541729</c:v>
                </c:pt>
                <c:pt idx="4023">
                  <c:v>-164.77650344675237</c:v>
                </c:pt>
                <c:pt idx="4024">
                  <c:v>-167.13243356939708</c:v>
                </c:pt>
                <c:pt idx="4025">
                  <c:v>-168.36987738210991</c:v>
                </c:pt>
                <c:pt idx="4026">
                  <c:v>-170.99051474067267</c:v>
                </c:pt>
                <c:pt idx="4027">
                  <c:v>-173.48719338012134</c:v>
                </c:pt>
                <c:pt idx="4028">
                  <c:v>-174.5253029989849</c:v>
                </c:pt>
                <c:pt idx="4029">
                  <c:v>-176.33931560896059</c:v>
                </c:pt>
                <c:pt idx="4030">
                  <c:v>-168.45025407317817</c:v>
                </c:pt>
                <c:pt idx="4031">
                  <c:v>-164.23315701513107</c:v>
                </c:pt>
                <c:pt idx="4032">
                  <c:v>-164.7607853382768</c:v>
                </c:pt>
                <c:pt idx="4033">
                  <c:v>-165.81032630875902</c:v>
                </c:pt>
                <c:pt idx="4034">
                  <c:v>-168.49240718227171</c:v>
                </c:pt>
                <c:pt idx="4035">
                  <c:v>-171.20235197535473</c:v>
                </c:pt>
                <c:pt idx="4036">
                  <c:v>-172.37370828652257</c:v>
                </c:pt>
                <c:pt idx="4037">
                  <c:v>-174.88789118313719</c:v>
                </c:pt>
                <c:pt idx="4038">
                  <c:v>-176.82443359327468</c:v>
                </c:pt>
                <c:pt idx="4039">
                  <c:v>-177.83039253571098</c:v>
                </c:pt>
                <c:pt idx="4040">
                  <c:v>-177.62355651736203</c:v>
                </c:pt>
                <c:pt idx="4041">
                  <c:v>-165.97750982618095</c:v>
                </c:pt>
                <c:pt idx="4042">
                  <c:v>-165.75959968595149</c:v>
                </c:pt>
                <c:pt idx="4043">
                  <c:v>-167.87654311381996</c:v>
                </c:pt>
                <c:pt idx="4044">
                  <c:v>-170.50718290504898</c:v>
                </c:pt>
                <c:pt idx="4045">
                  <c:v>-171.97754050699069</c:v>
                </c:pt>
                <c:pt idx="4046">
                  <c:v>-174.10591528647771</c:v>
                </c:pt>
                <c:pt idx="4047">
                  <c:v>-175.87777478735984</c:v>
                </c:pt>
                <c:pt idx="4048">
                  <c:v>-178.1247498398898</c:v>
                </c:pt>
                <c:pt idx="4049">
                  <c:v>-169.09541098015256</c:v>
                </c:pt>
                <c:pt idx="4050">
                  <c:v>-167.49037776695431</c:v>
                </c:pt>
                <c:pt idx="4051">
                  <c:v>-168.93822989539689</c:v>
                </c:pt>
                <c:pt idx="4052">
                  <c:v>-172.25760862164626</c:v>
                </c:pt>
                <c:pt idx="4053">
                  <c:v>-173.65366243806704</c:v>
                </c:pt>
                <c:pt idx="4054">
                  <c:v>-175.82168971848111</c:v>
                </c:pt>
                <c:pt idx="4055">
                  <c:v>-178.26764173512225</c:v>
                </c:pt>
                <c:pt idx="4056">
                  <c:v>-179.00639283347388</c:v>
                </c:pt>
                <c:pt idx="4057">
                  <c:v>-181.07546747643948</c:v>
                </c:pt>
                <c:pt idx="4058">
                  <c:v>-175.57127167208625</c:v>
                </c:pt>
                <c:pt idx="4059">
                  <c:v>-167.98442649472042</c:v>
                </c:pt>
                <c:pt idx="4060">
                  <c:v>-169.70270153489039</c:v>
                </c:pt>
                <c:pt idx="4061">
                  <c:v>-171.13876508197629</c:v>
                </c:pt>
                <c:pt idx="4062">
                  <c:v>-173.84870987505931</c:v>
                </c:pt>
                <c:pt idx="4063">
                  <c:v>-176.41361939448146</c:v>
                </c:pt>
                <c:pt idx="4064">
                  <c:v>-177.95970970089633</c:v>
                </c:pt>
                <c:pt idx="4065">
                  <c:v>-176.97554177248296</c:v>
                </c:pt>
                <c:pt idx="4066">
                  <c:v>-172.03469726508368</c:v>
                </c:pt>
                <c:pt idx="4067">
                  <c:v>-170.02170769099681</c:v>
                </c:pt>
                <c:pt idx="4068">
                  <c:v>-172.39192700316471</c:v>
                </c:pt>
                <c:pt idx="4069">
                  <c:v>-174.30274887216038</c:v>
                </c:pt>
                <c:pt idx="4070">
                  <c:v>-176.46899000388402</c:v>
                </c:pt>
                <c:pt idx="4071">
                  <c:v>-176.25393770155921</c:v>
                </c:pt>
                <c:pt idx="4072">
                  <c:v>-171.99468753441857</c:v>
                </c:pt>
                <c:pt idx="4073">
                  <c:v>-170.908351900914</c:v>
                </c:pt>
                <c:pt idx="4074">
                  <c:v>-173.78833804932361</c:v>
                </c:pt>
                <c:pt idx="4075">
                  <c:v>-174.69677327326383</c:v>
                </c:pt>
                <c:pt idx="4076">
                  <c:v>-177.32634137527859</c:v>
                </c:pt>
                <c:pt idx="4077">
                  <c:v>-179.99377582952997</c:v>
                </c:pt>
                <c:pt idx="4078">
                  <c:v>-178.59307802651409</c:v>
                </c:pt>
                <c:pt idx="4079">
                  <c:v>-170.85369575098758</c:v>
                </c:pt>
                <c:pt idx="4080">
                  <c:v>-170.6422157460436</c:v>
                </c:pt>
                <c:pt idx="4081">
                  <c:v>-173.27356999674879</c:v>
                </c:pt>
                <c:pt idx="4082">
                  <c:v>-176.13426573930204</c:v>
                </c:pt>
                <c:pt idx="4083">
                  <c:v>-177.23989177866298</c:v>
                </c:pt>
                <c:pt idx="4084">
                  <c:v>-180.23633482168702</c:v>
                </c:pt>
                <c:pt idx="4085">
                  <c:v>-173.32036709243744</c:v>
                </c:pt>
                <c:pt idx="4086">
                  <c:v>-172.3144081500011</c:v>
                </c:pt>
                <c:pt idx="4087">
                  <c:v>-174.32203927801677</c:v>
                </c:pt>
                <c:pt idx="4088">
                  <c:v>-175.65379174158301</c:v>
                </c:pt>
                <c:pt idx="4089">
                  <c:v>-178.89993837152571</c:v>
                </c:pt>
                <c:pt idx="4090">
                  <c:v>-176.49471054502584</c:v>
                </c:pt>
                <c:pt idx="4091">
                  <c:v>-173.58078757149855</c:v>
                </c:pt>
                <c:pt idx="4092">
                  <c:v>-174.32596880513563</c:v>
                </c:pt>
                <c:pt idx="4093">
                  <c:v>-177.00840690838646</c:v>
                </c:pt>
                <c:pt idx="4094">
                  <c:v>-178.58986295887135</c:v>
                </c:pt>
                <c:pt idx="4095">
                  <c:v>-178.43375356332996</c:v>
                </c:pt>
                <c:pt idx="4096">
                  <c:v>-173.57149959830843</c:v>
                </c:pt>
                <c:pt idx="4097">
                  <c:v>-174.0387560957185</c:v>
                </c:pt>
                <c:pt idx="4098">
                  <c:v>-176.87158791870138</c:v>
                </c:pt>
                <c:pt idx="4099">
                  <c:v>-179.73585595863543</c:v>
                </c:pt>
                <c:pt idx="4100">
                  <c:v>-181.12762301819933</c:v>
                </c:pt>
                <c:pt idx="4101">
                  <c:v>-180.2974211068989</c:v>
                </c:pt>
                <c:pt idx="4102">
                  <c:v>-175.46160214249539</c:v>
                </c:pt>
                <c:pt idx="4103">
                  <c:v>-174.9293298327546</c:v>
                </c:pt>
                <c:pt idx="4104">
                  <c:v>-177.79788462954565</c:v>
                </c:pt>
                <c:pt idx="4105">
                  <c:v>-179.19858243256149</c:v>
                </c:pt>
                <c:pt idx="4106">
                  <c:v>-181.93567668573868</c:v>
                </c:pt>
                <c:pt idx="4107">
                  <c:v>-184.05476349203565</c:v>
                </c:pt>
                <c:pt idx="4108">
                  <c:v>-182.57368899795151</c:v>
                </c:pt>
                <c:pt idx="4109">
                  <c:v>-175.9924455332839</c:v>
                </c:pt>
                <c:pt idx="4110">
                  <c:v>-177.47280556789184</c:v>
                </c:pt>
                <c:pt idx="4111">
                  <c:v>-179.19715351360918</c:v>
                </c:pt>
                <c:pt idx="4112">
                  <c:v>-181.68311526091534</c:v>
                </c:pt>
                <c:pt idx="4113">
                  <c:v>-183.07666846916965</c:v>
                </c:pt>
                <c:pt idx="4114">
                  <c:v>-185.06500919132893</c:v>
                </c:pt>
                <c:pt idx="4115">
                  <c:v>-177.86968780689995</c:v>
                </c:pt>
                <c:pt idx="4116">
                  <c:v>-177.76323334495177</c:v>
                </c:pt>
                <c:pt idx="4117">
                  <c:v>-179.8991099489385</c:v>
                </c:pt>
                <c:pt idx="4118">
                  <c:v>-182.76194906992023</c:v>
                </c:pt>
                <c:pt idx="4119">
                  <c:v>-184.36662505338043</c:v>
                </c:pt>
                <c:pt idx="4120">
                  <c:v>-181.33588795550057</c:v>
                </c:pt>
                <c:pt idx="4121">
                  <c:v>-179.13428107970688</c:v>
                </c:pt>
                <c:pt idx="4122">
                  <c:v>-179.84516825848826</c:v>
                </c:pt>
                <c:pt idx="4123">
                  <c:v>-182.70979352816039</c:v>
                </c:pt>
                <c:pt idx="4124">
                  <c:v>-184.19551200883959</c:v>
                </c:pt>
                <c:pt idx="4125">
                  <c:v>-180.22704684849691</c:v>
                </c:pt>
                <c:pt idx="4126">
                  <c:v>-181.00473598829942</c:v>
                </c:pt>
                <c:pt idx="4127">
                  <c:v>-182.24396594970267</c:v>
                </c:pt>
                <c:pt idx="4128">
                  <c:v>-185.20361432970435</c:v>
                </c:pt>
                <c:pt idx="4129">
                  <c:v>-185.51797649921571</c:v>
                </c:pt>
                <c:pt idx="4130">
                  <c:v>-181.37375430773719</c:v>
                </c:pt>
                <c:pt idx="4131">
                  <c:v>-179.63904669961548</c:v>
                </c:pt>
                <c:pt idx="4132">
                  <c:v>-182.34863426296045</c:v>
                </c:pt>
                <c:pt idx="4133">
                  <c:v>-183.97188619280084</c:v>
                </c:pt>
                <c:pt idx="4134">
                  <c:v>-186.18528164995115</c:v>
                </c:pt>
                <c:pt idx="4135">
                  <c:v>-187.98071831354662</c:v>
                </c:pt>
                <c:pt idx="4136">
                  <c:v>-182.92806089812794</c:v>
                </c:pt>
                <c:pt idx="4137">
                  <c:v>-181.53272154118324</c:v>
                </c:pt>
                <c:pt idx="4138">
                  <c:v>-182.75659062384901</c:v>
                </c:pt>
                <c:pt idx="4139">
                  <c:v>-185.38830210429231</c:v>
                </c:pt>
                <c:pt idx="4140">
                  <c:v>-186.27065955735253</c:v>
                </c:pt>
                <c:pt idx="4141">
                  <c:v>-183.71039402452547</c:v>
                </c:pt>
                <c:pt idx="4142">
                  <c:v>-183.80255929695042</c:v>
                </c:pt>
                <c:pt idx="4143">
                  <c:v>-186.8429415977584</c:v>
                </c:pt>
                <c:pt idx="4144">
                  <c:v>-187.61634398070396</c:v>
                </c:pt>
                <c:pt idx="4145">
                  <c:v>-186.16027556828547</c:v>
                </c:pt>
                <c:pt idx="4146">
                  <c:v>-183.29064908228023</c:v>
                </c:pt>
                <c:pt idx="4147">
                  <c:v>-183.6325179416238</c:v>
                </c:pt>
                <c:pt idx="4148">
                  <c:v>-186.68218821562192</c:v>
                </c:pt>
                <c:pt idx="4149">
                  <c:v>-187.73387256453259</c:v>
                </c:pt>
                <c:pt idx="4150">
                  <c:v>-190.51740668366031</c:v>
                </c:pt>
                <c:pt idx="4151">
                  <c:v>-188.45476217598022</c:v>
                </c:pt>
                <c:pt idx="4152">
                  <c:v>-184.48343917773289</c:v>
                </c:pt>
                <c:pt idx="4153">
                  <c:v>-184.54809776032556</c:v>
                </c:pt>
                <c:pt idx="4154">
                  <c:v>-185.52547832371539</c:v>
                </c:pt>
                <c:pt idx="4155">
                  <c:v>-188.46655075733688</c:v>
                </c:pt>
                <c:pt idx="4156">
                  <c:v>-190.79068743329236</c:v>
                </c:pt>
                <c:pt idx="4157">
                  <c:v>-188.4211825806006</c:v>
                </c:pt>
                <c:pt idx="4158">
                  <c:v>-186.88187963920922</c:v>
                </c:pt>
                <c:pt idx="4159">
                  <c:v>-189.39713422503809</c:v>
                </c:pt>
                <c:pt idx="4160">
                  <c:v>-190.79175912250662</c:v>
                </c:pt>
                <c:pt idx="4161">
                  <c:v>-193.54742932206398</c:v>
                </c:pt>
                <c:pt idx="4162">
                  <c:v>-191.01252710064071</c:v>
                </c:pt>
                <c:pt idx="4163">
                  <c:v>-186.64610801207573</c:v>
                </c:pt>
                <c:pt idx="4164">
                  <c:v>-186.33603259942137</c:v>
                </c:pt>
                <c:pt idx="4165">
                  <c:v>-189.36748415677738</c:v>
                </c:pt>
                <c:pt idx="4166">
                  <c:v>-190.50418918335134</c:v>
                </c:pt>
                <c:pt idx="4167">
                  <c:v>-193.77069790836467</c:v>
                </c:pt>
                <c:pt idx="4168">
                  <c:v>-194.82702624387036</c:v>
                </c:pt>
                <c:pt idx="4169">
                  <c:v>-195.44610537996493</c:v>
                </c:pt>
                <c:pt idx="4170">
                  <c:v>-189.2149470586167</c:v>
                </c:pt>
                <c:pt idx="4171">
                  <c:v>-189.07419854181282</c:v>
                </c:pt>
                <c:pt idx="4172">
                  <c:v>-192.52968179827101</c:v>
                </c:pt>
                <c:pt idx="4173">
                  <c:v>-194.96956090936476</c:v>
                </c:pt>
                <c:pt idx="4174">
                  <c:v>-196.36311411761903</c:v>
                </c:pt>
                <c:pt idx="4175">
                  <c:v>-193.05838181063103</c:v>
                </c:pt>
                <c:pt idx="4176">
                  <c:v>-189.13349867833429</c:v>
                </c:pt>
                <c:pt idx="4177">
                  <c:v>-190.46346499321007</c:v>
                </c:pt>
                <c:pt idx="4178">
                  <c:v>-193.56707695765849</c:v>
                </c:pt>
                <c:pt idx="4179">
                  <c:v>-194.80380631089511</c:v>
                </c:pt>
                <c:pt idx="4180">
                  <c:v>-197.72558833866026</c:v>
                </c:pt>
                <c:pt idx="4181">
                  <c:v>-191.50871920683534</c:v>
                </c:pt>
                <c:pt idx="4182">
                  <c:v>-190.66529979522591</c:v>
                </c:pt>
                <c:pt idx="4183">
                  <c:v>-192.7583088306429</c:v>
                </c:pt>
                <c:pt idx="4184">
                  <c:v>-195.68652099369348</c:v>
                </c:pt>
                <c:pt idx="4185">
                  <c:v>-196.74856500500852</c:v>
                </c:pt>
                <c:pt idx="4186">
                  <c:v>-191.61374474983114</c:v>
                </c:pt>
                <c:pt idx="4187">
                  <c:v>-192.52968179827101</c:v>
                </c:pt>
                <c:pt idx="4188">
                  <c:v>-193.92466392547763</c:v>
                </c:pt>
                <c:pt idx="4189">
                  <c:v>-196.77321385693611</c:v>
                </c:pt>
                <c:pt idx="4190">
                  <c:v>-198.20927740402203</c:v>
                </c:pt>
                <c:pt idx="4191">
                  <c:v>-195.5914978833639</c:v>
                </c:pt>
                <c:pt idx="4192">
                  <c:v>-191.41119548833916</c:v>
                </c:pt>
                <c:pt idx="4193">
                  <c:v>-192.46645213463069</c:v>
                </c:pt>
                <c:pt idx="4194">
                  <c:v>-195.56434842326976</c:v>
                </c:pt>
                <c:pt idx="4195">
                  <c:v>-198.32394814994603</c:v>
                </c:pt>
                <c:pt idx="4196">
                  <c:v>-199.67427655989255</c:v>
                </c:pt>
                <c:pt idx="4197">
                  <c:v>-199.82931426621974</c:v>
                </c:pt>
                <c:pt idx="4198">
                  <c:v>-194.11435291639864</c:v>
                </c:pt>
                <c:pt idx="4199">
                  <c:v>-194.99706759919701</c:v>
                </c:pt>
                <c:pt idx="4200">
                  <c:v>-197.48874502231251</c:v>
                </c:pt>
                <c:pt idx="4201">
                  <c:v>-199.09913668158197</c:v>
                </c:pt>
                <c:pt idx="4202">
                  <c:v>-201.8901726252094</c:v>
                </c:pt>
                <c:pt idx="4203">
                  <c:v>-196.67533290870188</c:v>
                </c:pt>
                <c:pt idx="4204">
                  <c:v>-195.17818307640411</c:v>
                </c:pt>
                <c:pt idx="4205">
                  <c:v>-196.32774837354899</c:v>
                </c:pt>
                <c:pt idx="4206">
                  <c:v>-199.34455351164365</c:v>
                </c:pt>
                <c:pt idx="4207">
                  <c:v>-201.29145558418551</c:v>
                </c:pt>
                <c:pt idx="4208">
                  <c:v>-201.3564713965163</c:v>
                </c:pt>
                <c:pt idx="4209">
                  <c:v>-196.62960750222751</c:v>
                </c:pt>
                <c:pt idx="4210">
                  <c:v>-196.79929162781599</c:v>
                </c:pt>
                <c:pt idx="4211">
                  <c:v>-199.5874697335388</c:v>
                </c:pt>
                <c:pt idx="4212">
                  <c:v>-201.14213355366766</c:v>
                </c:pt>
                <c:pt idx="4213">
                  <c:v>-202.49674872047109</c:v>
                </c:pt>
                <c:pt idx="4214">
                  <c:v>-197.51446556345437</c:v>
                </c:pt>
                <c:pt idx="4215">
                  <c:v>-197.90277428874845</c:v>
                </c:pt>
                <c:pt idx="4216">
                  <c:v>-200.60593171680793</c:v>
                </c:pt>
                <c:pt idx="4217">
                  <c:v>-203.46055455381378</c:v>
                </c:pt>
                <c:pt idx="4218">
                  <c:v>-205.06201546963129</c:v>
                </c:pt>
                <c:pt idx="4219">
                  <c:v>-207.12144490966864</c:v>
                </c:pt>
                <c:pt idx="4220">
                  <c:v>-205.26134966348047</c:v>
                </c:pt>
                <c:pt idx="4221">
                  <c:v>-200.01185866237913</c:v>
                </c:pt>
                <c:pt idx="4222">
                  <c:v>-198.58651200743566</c:v>
                </c:pt>
                <c:pt idx="4223">
                  <c:v>-199.94541393109603</c:v>
                </c:pt>
                <c:pt idx="4224">
                  <c:v>-203.26014867075034</c:v>
                </c:pt>
                <c:pt idx="4225">
                  <c:v>-206.20729400991917</c:v>
                </c:pt>
                <c:pt idx="4226">
                  <c:v>-207.28076937285283</c:v>
                </c:pt>
                <c:pt idx="4227">
                  <c:v>-203.77134442594431</c:v>
                </c:pt>
                <c:pt idx="4228">
                  <c:v>-201.54008748188994</c:v>
                </c:pt>
                <c:pt idx="4229">
                  <c:v>-202.78038913250745</c:v>
                </c:pt>
                <c:pt idx="4230">
                  <c:v>-205.73432183669982</c:v>
                </c:pt>
                <c:pt idx="4231">
                  <c:v>-208.6875400814161</c:v>
                </c:pt>
                <c:pt idx="4232">
                  <c:v>-209.20266536372895</c:v>
                </c:pt>
                <c:pt idx="4233">
                  <c:v>-211.79008035665024</c:v>
                </c:pt>
                <c:pt idx="4234">
                  <c:v>-208.45569798140147</c:v>
                </c:pt>
                <c:pt idx="4235">
                  <c:v>-201.21608010945042</c:v>
                </c:pt>
                <c:pt idx="4236">
                  <c:v>-203.65167246368719</c:v>
                </c:pt>
                <c:pt idx="4237">
                  <c:v>-204.74372377300105</c:v>
                </c:pt>
                <c:pt idx="4238">
                  <c:v>-207.68551066609868</c:v>
                </c:pt>
                <c:pt idx="4239">
                  <c:v>-210.66159161405213</c:v>
                </c:pt>
                <c:pt idx="4240">
                  <c:v>-212.06586171444883</c:v>
                </c:pt>
                <c:pt idx="4241">
                  <c:v>-213.98954385401538</c:v>
                </c:pt>
                <c:pt idx="4242">
                  <c:v>-209.80816976977638</c:v>
                </c:pt>
                <c:pt idx="4243">
                  <c:v>-205.01021715760947</c:v>
                </c:pt>
                <c:pt idx="4244">
                  <c:v>-204.76337140859548</c:v>
                </c:pt>
                <c:pt idx="4245">
                  <c:v>-206.12513117016059</c:v>
                </c:pt>
                <c:pt idx="4246">
                  <c:v>-209.48737746497963</c:v>
                </c:pt>
                <c:pt idx="4247">
                  <c:v>-212.33807077486657</c:v>
                </c:pt>
                <c:pt idx="4248">
                  <c:v>-213.7326956723351</c:v>
                </c:pt>
                <c:pt idx="4249">
                  <c:v>-215.45275686119547</c:v>
                </c:pt>
                <c:pt idx="4250">
                  <c:v>-206.75528442813555</c:v>
                </c:pt>
                <c:pt idx="4251">
                  <c:v>-206.63311185771181</c:v>
                </c:pt>
                <c:pt idx="4252">
                  <c:v>-209.11621576711337</c:v>
                </c:pt>
                <c:pt idx="4253">
                  <c:v>-212.07514968763894</c:v>
                </c:pt>
                <c:pt idx="4254">
                  <c:v>-213.41261782701446</c:v>
                </c:pt>
                <c:pt idx="4255">
                  <c:v>-216.33868661163649</c:v>
                </c:pt>
                <c:pt idx="4256">
                  <c:v>-217.5318339368273</c:v>
                </c:pt>
                <c:pt idx="4257">
                  <c:v>-209.38628144910268</c:v>
                </c:pt>
                <c:pt idx="4258">
                  <c:v>-208.7193335281053</c:v>
                </c:pt>
                <c:pt idx="4259">
                  <c:v>-209.92927065098593</c:v>
                </c:pt>
                <c:pt idx="4260">
                  <c:v>-213.52800303241463</c:v>
                </c:pt>
                <c:pt idx="4261">
                  <c:v>-214.36106278161969</c:v>
                </c:pt>
                <c:pt idx="4262">
                  <c:v>-211.56931237851614</c:v>
                </c:pt>
                <c:pt idx="4263">
                  <c:v>-211.46357237604408</c:v>
                </c:pt>
                <c:pt idx="4264">
                  <c:v>-214.17423162860331</c:v>
                </c:pt>
                <c:pt idx="4265">
                  <c:v>-216.06111910514755</c:v>
                </c:pt>
                <c:pt idx="4266">
                  <c:v>-211.25244960083822</c:v>
                </c:pt>
                <c:pt idx="4267">
                  <c:v>-210.58943120695974</c:v>
                </c:pt>
                <c:pt idx="4268">
                  <c:v>-212.73495301387464</c:v>
                </c:pt>
                <c:pt idx="4269">
                  <c:v>-215.77569254442076</c:v>
                </c:pt>
                <c:pt idx="4270">
                  <c:v>-217.43966866440238</c:v>
                </c:pt>
                <c:pt idx="4271">
                  <c:v>-220.0742379827503</c:v>
                </c:pt>
                <c:pt idx="4272">
                  <c:v>-212.45595658843337</c:v>
                </c:pt>
                <c:pt idx="4273">
                  <c:v>-210.81662932037926</c:v>
                </c:pt>
                <c:pt idx="4274">
                  <c:v>-212.33985692355702</c:v>
                </c:pt>
                <c:pt idx="4275">
                  <c:v>-215.97038275167495</c:v>
                </c:pt>
                <c:pt idx="4276">
                  <c:v>-217.52147427442299</c:v>
                </c:pt>
                <c:pt idx="4277">
                  <c:v>-220.22284555379204</c:v>
                </c:pt>
                <c:pt idx="4278">
                  <c:v>-220.06316386086979</c:v>
                </c:pt>
                <c:pt idx="4279">
                  <c:v>-213.74805655107258</c:v>
                </c:pt>
                <c:pt idx="4280">
                  <c:v>-215.68317004225776</c:v>
                </c:pt>
                <c:pt idx="4281">
                  <c:v>-217.27641467409939</c:v>
                </c:pt>
                <c:pt idx="4282">
                  <c:v>-220.52256130404206</c:v>
                </c:pt>
                <c:pt idx="4283">
                  <c:v>-223.33538826169246</c:v>
                </c:pt>
                <c:pt idx="4284">
                  <c:v>-223.33967501854943</c:v>
                </c:pt>
                <c:pt idx="4285">
                  <c:v>-215.35773375086592</c:v>
                </c:pt>
                <c:pt idx="4286">
                  <c:v>-216.23866228497383</c:v>
                </c:pt>
                <c:pt idx="4287">
                  <c:v>-218.05124597599718</c:v>
                </c:pt>
                <c:pt idx="4288">
                  <c:v>-221.20772794168158</c:v>
                </c:pt>
                <c:pt idx="4289">
                  <c:v>-222.68272953021832</c:v>
                </c:pt>
                <c:pt idx="4290">
                  <c:v>-224.69929140168597</c:v>
                </c:pt>
                <c:pt idx="4291">
                  <c:v>-217.97051205519085</c:v>
                </c:pt>
                <c:pt idx="4292">
                  <c:v>-218.26522658910778</c:v>
                </c:pt>
                <c:pt idx="4293">
                  <c:v>-220.993747328571</c:v>
                </c:pt>
                <c:pt idx="4294">
                  <c:v>-224.17523537592109</c:v>
                </c:pt>
                <c:pt idx="4295">
                  <c:v>-225.60629770667381</c:v>
                </c:pt>
                <c:pt idx="4296">
                  <c:v>-227.40494943791205</c:v>
                </c:pt>
                <c:pt idx="4297">
                  <c:v>-227.19847064930119</c:v>
                </c:pt>
                <c:pt idx="4298">
                  <c:v>-221.94397843186667</c:v>
                </c:pt>
                <c:pt idx="4299">
                  <c:v>-219.69378831169402</c:v>
                </c:pt>
                <c:pt idx="4300">
                  <c:v>-221.16628929206416</c:v>
                </c:pt>
                <c:pt idx="4301">
                  <c:v>-224.03698746728369</c:v>
                </c:pt>
                <c:pt idx="4302">
                  <c:v>-227.40959342450711</c:v>
                </c:pt>
                <c:pt idx="4303">
                  <c:v>-228.96211386620746</c:v>
                </c:pt>
                <c:pt idx="4304">
                  <c:v>-228.62560345293508</c:v>
                </c:pt>
                <c:pt idx="4305">
                  <c:v>-222.66379635410004</c:v>
                </c:pt>
                <c:pt idx="4306">
                  <c:v>-222.74310135595402</c:v>
                </c:pt>
                <c:pt idx="4307">
                  <c:v>-226.4418580640455</c:v>
                </c:pt>
                <c:pt idx="4308">
                  <c:v>-229.54832786639849</c:v>
                </c:pt>
                <c:pt idx="4309">
                  <c:v>-230.60679958033268</c:v>
                </c:pt>
                <c:pt idx="4310">
                  <c:v>-233.72863026142326</c:v>
                </c:pt>
                <c:pt idx="4311">
                  <c:v>-229.97557463314345</c:v>
                </c:pt>
                <c:pt idx="4312">
                  <c:v>-224.16666186220712</c:v>
                </c:pt>
                <c:pt idx="4313">
                  <c:v>-226.49472806528146</c:v>
                </c:pt>
                <c:pt idx="4314">
                  <c:v>-228.21157418649909</c:v>
                </c:pt>
                <c:pt idx="4315">
                  <c:v>-231.41128095049126</c:v>
                </c:pt>
                <c:pt idx="4316">
                  <c:v>-232.57692158584982</c:v>
                </c:pt>
                <c:pt idx="4317">
                  <c:v>-229.55118570430315</c:v>
                </c:pt>
                <c:pt idx="4318">
                  <c:v>-228.75563507759659</c:v>
                </c:pt>
                <c:pt idx="4319">
                  <c:v>-231.92854961123271</c:v>
                </c:pt>
                <c:pt idx="4320">
                  <c:v>-233.08954625999615</c:v>
                </c:pt>
                <c:pt idx="4321">
                  <c:v>-228.68704696788501</c:v>
                </c:pt>
                <c:pt idx="4322">
                  <c:v>-229.46259272925906</c:v>
                </c:pt>
                <c:pt idx="4323">
                  <c:v>-230.76862465168341</c:v>
                </c:pt>
                <c:pt idx="4324">
                  <c:v>-234.08193047238541</c:v>
                </c:pt>
                <c:pt idx="4325">
                  <c:v>-231.45236237037059</c:v>
                </c:pt>
                <c:pt idx="4326">
                  <c:v>-229.9112732802889</c:v>
                </c:pt>
                <c:pt idx="4327">
                  <c:v>-232.780185306818</c:v>
                </c:pt>
                <c:pt idx="4328">
                  <c:v>-234.24161216530763</c:v>
                </c:pt>
                <c:pt idx="4329">
                  <c:v>-231.26553121735424</c:v>
                </c:pt>
                <c:pt idx="4330">
                  <c:v>-231.27803425818706</c:v>
                </c:pt>
                <c:pt idx="4331">
                  <c:v>-232.82769686198273</c:v>
                </c:pt>
                <c:pt idx="4332">
                  <c:v>-235.84664537850591</c:v>
                </c:pt>
                <c:pt idx="4333">
                  <c:v>-232.63515003315709</c:v>
                </c:pt>
                <c:pt idx="4334">
                  <c:v>-232.46332252914004</c:v>
                </c:pt>
                <c:pt idx="4335">
                  <c:v>-234.84390150371232</c:v>
                </c:pt>
                <c:pt idx="4336">
                  <c:v>-236.39499302646036</c:v>
                </c:pt>
                <c:pt idx="4337">
                  <c:v>-233.69719404447207</c:v>
                </c:pt>
                <c:pt idx="4338">
                  <c:v>-234.77281278583419</c:v>
                </c:pt>
                <c:pt idx="4339">
                  <c:v>-236.93012317410583</c:v>
                </c:pt>
                <c:pt idx="4340">
                  <c:v>-235.37510212423888</c:v>
                </c:pt>
                <c:pt idx="4341">
                  <c:v>-236.22816673877651</c:v>
                </c:pt>
                <c:pt idx="4342">
                  <c:v>-237.90000191299595</c:v>
                </c:pt>
                <c:pt idx="4343">
                  <c:v>-237.45310751065651</c:v>
                </c:pt>
                <c:pt idx="4344">
                  <c:v>-237.73531900374056</c:v>
                </c:pt>
                <c:pt idx="4345">
                  <c:v>-239.05671180490242</c:v>
                </c:pt>
                <c:pt idx="4346">
                  <c:v>-241.5165957813287</c:v>
                </c:pt>
                <c:pt idx="4347">
                  <c:v>-242.50397877738476</c:v>
                </c:pt>
                <c:pt idx="4348">
                  <c:v>-239.55218945162088</c:v>
                </c:pt>
                <c:pt idx="4349">
                  <c:v>-239.46788323343375</c:v>
                </c:pt>
                <c:pt idx="4350">
                  <c:v>-240.94288482197049</c:v>
                </c:pt>
                <c:pt idx="4351">
                  <c:v>-244.10615415267844</c:v>
                </c:pt>
                <c:pt idx="4352">
                  <c:v>-244.35835834776367</c:v>
                </c:pt>
                <c:pt idx="4353">
                  <c:v>-242.11281221418602</c:v>
                </c:pt>
                <c:pt idx="4354">
                  <c:v>-242.42324485657849</c:v>
                </c:pt>
                <c:pt idx="4355">
                  <c:v>-245.45219580576793</c:v>
                </c:pt>
                <c:pt idx="4356">
                  <c:v>-247.1058122633452</c:v>
                </c:pt>
                <c:pt idx="4357">
                  <c:v>-248.48078952521925</c:v>
                </c:pt>
                <c:pt idx="4358">
                  <c:v>-248.87124162894187</c:v>
                </c:pt>
                <c:pt idx="4359">
                  <c:v>-246.2316710942608</c:v>
                </c:pt>
                <c:pt idx="4360">
                  <c:v>-245.26500742301346</c:v>
                </c:pt>
                <c:pt idx="4361">
                  <c:v>-246.93898597566138</c:v>
                </c:pt>
                <c:pt idx="4362">
                  <c:v>-249.52997326596338</c:v>
                </c:pt>
                <c:pt idx="4363">
                  <c:v>-247.51055355659105</c:v>
                </c:pt>
                <c:pt idx="4364">
                  <c:v>-246.65677448257728</c:v>
                </c:pt>
                <c:pt idx="4365">
                  <c:v>-248.96090629320022</c:v>
                </c:pt>
                <c:pt idx="4366">
                  <c:v>-252.56142482331933</c:v>
                </c:pt>
                <c:pt idx="4367">
                  <c:v>-253.15371172905776</c:v>
                </c:pt>
                <c:pt idx="4368">
                  <c:v>-254.23969013282425</c:v>
                </c:pt>
                <c:pt idx="4369">
                  <c:v>-254.65014710187941</c:v>
                </c:pt>
                <c:pt idx="4370">
                  <c:v>-250.62809748082461</c:v>
                </c:pt>
                <c:pt idx="4371">
                  <c:v>-250.76420201103349</c:v>
                </c:pt>
                <c:pt idx="4372">
                  <c:v>-251.8183869681107</c:v>
                </c:pt>
                <c:pt idx="4373">
                  <c:v>-255.07667940914823</c:v>
                </c:pt>
                <c:pt idx="4374">
                  <c:v>-257.91486967820236</c:v>
                </c:pt>
                <c:pt idx="4375">
                  <c:v>-257.87057319068032</c:v>
                </c:pt>
                <c:pt idx="4376">
                  <c:v>-254.09108256178251</c:v>
                </c:pt>
                <c:pt idx="4377">
                  <c:v>-255.55358110948646</c:v>
                </c:pt>
                <c:pt idx="4378">
                  <c:v>-257.25971033856166</c:v>
                </c:pt>
                <c:pt idx="4379">
                  <c:v>-260.28651790932258</c:v>
                </c:pt>
                <c:pt idx="4380">
                  <c:v>-261.1792350247872</c:v>
                </c:pt>
                <c:pt idx="4381">
                  <c:v>-258.50537043525037</c:v>
                </c:pt>
                <c:pt idx="4382">
                  <c:v>-257.10717324040104</c:v>
                </c:pt>
                <c:pt idx="4383">
                  <c:v>-258.24173488854655</c:v>
                </c:pt>
                <c:pt idx="4384">
                  <c:v>-261.48323753189425</c:v>
                </c:pt>
                <c:pt idx="4385">
                  <c:v>-264.78046801438251</c:v>
                </c:pt>
                <c:pt idx="4386">
                  <c:v>-264.03528678074537</c:v>
                </c:pt>
                <c:pt idx="4387">
                  <c:v>-260.69768933785389</c:v>
                </c:pt>
                <c:pt idx="4388">
                  <c:v>-263.24009338377692</c:v>
                </c:pt>
                <c:pt idx="4389">
                  <c:v>-264.63614720019774</c:v>
                </c:pt>
                <c:pt idx="4390">
                  <c:v>-268.01554052244467</c:v>
                </c:pt>
                <c:pt idx="4391">
                  <c:v>-267.57471902565266</c:v>
                </c:pt>
                <c:pt idx="4392">
                  <c:v>-262.29629241576669</c:v>
                </c:pt>
                <c:pt idx="4393">
                  <c:v>-264.40251895149271</c:v>
                </c:pt>
                <c:pt idx="4394">
                  <c:v>-265.58280600611261</c:v>
                </c:pt>
                <c:pt idx="4395">
                  <c:v>-269.86992009282358</c:v>
                </c:pt>
                <c:pt idx="4396">
                  <c:v>-268.3148990429566</c:v>
                </c:pt>
                <c:pt idx="4397">
                  <c:v>-265.89431033771928</c:v>
                </c:pt>
                <c:pt idx="4398">
                  <c:v>-267.95302531828054</c:v>
                </c:pt>
                <c:pt idx="4399">
                  <c:v>-270.96054248318507</c:v>
                </c:pt>
                <c:pt idx="4400">
                  <c:v>-273.17358071059738</c:v>
                </c:pt>
                <c:pt idx="4401">
                  <c:v>-275.65918522816548</c:v>
                </c:pt>
                <c:pt idx="4402">
                  <c:v>-276.01391435807994</c:v>
                </c:pt>
                <c:pt idx="4403">
                  <c:v>-274.98402102319221</c:v>
                </c:pt>
                <c:pt idx="4404">
                  <c:v>-270.83051085852355</c:v>
                </c:pt>
                <c:pt idx="4405">
                  <c:v>-271.83932763886452</c:v>
                </c:pt>
                <c:pt idx="4406">
                  <c:v>-275.56058982045511</c:v>
                </c:pt>
                <c:pt idx="4407">
                  <c:v>-278.68384942049789</c:v>
                </c:pt>
                <c:pt idx="4408">
                  <c:v>-280.32496283724237</c:v>
                </c:pt>
                <c:pt idx="4409">
                  <c:v>-275.65882799842734</c:v>
                </c:pt>
                <c:pt idx="4410">
                  <c:v>-276.74409194271766</c:v>
                </c:pt>
                <c:pt idx="4411">
                  <c:v>-278.86889442482391</c:v>
                </c:pt>
                <c:pt idx="4412">
                  <c:v>-282.46262558991953</c:v>
                </c:pt>
                <c:pt idx="4413">
                  <c:v>-283.47858696502209</c:v>
                </c:pt>
                <c:pt idx="4414">
                  <c:v>-278.58525401278752</c:v>
                </c:pt>
                <c:pt idx="4415">
                  <c:v>-280.29102601212463</c:v>
                </c:pt>
                <c:pt idx="4416">
                  <c:v>-282.20577740823921</c:v>
                </c:pt>
                <c:pt idx="4417">
                  <c:v>-286.19710527181905</c:v>
                </c:pt>
                <c:pt idx="4418">
                  <c:v>-283.23531351338886</c:v>
                </c:pt>
                <c:pt idx="4419">
                  <c:v>-282.84700478809475</c:v>
                </c:pt>
                <c:pt idx="4420">
                  <c:v>-285.64161302910298</c:v>
                </c:pt>
                <c:pt idx="4421">
                  <c:v>-288.94598810635296</c:v>
                </c:pt>
                <c:pt idx="4422">
                  <c:v>-291.01220491141385</c:v>
                </c:pt>
                <c:pt idx="4423">
                  <c:v>-287.02516380469103</c:v>
                </c:pt>
                <c:pt idx="4424">
                  <c:v>-284.38845110791459</c:v>
                </c:pt>
                <c:pt idx="4425">
                  <c:v>-286.2439023675077</c:v>
                </c:pt>
                <c:pt idx="4426">
                  <c:v>-289.05315702777727</c:v>
                </c:pt>
                <c:pt idx="4427">
                  <c:v>-291.72916499574256</c:v>
                </c:pt>
                <c:pt idx="4428">
                  <c:v>-294.48447796556189</c:v>
                </c:pt>
                <c:pt idx="4429">
                  <c:v>-293.2445335446825</c:v>
                </c:pt>
                <c:pt idx="4430">
                  <c:v>-293.85396747784881</c:v>
                </c:pt>
                <c:pt idx="4431">
                  <c:v>-296.37672388817731</c:v>
                </c:pt>
                <c:pt idx="4432">
                  <c:v>-300.48879540322861</c:v>
                </c:pt>
                <c:pt idx="4433">
                  <c:v>-301.2686279214596</c:v>
                </c:pt>
                <c:pt idx="4434">
                  <c:v>-294.24942079790458</c:v>
                </c:pt>
                <c:pt idx="4435">
                  <c:v>-293.97042437246324</c:v>
                </c:pt>
                <c:pt idx="4436">
                  <c:v>-296.53068990529033</c:v>
                </c:pt>
                <c:pt idx="4437">
                  <c:v>-300.87388906088</c:v>
                </c:pt>
                <c:pt idx="4438">
                  <c:v>-302.58501950628835</c:v>
                </c:pt>
                <c:pt idx="4439">
                  <c:v>-305.4414284919846</c:v>
                </c:pt>
                <c:pt idx="4440">
                  <c:v>-307.54658333849636</c:v>
                </c:pt>
                <c:pt idx="4441">
                  <c:v>-307.88273652203065</c:v>
                </c:pt>
                <c:pt idx="4442">
                  <c:v>-301.28756109757791</c:v>
                </c:pt>
                <c:pt idx="4443">
                  <c:v>-302.74577288842477</c:v>
                </c:pt>
                <c:pt idx="4444">
                  <c:v>-304.20719974691451</c:v>
                </c:pt>
                <c:pt idx="4445">
                  <c:v>-307.99597834900237</c:v>
                </c:pt>
                <c:pt idx="4446">
                  <c:v>-311.02350037923947</c:v>
                </c:pt>
                <c:pt idx="4447">
                  <c:v>-310.63697780263573</c:v>
                </c:pt>
                <c:pt idx="4448">
                  <c:v>-310.92168990388632</c:v>
                </c:pt>
                <c:pt idx="4449">
                  <c:v>-312.89466974730811</c:v>
                </c:pt>
                <c:pt idx="4450">
                  <c:v>-315.61890372991439</c:v>
                </c:pt>
                <c:pt idx="4451">
                  <c:v>-312.42955662832657</c:v>
                </c:pt>
                <c:pt idx="4452">
                  <c:v>-309.946452718925</c:v>
                </c:pt>
                <c:pt idx="4453">
                  <c:v>-311.15746153101986</c:v>
                </c:pt>
                <c:pt idx="4454">
                  <c:v>-315.50494744346656</c:v>
                </c:pt>
                <c:pt idx="4455">
                  <c:v>-316.63307895632653</c:v>
                </c:pt>
                <c:pt idx="4456">
                  <c:v>-319.89244308657823</c:v>
                </c:pt>
                <c:pt idx="4457">
                  <c:v>-320.59118445426486</c:v>
                </c:pt>
                <c:pt idx="4458">
                  <c:v>-321.68787975017375</c:v>
                </c:pt>
                <c:pt idx="4459">
                  <c:v>-324.65110042755623</c:v>
                </c:pt>
                <c:pt idx="4460">
                  <c:v>-324.83185867502527</c:v>
                </c:pt>
                <c:pt idx="4461">
                  <c:v>-323.12572944595013</c:v>
                </c:pt>
                <c:pt idx="4462">
                  <c:v>-319.42018537283514</c:v>
                </c:pt>
                <c:pt idx="4463">
                  <c:v>-320.14393282218737</c:v>
                </c:pt>
                <c:pt idx="4464">
                  <c:v>-324.44176380104079</c:v>
                </c:pt>
                <c:pt idx="4465">
                  <c:v>-327.20136352771709</c:v>
                </c:pt>
                <c:pt idx="4466">
                  <c:v>-328.60063241178057</c:v>
                </c:pt>
                <c:pt idx="4467">
                  <c:v>-331.21626855401024</c:v>
                </c:pt>
                <c:pt idx="4468">
                  <c:v>-329.12683181597401</c:v>
                </c:pt>
                <c:pt idx="4469">
                  <c:v>-327.85580840788163</c:v>
                </c:pt>
                <c:pt idx="4470">
                  <c:v>-329.40975776853429</c:v>
                </c:pt>
                <c:pt idx="4471">
                  <c:v>-332.62553987074006</c:v>
                </c:pt>
                <c:pt idx="4472">
                  <c:v>-333.8979921977849</c:v>
                </c:pt>
                <c:pt idx="4473">
                  <c:v>-336.26642536126241</c:v>
                </c:pt>
                <c:pt idx="4474">
                  <c:v>-333.8897759138091</c:v>
                </c:pt>
                <c:pt idx="4475">
                  <c:v>-331.94823228733833</c:v>
                </c:pt>
                <c:pt idx="4476">
                  <c:v>-333.68186820624584</c:v>
                </c:pt>
                <c:pt idx="4477">
                  <c:v>-334.78892316455909</c:v>
                </c:pt>
                <c:pt idx="4478">
                  <c:v>-338.05078790297739</c:v>
                </c:pt>
                <c:pt idx="4479">
                  <c:v>-340.0173376111137</c:v>
                </c:pt>
                <c:pt idx="4480">
                  <c:v>-337.45421424038199</c:v>
                </c:pt>
                <c:pt idx="4481">
                  <c:v>-336.79048138702734</c:v>
                </c:pt>
                <c:pt idx="4482">
                  <c:v>-339.70083206317383</c:v>
                </c:pt>
                <c:pt idx="4483">
                  <c:v>-341.59164906683696</c:v>
                </c:pt>
                <c:pt idx="4484">
                  <c:v>-344.00009196097955</c:v>
                </c:pt>
                <c:pt idx="4485">
                  <c:v>-343.17346234705991</c:v>
                </c:pt>
                <c:pt idx="4486">
                  <c:v>-340.31812505057798</c:v>
                </c:pt>
                <c:pt idx="4487">
                  <c:v>-339.63938854822391</c:v>
                </c:pt>
                <c:pt idx="4488">
                  <c:v>-343.4178074879074</c:v>
                </c:pt>
                <c:pt idx="4489">
                  <c:v>-344.96997069986969</c:v>
                </c:pt>
                <c:pt idx="4490">
                  <c:v>-347.1840806164962</c:v>
                </c:pt>
                <c:pt idx="4491">
                  <c:v>-344.70740684238012</c:v>
                </c:pt>
                <c:pt idx="4492">
                  <c:v>-342.68584375457925</c:v>
                </c:pt>
                <c:pt idx="4493">
                  <c:v>-345.48438152270643</c:v>
                </c:pt>
                <c:pt idx="4494">
                  <c:v>-348.51476139084821</c:v>
                </c:pt>
                <c:pt idx="4495">
                  <c:v>-349.44177256116859</c:v>
                </c:pt>
                <c:pt idx="4496">
                  <c:v>-351.88022275331002</c:v>
                </c:pt>
                <c:pt idx="4497">
                  <c:v>-348.94879552261665</c:v>
                </c:pt>
                <c:pt idx="4498">
                  <c:v>-347.16621912959215</c:v>
                </c:pt>
                <c:pt idx="4499">
                  <c:v>-350.74601833490254</c:v>
                </c:pt>
                <c:pt idx="4500">
                  <c:v>-351.6569541670093</c:v>
                </c:pt>
                <c:pt idx="4501">
                  <c:v>-354.74127572560133</c:v>
                </c:pt>
                <c:pt idx="4502">
                  <c:v>-350.63527711609743</c:v>
                </c:pt>
                <c:pt idx="4503">
                  <c:v>-349.08347113387322</c:v>
                </c:pt>
                <c:pt idx="4504">
                  <c:v>-351.0710973965563</c:v>
                </c:pt>
                <c:pt idx="4505">
                  <c:v>-354.71412626550716</c:v>
                </c:pt>
                <c:pt idx="4506">
                  <c:v>-355.79974743953557</c:v>
                </c:pt>
                <c:pt idx="4507">
                  <c:v>-355.41215317371757</c:v>
                </c:pt>
                <c:pt idx="4508">
                  <c:v>-353.53455367036344</c:v>
                </c:pt>
                <c:pt idx="4509">
                  <c:v>-354.91453214857063</c:v>
                </c:pt>
                <c:pt idx="4510">
                  <c:v>-357.62626309034403</c:v>
                </c:pt>
                <c:pt idx="4511">
                  <c:v>-359.13020028766533</c:v>
                </c:pt>
                <c:pt idx="4512">
                  <c:v>-356.72282908273706</c:v>
                </c:pt>
                <c:pt idx="4513">
                  <c:v>-354.96454431190193</c:v>
                </c:pt>
                <c:pt idx="4514">
                  <c:v>-356.95681456118018</c:v>
                </c:pt>
                <c:pt idx="4515">
                  <c:v>-358.53719892245078</c:v>
                </c:pt>
                <c:pt idx="4516">
                  <c:v>-359.79464760049615</c:v>
                </c:pt>
                <c:pt idx="4517">
                  <c:v>-360.57340842951294</c:v>
                </c:pt>
                <c:pt idx="4518">
                  <c:v>-355.29426736015074</c:v>
                </c:pt>
                <c:pt idx="4519">
                  <c:v>-355.76974014153677</c:v>
                </c:pt>
                <c:pt idx="4520">
                  <c:v>-357.98706512580594</c:v>
                </c:pt>
                <c:pt idx="4521">
                  <c:v>-360.78774627236157</c:v>
                </c:pt>
                <c:pt idx="4522">
                  <c:v>-362.02018886874123</c:v>
                </c:pt>
                <c:pt idx="4523">
                  <c:v>-363.09187808298452</c:v>
                </c:pt>
                <c:pt idx="4524">
                  <c:v>-363.10259497512692</c:v>
                </c:pt>
                <c:pt idx="4525">
                  <c:v>-359.93753949572857</c:v>
                </c:pt>
                <c:pt idx="4526">
                  <c:v>-359.94111179310943</c:v>
                </c:pt>
                <c:pt idx="4527">
                  <c:v>-361.86300778398555</c:v>
                </c:pt>
                <c:pt idx="4528">
                  <c:v>-364.28145311079453</c:v>
                </c:pt>
                <c:pt idx="4529">
                  <c:v>-364.00638621247202</c:v>
                </c:pt>
                <c:pt idx="4530">
                  <c:v>-365.39243759622667</c:v>
                </c:pt>
                <c:pt idx="4531">
                  <c:v>-365.93542679810986</c:v>
                </c:pt>
                <c:pt idx="4532">
                  <c:v>-365.87827004001684</c:v>
                </c:pt>
                <c:pt idx="4533">
                  <c:v>-366.52128356856281</c:v>
                </c:pt>
                <c:pt idx="4534">
                  <c:v>-365.75323963168847</c:v>
                </c:pt>
                <c:pt idx="4535">
                  <c:v>-363.42767403678073</c:v>
                </c:pt>
                <c:pt idx="4536">
                  <c:v>-363.00971524322591</c:v>
                </c:pt>
                <c:pt idx="4537">
                  <c:v>-364.7208456886342</c:v>
                </c:pt>
                <c:pt idx="4538">
                  <c:v>-366.67132005855689</c:v>
                </c:pt>
                <c:pt idx="4539">
                  <c:v>-367.71443089375362</c:v>
                </c:pt>
                <c:pt idx="4540">
                  <c:v>-367.86803968112844</c:v>
                </c:pt>
                <c:pt idx="4541">
                  <c:v>-367.70014170423036</c:v>
                </c:pt>
                <c:pt idx="4542">
                  <c:v>-366.1711984252434</c:v>
                </c:pt>
                <c:pt idx="4543">
                  <c:v>-361.38074763757612</c:v>
                </c:pt>
                <c:pt idx="4544">
                  <c:v>-358.46218067745383</c:v>
                </c:pt>
                <c:pt idx="4545">
                  <c:v>-359.00516987933696</c:v>
                </c:pt>
                <c:pt idx="4546">
                  <c:v>-359.28023677765947</c:v>
                </c:pt>
                <c:pt idx="4547">
                  <c:v>-360.18402801500451</c:v>
                </c:pt>
                <c:pt idx="4548">
                  <c:v>-359.86252125073167</c:v>
                </c:pt>
                <c:pt idx="4549">
                  <c:v>-359.94111179310943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056256"/>
        <c:axId val="31058176"/>
      </c:scatterChart>
      <c:valAx>
        <c:axId val="31056256"/>
        <c:scaling>
          <c:orientation val="minMax"/>
          <c:max val="4"/>
          <c:min val="-4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Applied</a:t>
                </a:r>
                <a:r>
                  <a:rPr lang="en-US" sz="1400" baseline="0">
                    <a:latin typeface="Times New Roman" pitchFamily="18" charset="0"/>
                    <a:cs typeface="Times New Roman" pitchFamily="18" charset="0"/>
                  </a:rPr>
                  <a:t> Field, [T]</a:t>
                </a:r>
                <a:endParaRPr lang="en-US" sz="14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31058176"/>
        <c:crossesAt val="-800"/>
        <c:crossBetween val="midCat"/>
        <c:majorUnit val="1"/>
        <c:minorUnit val="0.4"/>
      </c:valAx>
      <c:valAx>
        <c:axId val="31058176"/>
        <c:scaling>
          <c:orientation val="minMax"/>
          <c:max val="450"/>
          <c:min val="-45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8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800">
                    <a:latin typeface="Times New Roman" pitchFamily="18" charset="0"/>
                    <a:cs typeface="Times New Roman" pitchFamily="18" charset="0"/>
                  </a:rPr>
                  <a:t>Magnetization,</a:t>
                </a:r>
                <a:r>
                  <a:rPr lang="en-US" sz="1800" baseline="0">
                    <a:latin typeface="Times New Roman" pitchFamily="18" charset="0"/>
                    <a:cs typeface="Times New Roman" pitchFamily="18" charset="0"/>
                  </a:rPr>
                  <a:t> [mT]</a:t>
                </a:r>
                <a:endParaRPr lang="en-US" sz="18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1.2138440322078385E-2"/>
              <c:y val="0.20857580302462192"/>
            </c:manualLayout>
          </c:layout>
          <c:overlay val="0"/>
        </c:title>
        <c:numFmt formatCode="#,##0" sourceLinked="0"/>
        <c:majorTickMark val="out"/>
        <c:minorTickMark val="none"/>
        <c:tickLblPos val="low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31056256"/>
        <c:crossesAt val="-4"/>
        <c:crossBetween val="midCat"/>
      </c:valAx>
    </c:plotArea>
    <c:legend>
      <c:legendPos val="r"/>
      <c:legendEntry>
        <c:idx val="0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58787539499355546"/>
          <c:y val="0"/>
          <c:w val="0.40976254819432845"/>
          <c:h val="0.23882407407407399"/>
        </c:manualLayout>
      </c:layout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0.84151</cdr:x>
      <cdr:y>0.75506</cdr:y>
    </cdr:from>
    <cdr:to>
      <cdr:x>0.98868</cdr:x>
      <cdr:y>0.83371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664200" y="4267200"/>
          <a:ext cx="990600" cy="444500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>
            <a:alpha val="0"/>
          </a:schemeClr>
        </a:solidFill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b="1"/>
            <a:t>361</a:t>
          </a:r>
          <a:r>
            <a:rPr lang="en-US" sz="1800" b="1" baseline="0"/>
            <a:t> A</a:t>
          </a:r>
          <a:endParaRPr lang="en-US" sz="1800" b="1"/>
        </a:p>
      </cdr:txBody>
    </cdr:sp>
  </cdr:relSizeAnchor>
  <cdr:relSizeAnchor xmlns:cdr="http://schemas.openxmlformats.org/drawingml/2006/chartDrawing">
    <cdr:from>
      <cdr:x>0.75094</cdr:x>
      <cdr:y>0.54382</cdr:y>
    </cdr:from>
    <cdr:to>
      <cdr:x>0.86226</cdr:x>
      <cdr:y>0.62247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5054600" y="3073400"/>
          <a:ext cx="749298" cy="444500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>
            <a:alpha val="0"/>
          </a:schemeClr>
        </a:solidFill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b="1" baseline="0"/>
            <a:t>540 A</a:t>
          </a:r>
          <a:endParaRPr lang="en-US" sz="1800" b="1"/>
        </a:p>
      </cdr:txBody>
    </cdr:sp>
  </cdr:relSizeAnchor>
  <cdr:relSizeAnchor xmlns:cdr="http://schemas.openxmlformats.org/drawingml/2006/chartDrawing">
    <cdr:from>
      <cdr:x>0.23396</cdr:x>
      <cdr:y>0.71461</cdr:y>
    </cdr:from>
    <cdr:to>
      <cdr:x>0.38113</cdr:x>
      <cdr:y>0.79326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574800" y="4038600"/>
          <a:ext cx="990600" cy="4445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b="1"/>
            <a:t>436.5</a:t>
          </a:r>
          <a:r>
            <a:rPr lang="en-US" sz="1800" b="1" baseline="0"/>
            <a:t> A</a:t>
          </a:r>
          <a:endParaRPr lang="en-US" sz="1800" b="1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D8E85-CAA3-4CB3-924A-4AE18A7859A8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24434-24B1-48F8-A172-C57148468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363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629400"/>
            <a:ext cx="9144000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8014677" y="6553200"/>
            <a:ext cx="1205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A.Ballarino</a:t>
            </a:r>
            <a:endParaRPr lang="en-GB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-76200" y="6553200"/>
            <a:ext cx="5246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aseline="0" dirty="0" smtClean="0"/>
              <a:t>HL-LHC/LARP International Review, CERN, 05/11/2014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1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6273" y="2057400"/>
            <a:ext cx="8005157" cy="1828799"/>
          </a:xfrm>
          <a:ln w="41275">
            <a:noFill/>
          </a:ln>
        </p:spPr>
        <p:txBody>
          <a:bodyPr>
            <a:normAutofit/>
          </a:bodyPr>
          <a:lstStyle/>
          <a:p>
            <a:r>
              <a:rPr lang="en-GB" sz="3400" b="1" dirty="0" smtClean="0"/>
              <a:t>Conductor Technical Specification</a:t>
            </a:r>
            <a:br>
              <a:rPr lang="en-GB" sz="3400" b="1" dirty="0" smtClean="0"/>
            </a:br>
            <a:endParaRPr lang="en-GB" sz="3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427" y="4495800"/>
            <a:ext cx="8861973" cy="1545309"/>
          </a:xfrm>
        </p:spPr>
        <p:txBody>
          <a:bodyPr/>
          <a:lstStyle/>
          <a:p>
            <a:pPr marL="514350" indent="-514350">
              <a:buAutoNum type="alphaUcPeriod"/>
            </a:pPr>
            <a:r>
              <a:rPr lang="en-GB" b="1" dirty="0" err="1" smtClean="0"/>
              <a:t>Ballarino</a:t>
            </a:r>
            <a:r>
              <a:rPr lang="en-GB" b="1" dirty="0" smtClean="0"/>
              <a:t>, B. </a:t>
            </a:r>
            <a:r>
              <a:rPr lang="en-GB" b="1" dirty="0" err="1" smtClean="0"/>
              <a:t>Bordini</a:t>
            </a:r>
            <a:r>
              <a:rPr lang="en-GB" b="1" dirty="0" smtClean="0"/>
              <a:t>, L. </a:t>
            </a:r>
            <a:r>
              <a:rPr lang="en-GB" b="1" dirty="0" err="1" smtClean="0"/>
              <a:t>Oberli</a:t>
            </a:r>
            <a:r>
              <a:rPr lang="en-GB" b="1" dirty="0" smtClean="0"/>
              <a:t> (CERN)</a:t>
            </a:r>
          </a:p>
          <a:p>
            <a:r>
              <a:rPr lang="en-GB" b="1" dirty="0" smtClean="0"/>
              <a:t>A. </a:t>
            </a:r>
            <a:r>
              <a:rPr lang="en-GB" b="1" dirty="0" err="1" smtClean="0"/>
              <a:t>Ghosh</a:t>
            </a:r>
            <a:r>
              <a:rPr lang="en-GB" b="1" dirty="0" smtClean="0"/>
              <a:t> (LBNL)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6273" y="63256"/>
            <a:ext cx="8027453" cy="21465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400" b="1" dirty="0" smtClean="0">
                <a:solidFill>
                  <a:schemeClr val="accent1">
                    <a:lumMod val="75000"/>
                  </a:schemeClr>
                </a:solidFill>
              </a:rPr>
              <a:t>HL-LHC/LARP International Review of</a:t>
            </a:r>
          </a:p>
          <a:p>
            <a:r>
              <a:rPr lang="en-GB" sz="3400" b="1" dirty="0" smtClean="0">
                <a:solidFill>
                  <a:schemeClr val="accent1">
                    <a:lumMod val="75000"/>
                  </a:schemeClr>
                </a:solidFill>
              </a:rPr>
              <a:t>Superconducting Cable for the </a:t>
            </a:r>
          </a:p>
          <a:p>
            <a:r>
              <a:rPr lang="en-GB" sz="3400" b="1" dirty="0" smtClean="0">
                <a:solidFill>
                  <a:schemeClr val="accent1">
                    <a:lumMod val="75000"/>
                  </a:schemeClr>
                </a:solidFill>
              </a:rPr>
              <a:t>HL-LHC Inner Triplets </a:t>
            </a:r>
            <a:r>
              <a:rPr lang="en-GB" sz="3400" b="1" dirty="0" err="1" smtClean="0">
                <a:solidFill>
                  <a:schemeClr val="accent1">
                    <a:lumMod val="75000"/>
                  </a:schemeClr>
                </a:solidFill>
              </a:rPr>
              <a:t>Quadrupoles</a:t>
            </a:r>
            <a:r>
              <a:rPr lang="en-GB" sz="3400" b="1" dirty="0" smtClean="0">
                <a:solidFill>
                  <a:schemeClr val="accent1">
                    <a:lumMod val="75000"/>
                  </a:schemeClr>
                </a:solidFill>
              </a:rPr>
              <a:t> (MQXF</a:t>
            </a:r>
            <a:r>
              <a:rPr lang="en-GB" sz="38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en-GB" sz="3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4906" y="2209800"/>
            <a:ext cx="8146026" cy="2057400"/>
          </a:xfrm>
          <a:prstGeom prst="rect">
            <a:avLst/>
          </a:prstGeom>
          <a:noFill/>
          <a:ln w="44450">
            <a:solidFill>
              <a:schemeClr val="accent1"/>
            </a:solidFill>
          </a:ln>
          <a:effectLst>
            <a:outerShdw blurRad="50800" dist="50800" dir="5400000" algn="ctr" rotWithShape="0">
              <a:srgbClr val="000000">
                <a:alpha val="1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5" r="26226" b="695"/>
          <a:stretch/>
        </p:blipFill>
        <p:spPr>
          <a:xfrm>
            <a:off x="152400" y="5746818"/>
            <a:ext cx="2283902" cy="10148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77"/>
          <a:stretch/>
        </p:blipFill>
        <p:spPr>
          <a:xfrm>
            <a:off x="8158952" y="5715000"/>
            <a:ext cx="926359" cy="1014825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1467519" y="3042542"/>
            <a:ext cx="6400800" cy="111838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itchFamily="34" charset="0"/>
              <a:buAutoNum type="alphaUcPeriod"/>
            </a:pPr>
            <a:r>
              <a:rPr lang="en-GB" b="1" dirty="0" err="1" smtClean="0"/>
              <a:t>Ballarino</a:t>
            </a:r>
            <a:endParaRPr lang="en-GB" b="1" dirty="0" smtClean="0"/>
          </a:p>
          <a:p>
            <a:r>
              <a:rPr lang="en-GB" b="1" dirty="0" smtClean="0"/>
              <a:t>5</a:t>
            </a:r>
            <a:r>
              <a:rPr lang="en-GB" b="1" baseline="30000" dirty="0" smtClean="0"/>
              <a:t>th</a:t>
            </a:r>
            <a:r>
              <a:rPr lang="en-GB" b="1" dirty="0" smtClean="0"/>
              <a:t> November 2014</a:t>
            </a:r>
          </a:p>
        </p:txBody>
      </p:sp>
    </p:spTree>
    <p:extLst>
      <p:ext uri="{BB962C8B-B14F-4D97-AF65-F5344CB8AC3E}">
        <p14:creationId xmlns:p14="http://schemas.microsoft.com/office/powerpoint/2010/main" val="365761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63511" y="-88361"/>
            <a:ext cx="233269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Conclusions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651" y="848379"/>
            <a:ext cx="904234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GB" sz="2800" dirty="0" smtClean="0"/>
              <a:t>Common CERN/LARP performance specification agreed </a:t>
            </a:r>
          </a:p>
          <a:p>
            <a:pPr>
              <a:tabLst>
                <a:tab pos="441325" algn="l"/>
              </a:tabLst>
            </a:pPr>
            <a:r>
              <a:rPr lang="en-GB" sz="2800" dirty="0" smtClean="0"/>
              <a:t>	with magnet designers</a:t>
            </a:r>
          </a:p>
          <a:p>
            <a:pPr>
              <a:tabLst>
                <a:tab pos="536575" algn="l"/>
              </a:tabLst>
            </a:pPr>
            <a:endParaRPr lang="en-GB" sz="2800" dirty="0"/>
          </a:p>
          <a:p>
            <a:pPr marL="457200" indent="-457200">
              <a:buFont typeface="Wingdings" pitchFamily="2" charset="2"/>
              <a:buChar char="Ø"/>
              <a:tabLst>
                <a:tab pos="536575" algn="l"/>
              </a:tabLst>
            </a:pPr>
            <a:r>
              <a:rPr lang="en-GB" sz="2800" dirty="0" smtClean="0"/>
              <a:t>Specification used by CERN for the past procurement of</a:t>
            </a:r>
          </a:p>
          <a:p>
            <a:pPr>
              <a:tabLst>
                <a:tab pos="441325" algn="l"/>
              </a:tabLst>
            </a:pPr>
            <a:r>
              <a:rPr lang="en-GB" sz="2800" dirty="0" smtClean="0"/>
              <a:t>	Nb</a:t>
            </a:r>
            <a:r>
              <a:rPr lang="en-GB" sz="2800" baseline="-25000" dirty="0" smtClean="0"/>
              <a:t>3</a:t>
            </a:r>
            <a:r>
              <a:rPr lang="en-GB" sz="2800" dirty="0" smtClean="0"/>
              <a:t>Sn </a:t>
            </a:r>
            <a:r>
              <a:rPr lang="en-GB" sz="2800" dirty="0" smtClean="0"/>
              <a:t>strand for MQXF </a:t>
            </a:r>
            <a:r>
              <a:rPr lang="en-GB" sz="2800" dirty="0" smtClean="0"/>
              <a:t>– see next presentations </a:t>
            </a:r>
          </a:p>
          <a:p>
            <a:pPr>
              <a:tabLst>
                <a:tab pos="536575" algn="l"/>
              </a:tabLst>
            </a:pPr>
            <a:endParaRPr lang="en-GB" sz="2800" dirty="0"/>
          </a:p>
          <a:p>
            <a:pPr marL="457200" indent="-457200">
              <a:buFont typeface="Wingdings" pitchFamily="2" charset="2"/>
              <a:buChar char="Ø"/>
              <a:tabLst>
                <a:tab pos="536575" algn="l"/>
              </a:tabLst>
            </a:pPr>
            <a:r>
              <a:rPr lang="en-GB" sz="2800" dirty="0" smtClean="0"/>
              <a:t> Two wire layouts </a:t>
            </a:r>
            <a:r>
              <a:rPr lang="en-GB" sz="2800" dirty="0" smtClean="0"/>
              <a:t>proposed by </a:t>
            </a:r>
            <a:r>
              <a:rPr lang="en-GB" sz="2800" dirty="0" smtClean="0"/>
              <a:t>the wire manufacturers: </a:t>
            </a:r>
            <a:r>
              <a:rPr lang="en-GB" sz="2800" dirty="0" smtClean="0"/>
              <a:t> RRP</a:t>
            </a:r>
            <a:r>
              <a:rPr lang="en-GB" sz="2800" dirty="0" smtClean="0">
                <a:sym typeface="Symbol"/>
              </a:rPr>
              <a:t></a:t>
            </a:r>
            <a:r>
              <a:rPr lang="en-GB" sz="2800" dirty="0" smtClean="0"/>
              <a:t> 132/169 (procured by CERN and by </a:t>
            </a:r>
            <a:r>
              <a:rPr lang="en-GB" sz="2800" dirty="0" smtClean="0"/>
              <a:t>LARP) and </a:t>
            </a:r>
            <a:r>
              <a:rPr lang="en-GB" sz="2800" dirty="0" smtClean="0"/>
              <a:t>PIT 192 (procured by CERN) – see next presentations</a:t>
            </a:r>
          </a:p>
          <a:p>
            <a:pPr>
              <a:tabLst>
                <a:tab pos="536575" algn="l"/>
              </a:tabLst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2761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63511" y="-88361"/>
            <a:ext cx="244355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Introduction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357" y="838200"/>
            <a:ext cx="868680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GB" sz="2800" u="sng" dirty="0" smtClean="0">
                <a:sym typeface="Symbol"/>
              </a:rPr>
              <a:t>Functional specification </a:t>
            </a:r>
            <a:r>
              <a:rPr lang="en-GB" sz="2800" dirty="0" smtClean="0">
                <a:sym typeface="Symbol"/>
              </a:rPr>
              <a:t>that defines wire performance and qualification tests to be performed at the contractor’s premises </a:t>
            </a:r>
          </a:p>
          <a:p>
            <a:endParaRPr lang="en-GB" sz="2800" dirty="0">
              <a:sym typeface="Symbol"/>
            </a:endParaRPr>
          </a:p>
          <a:p>
            <a:pPr marL="536575" lvl="1" indent="-441325">
              <a:buFont typeface="Wingdings" pitchFamily="2" charset="2"/>
              <a:buChar char="Ø"/>
            </a:pPr>
            <a:r>
              <a:rPr lang="en-GB" sz="2800" u="sng" dirty="0" smtClean="0">
                <a:sym typeface="Symbol"/>
              </a:rPr>
              <a:t>CERN specification </a:t>
            </a:r>
            <a:r>
              <a:rPr lang="en-GB" sz="2800" dirty="0" smtClean="0">
                <a:sym typeface="Symbol"/>
              </a:rPr>
              <a:t>addressed to </a:t>
            </a:r>
            <a:r>
              <a:rPr lang="en-GB" sz="2800" u="sng" dirty="0" smtClean="0">
                <a:sym typeface="Symbol"/>
              </a:rPr>
              <a:t>two manufacturers </a:t>
            </a:r>
            <a:r>
              <a:rPr lang="en-GB" sz="2800" dirty="0" smtClean="0">
                <a:sym typeface="Symbol"/>
              </a:rPr>
              <a:t>(OST, USA and </a:t>
            </a:r>
            <a:r>
              <a:rPr lang="en-GB" sz="2800" dirty="0" err="1" smtClean="0">
                <a:sym typeface="Symbol"/>
              </a:rPr>
              <a:t>Bruker</a:t>
            </a:r>
            <a:r>
              <a:rPr lang="en-GB" sz="2800" dirty="0" smtClean="0">
                <a:sym typeface="Symbol"/>
              </a:rPr>
              <a:t> EAS, Germany). Two different technologies of Nb</a:t>
            </a:r>
            <a:r>
              <a:rPr lang="en-GB" sz="2800" baseline="-25000" dirty="0" smtClean="0">
                <a:sym typeface="Symbol"/>
              </a:rPr>
              <a:t>3</a:t>
            </a:r>
            <a:r>
              <a:rPr lang="en-GB" sz="2800" dirty="0" smtClean="0">
                <a:sym typeface="Symbol"/>
              </a:rPr>
              <a:t>Sn wire procured (RRP and PIT)</a:t>
            </a:r>
          </a:p>
          <a:p>
            <a:pPr marL="95250" lvl="1"/>
            <a:endParaRPr lang="en-GB" sz="2800" dirty="0" smtClean="0">
              <a:sym typeface="Symbol"/>
            </a:endParaRPr>
          </a:p>
          <a:p>
            <a:pPr marL="95250" lvl="1">
              <a:tabLst>
                <a:tab pos="536575" algn="l"/>
              </a:tabLst>
            </a:pPr>
            <a:r>
              <a:rPr lang="en-GB" sz="2800" dirty="0" smtClean="0">
                <a:sym typeface="Symbol"/>
              </a:rPr>
              <a:t>	</a:t>
            </a:r>
            <a:r>
              <a:rPr lang="en-GB" sz="2800" u="sng" dirty="0" smtClean="0">
                <a:sym typeface="Symbol"/>
              </a:rPr>
              <a:t>LARP specification</a:t>
            </a:r>
            <a:r>
              <a:rPr lang="en-GB" sz="2800" dirty="0" smtClean="0">
                <a:sym typeface="Symbol"/>
              </a:rPr>
              <a:t> addressed to one </a:t>
            </a:r>
            <a:r>
              <a:rPr lang="en-GB" sz="2800" u="sng" dirty="0" smtClean="0">
                <a:sym typeface="Symbol"/>
              </a:rPr>
              <a:t>manufacturer</a:t>
            </a:r>
            <a:r>
              <a:rPr lang="en-GB" sz="2800" dirty="0" smtClean="0">
                <a:sym typeface="Symbol"/>
              </a:rPr>
              <a:t> </a:t>
            </a:r>
          </a:p>
          <a:p>
            <a:pPr marL="95250" lvl="1">
              <a:tabLst>
                <a:tab pos="536575" algn="l"/>
              </a:tabLst>
            </a:pPr>
            <a:r>
              <a:rPr lang="en-GB" sz="2800" dirty="0">
                <a:sym typeface="Symbol"/>
              </a:rPr>
              <a:t>	</a:t>
            </a:r>
            <a:r>
              <a:rPr lang="en-GB" sz="2800" dirty="0" smtClean="0">
                <a:sym typeface="Symbol"/>
              </a:rPr>
              <a:t>(OST, USA</a:t>
            </a:r>
            <a:r>
              <a:rPr lang="en-GB" sz="2800" dirty="0">
                <a:sym typeface="Symbol"/>
              </a:rPr>
              <a:t>). </a:t>
            </a:r>
            <a:r>
              <a:rPr lang="en-GB" sz="2800" dirty="0" smtClean="0">
                <a:sym typeface="Symbol"/>
              </a:rPr>
              <a:t>RRP wire procured</a:t>
            </a:r>
            <a:endParaRPr lang="en-GB" sz="2800" dirty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40017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729" y="838200"/>
            <a:ext cx="8686801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>
              <a:sym typeface="Symbol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GB" sz="2800" u="sng" dirty="0" smtClean="0">
                <a:sym typeface="Symbol"/>
              </a:rPr>
              <a:t>Functional Specification </a:t>
            </a:r>
            <a:r>
              <a:rPr lang="en-GB" sz="2800" dirty="0" smtClean="0">
                <a:sym typeface="Symbol"/>
              </a:rPr>
              <a:t>document independent on wire technology    </a:t>
            </a:r>
          </a:p>
          <a:p>
            <a:endParaRPr lang="en-GB" sz="2800" dirty="0">
              <a:sym typeface="Symbol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GB" sz="2800" u="sng" dirty="0" smtClean="0">
                <a:sym typeface="Symbol"/>
              </a:rPr>
              <a:t>Layout of wire proposed by the company </a:t>
            </a:r>
            <a:endParaRPr lang="en-GB" sz="2800" dirty="0">
              <a:sym typeface="Symbol"/>
            </a:endParaRPr>
          </a:p>
          <a:p>
            <a:pPr marL="441325" indent="-441325" algn="just"/>
            <a:r>
              <a:rPr lang="en-GB" sz="2800" dirty="0">
                <a:sym typeface="Symbol"/>
              </a:rPr>
              <a:t>	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sz="2800" u="sng" dirty="0" smtClean="0">
                <a:sym typeface="Symbol"/>
              </a:rPr>
              <a:t>No changes in wire layout after start of wire production</a:t>
            </a:r>
            <a:r>
              <a:rPr lang="en-GB" sz="2800" dirty="0" smtClean="0">
                <a:sym typeface="Symbol"/>
              </a:rPr>
              <a:t> –</a:t>
            </a:r>
            <a:r>
              <a:rPr lang="en-GB" sz="2800" dirty="0">
                <a:sym typeface="Symbol"/>
              </a:rPr>
              <a:t> </a:t>
            </a:r>
            <a:r>
              <a:rPr lang="en-GB" sz="2800" dirty="0" smtClean="0">
                <a:sym typeface="Symbol"/>
              </a:rPr>
              <a:t>formal approval requested  </a:t>
            </a:r>
            <a:endParaRPr lang="en-GB" sz="2400" dirty="0">
              <a:sym typeface="Symbol"/>
            </a:endParaRPr>
          </a:p>
          <a:p>
            <a:endParaRPr lang="en-GB" sz="2200" dirty="0">
              <a:sym typeface="Symbo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63511" y="-88361"/>
            <a:ext cx="244355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Introduction</a:t>
            </a:r>
            <a:endParaRPr lang="en-GB" sz="3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28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37432"/>
              </p:ext>
            </p:extLst>
          </p:nvPr>
        </p:nvGraphicFramePr>
        <p:xfrm>
          <a:off x="685800" y="990600"/>
          <a:ext cx="7772400" cy="5059950"/>
        </p:xfrm>
        <a:graphic>
          <a:graphicData uri="http://schemas.openxmlformats.org/drawingml/2006/table">
            <a:tbl>
              <a:tblPr/>
              <a:tblGrid>
                <a:gridCol w="4419600"/>
                <a:gridCol w="907238"/>
                <a:gridCol w="2445562"/>
              </a:tblGrid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Strand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Diameter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0.850 ±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655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(15 T) at 4.2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361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655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n-value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(12 T) at 4.2 K, A (Reference Only)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(&gt; 632 )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589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</a:t>
                      </a:r>
                      <a:r>
                        <a:rPr lang="en-US" sz="2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(sub-element/filament 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diameter)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Symbol"/>
                        </a:rPr>
                        <a:t>m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 : Non-Cu  volume Ratio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RRR (after full reaction)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Twist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Pitch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 ±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Twist Direction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Right-hand screw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Strand Spring Back, deg.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720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Magnetization Width at 3 T,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 K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mT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330 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Minimum Piece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800</a:t>
                      </a:r>
                      <a:r>
                        <a:rPr lang="en-US" sz="2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 for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Q2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  <a:r>
                        <a:rPr lang="en-US" sz="2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Q1 and Q3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22091"/>
            <a:ext cx="820788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Nb</a:t>
            </a:r>
            <a:r>
              <a:rPr lang="en-GB" sz="3400" b="1" baseline="-25000" dirty="0" smtClean="0">
                <a:solidFill>
                  <a:schemeClr val="accent1"/>
                </a:solidFill>
              </a:rPr>
              <a:t>3</a:t>
            </a:r>
            <a:r>
              <a:rPr lang="en-GB" sz="3400" b="1" dirty="0" smtClean="0">
                <a:solidFill>
                  <a:schemeClr val="accent1"/>
                </a:solidFill>
              </a:rPr>
              <a:t>Sn wire Characteristics and Performance</a:t>
            </a:r>
            <a:endParaRPr lang="en-GB" sz="3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19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800212"/>
              </p:ext>
            </p:extLst>
          </p:nvPr>
        </p:nvGraphicFramePr>
        <p:xfrm>
          <a:off x="685800" y="959850"/>
          <a:ext cx="7772400" cy="5059950"/>
        </p:xfrm>
        <a:graphic>
          <a:graphicData uri="http://schemas.openxmlformats.org/drawingml/2006/table">
            <a:tbl>
              <a:tblPr/>
              <a:tblGrid>
                <a:gridCol w="4419600"/>
                <a:gridCol w="907238"/>
                <a:gridCol w="2445562"/>
              </a:tblGrid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Strand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Diameter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0.850 ±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655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(15 T) at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 K 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361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655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n-value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(12 T) at 4.2 K, A (Reference Only)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(&gt; 632 )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589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</a:t>
                      </a:r>
                      <a:r>
                        <a:rPr lang="en-US" sz="2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(sub-element/filament 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diameter)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Symbol"/>
                        </a:rPr>
                        <a:t>m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 : Non-Cu  volume Ratio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RRR (after full reaction)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Twist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Pitch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 ±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Twist Direction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Right-hand screw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Strand Spring Back, deg.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720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Magnetization Width at 3 T,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mT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</a:t>
                      </a:r>
                      <a:r>
                        <a:rPr lang="en-US" sz="22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330 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Minimum Piece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800</a:t>
                      </a:r>
                      <a:r>
                        <a:rPr lang="en-US" sz="2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 for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Q2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  <a:r>
                        <a:rPr lang="en-US" sz="2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 Q1 and Q3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22091"/>
            <a:ext cx="820788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Nb</a:t>
            </a:r>
            <a:r>
              <a:rPr lang="en-GB" sz="3400" b="1" baseline="-25000" dirty="0" smtClean="0">
                <a:solidFill>
                  <a:schemeClr val="accent1"/>
                </a:solidFill>
              </a:rPr>
              <a:t>3</a:t>
            </a:r>
            <a:r>
              <a:rPr lang="en-GB" sz="3400" b="1" dirty="0" smtClean="0">
                <a:solidFill>
                  <a:schemeClr val="accent1"/>
                </a:solidFill>
              </a:rPr>
              <a:t>Sn wire Characteristics and Performance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0697" y="1266497"/>
            <a:ext cx="7924800" cy="3810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>
            <a:off x="152400" y="1295400"/>
            <a:ext cx="457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148005" y="924927"/>
            <a:ext cx="618390" cy="369332"/>
            <a:chOff x="762000" y="1009134"/>
            <a:chExt cx="618390" cy="369332"/>
          </a:xfrm>
        </p:grpSpPr>
        <p:sp>
          <p:nvSpPr>
            <p:cNvPr id="10" name="TextBox 9"/>
            <p:cNvSpPr txBox="1"/>
            <p:nvPr/>
          </p:nvSpPr>
          <p:spPr>
            <a:xfrm>
              <a:off x="762000" y="1009134"/>
              <a:ext cx="372218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1)</a:t>
              </a:r>
              <a:endParaRPr lang="en-GB" dirty="0"/>
            </a:p>
          </p:txBody>
        </p:sp>
        <p:cxnSp>
          <p:nvCxnSpPr>
            <p:cNvPr id="11" name="Straight Arrow Connector 10"/>
            <p:cNvCxnSpPr>
              <a:stCxn id="10" idx="3"/>
            </p:cNvCxnSpPr>
            <p:nvPr/>
          </p:nvCxnSpPr>
          <p:spPr>
            <a:xfrm>
              <a:off x="1134218" y="1193800"/>
              <a:ext cx="24617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1295400" y="6183868"/>
            <a:ext cx="6530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 1)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Selected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with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magnet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designers on the basis of past experience 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135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6521673"/>
              </p:ext>
            </p:extLst>
          </p:nvPr>
        </p:nvGraphicFramePr>
        <p:xfrm>
          <a:off x="762000" y="520700"/>
          <a:ext cx="6730998" cy="565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438400" y="6096000"/>
            <a:ext cx="4602478" cy="43088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200" dirty="0" smtClean="0">
                <a:sym typeface="Symbol"/>
              </a:rPr>
              <a:t> 19 % Margin on the load line at 1.9 K</a:t>
            </a:r>
            <a:endParaRPr lang="en-GB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6316717" y="1828800"/>
            <a:ext cx="2648354" cy="800219"/>
          </a:xfrm>
          <a:prstGeom prst="rect">
            <a:avLst/>
          </a:prstGeom>
          <a:noFill/>
          <a:ln w="190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300" b="1" dirty="0" err="1" smtClean="0"/>
              <a:t>Iop_cable</a:t>
            </a:r>
            <a:r>
              <a:rPr lang="en-GB" sz="2300" dirty="0" smtClean="0"/>
              <a:t> = </a:t>
            </a:r>
            <a:r>
              <a:rPr lang="en-GB" sz="2300" b="1" dirty="0" smtClean="0"/>
              <a:t>17460 A</a:t>
            </a:r>
          </a:p>
          <a:p>
            <a:r>
              <a:rPr lang="en-GB" sz="2300" b="1" dirty="0" err="1" smtClean="0"/>
              <a:t>Bpeak</a:t>
            </a:r>
            <a:r>
              <a:rPr lang="en-GB" sz="2300" dirty="0" smtClean="0"/>
              <a:t> = </a:t>
            </a:r>
            <a:r>
              <a:rPr lang="en-GB" sz="2300" b="1" dirty="0" smtClean="0"/>
              <a:t>12.07  T</a:t>
            </a:r>
            <a:endParaRPr lang="en-GB" sz="23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438400" y="-121571"/>
            <a:ext cx="475732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Nb</a:t>
            </a:r>
            <a:r>
              <a:rPr lang="en-GB" sz="3400" b="1" baseline="-25000" dirty="0" smtClean="0">
                <a:solidFill>
                  <a:schemeClr val="accent1"/>
                </a:solidFill>
              </a:rPr>
              <a:t>3</a:t>
            </a:r>
            <a:r>
              <a:rPr lang="en-GB" sz="3400" b="1" dirty="0" smtClean="0">
                <a:solidFill>
                  <a:schemeClr val="accent1"/>
                </a:solidFill>
              </a:rPr>
              <a:t>Sn for MQXH magnet</a:t>
            </a:r>
            <a:endParaRPr lang="en-GB" sz="3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474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253756"/>
              </p:ext>
            </p:extLst>
          </p:nvPr>
        </p:nvGraphicFramePr>
        <p:xfrm>
          <a:off x="685800" y="990600"/>
          <a:ext cx="7772400" cy="5059950"/>
        </p:xfrm>
        <a:graphic>
          <a:graphicData uri="http://schemas.openxmlformats.org/drawingml/2006/table">
            <a:tbl>
              <a:tblPr/>
              <a:tblGrid>
                <a:gridCol w="4419600"/>
                <a:gridCol w="907238"/>
                <a:gridCol w="2445562"/>
              </a:tblGrid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Strand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Diameter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0.850 ± .003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655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(15 T) at 4.2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361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655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n-value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(12 T) at 4.2 K, A (Reference Only)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(&gt; 632 )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589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</a:t>
                      </a:r>
                      <a:r>
                        <a:rPr lang="en-US" sz="2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(sub-element/filament 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diameter)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Symbol"/>
                        </a:rPr>
                        <a:t>m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 : Non-Cu  volume Ratio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RRR (after full reaction)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Twist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Pitch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 ±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Twist Direction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Right-hand screw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Strand Spring Back, deg.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720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Magnetization Width at 3 T,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 K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mT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330 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Minimum Piece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800</a:t>
                      </a:r>
                      <a:r>
                        <a:rPr lang="en-US" sz="2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 for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Q2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  <a:r>
                        <a:rPr lang="en-US" sz="2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 Q1 and Q3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09600" y="4983217"/>
            <a:ext cx="7924800" cy="3810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5"/>
          <p:cNvSpPr/>
          <p:nvPr/>
        </p:nvSpPr>
        <p:spPr>
          <a:xfrm>
            <a:off x="36786" y="5054162"/>
            <a:ext cx="457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55176" y="2296112"/>
            <a:ext cx="7879224" cy="3810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36786" y="2296112"/>
            <a:ext cx="618390" cy="369332"/>
            <a:chOff x="762000" y="1009134"/>
            <a:chExt cx="618390" cy="369332"/>
          </a:xfrm>
        </p:grpSpPr>
        <p:sp>
          <p:nvSpPr>
            <p:cNvPr id="10" name="TextBox 9"/>
            <p:cNvSpPr txBox="1"/>
            <p:nvPr/>
          </p:nvSpPr>
          <p:spPr>
            <a:xfrm>
              <a:off x="762000" y="1009134"/>
              <a:ext cx="372218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2</a:t>
              </a:r>
              <a:r>
                <a:rPr lang="en-GB" dirty="0" smtClean="0"/>
                <a:t>)</a:t>
              </a:r>
              <a:endParaRPr lang="en-GB" dirty="0"/>
            </a:p>
          </p:txBody>
        </p:sp>
        <p:cxnSp>
          <p:nvCxnSpPr>
            <p:cNvPr id="11" name="Straight Arrow Connector 10"/>
            <p:cNvCxnSpPr>
              <a:stCxn id="10" idx="3"/>
            </p:cNvCxnSpPr>
            <p:nvPr/>
          </p:nvCxnSpPr>
          <p:spPr>
            <a:xfrm>
              <a:off x="1134218" y="1193800"/>
              <a:ext cx="24617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2667000" y="6179224"/>
            <a:ext cx="4082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2</a:t>
            </a:r>
            <a:r>
              <a:rPr lang="en-GB" b="1" dirty="0" smtClean="0"/>
              <a:t>)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Based on layout of procured conductor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42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5114070"/>
              </p:ext>
            </p:extLst>
          </p:nvPr>
        </p:nvGraphicFramePr>
        <p:xfrm>
          <a:off x="668816" y="990600"/>
          <a:ext cx="7527338" cy="5358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>
            <a:spLocks noChangeAspect="1"/>
          </p:cNvSpPr>
          <p:nvPr/>
        </p:nvSpPr>
        <p:spPr>
          <a:xfrm>
            <a:off x="2659932" y="3251755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Symbol"/>
              </a:rPr>
              <a:t></a:t>
            </a:r>
            <a:r>
              <a:rPr lang="en-GB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sym typeface="Symbol"/>
              </a:rPr>
              <a:t>fil_PIT</a:t>
            </a: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Symbol"/>
              </a:rPr>
              <a:t>=41 m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>
            <a:spLocks noChangeAspect="1"/>
          </p:cNvSpPr>
          <p:nvPr/>
        </p:nvSpPr>
        <p:spPr>
          <a:xfrm>
            <a:off x="2122878" y="1963040"/>
            <a:ext cx="1768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ym typeface="Symbol"/>
              </a:rPr>
              <a:t></a:t>
            </a:r>
            <a:r>
              <a:rPr lang="en-GB" b="1" dirty="0" err="1" smtClean="0">
                <a:sym typeface="Symbol"/>
              </a:rPr>
              <a:t>fil_RRP</a:t>
            </a:r>
            <a:r>
              <a:rPr lang="en-GB" b="1" dirty="0" smtClean="0">
                <a:sym typeface="Symbol"/>
              </a:rPr>
              <a:t>=48 m</a:t>
            </a:r>
            <a:endParaRPr lang="en-GB" b="1" dirty="0"/>
          </a:p>
        </p:txBody>
      </p:sp>
      <p:sp>
        <p:nvSpPr>
          <p:cNvPr id="5" name="TextBox 4"/>
          <p:cNvSpPr txBox="1">
            <a:spLocks noChangeAspect="1"/>
          </p:cNvSpPr>
          <p:nvPr/>
        </p:nvSpPr>
        <p:spPr>
          <a:xfrm>
            <a:off x="2118758" y="1193237"/>
            <a:ext cx="1258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6"/>
                </a:solidFill>
              </a:rPr>
              <a:t>T = 1.9 K</a:t>
            </a:r>
            <a:endParaRPr lang="en-GB" sz="2400" b="1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5389" y="6019800"/>
            <a:ext cx="41624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smtClean="0"/>
              <a:t>Measurements by D. Richter, CERN</a:t>
            </a:r>
            <a:endParaRPr lang="en-GB" sz="2200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086600" y="2667000"/>
            <a:ext cx="0" cy="12954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981200" y="-76200"/>
            <a:ext cx="537865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Magnetization of Nb</a:t>
            </a:r>
            <a:r>
              <a:rPr lang="en-GB" sz="3400" b="1" baseline="-25000" dirty="0" smtClean="0">
                <a:solidFill>
                  <a:schemeClr val="accent1"/>
                </a:solidFill>
              </a:rPr>
              <a:t>3</a:t>
            </a:r>
            <a:r>
              <a:rPr lang="en-GB" sz="3400" b="1" dirty="0" smtClean="0">
                <a:solidFill>
                  <a:schemeClr val="accent1"/>
                </a:solidFill>
              </a:rPr>
              <a:t>Sn wire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900341" y="1694038"/>
            <a:ext cx="888563" cy="907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890955" y="677959"/>
            <a:ext cx="926211" cy="926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752600" y="539353"/>
            <a:ext cx="1588897" cy="461665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/>
              <a:t>Ds &lt; 50 </a:t>
            </a:r>
            <a:r>
              <a:rPr lang="en-GB" sz="2400" dirty="0" smtClean="0">
                <a:sym typeface="Symbol"/>
              </a:rPr>
              <a:t>m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959528" y="2974756"/>
            <a:ext cx="2254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RRP: 280 </a:t>
            </a:r>
            <a:r>
              <a:rPr lang="en-GB" dirty="0" err="1" smtClean="0"/>
              <a:t>mT</a:t>
            </a:r>
            <a:endParaRPr lang="en-GB" dirty="0" smtClean="0"/>
          </a:p>
          <a:p>
            <a:r>
              <a:rPr lang="en-GB" dirty="0" err="1" smtClean="0"/>
              <a:t>Jc</a:t>
            </a:r>
            <a:r>
              <a:rPr lang="en-GB" dirty="0" smtClean="0"/>
              <a:t>(4.2K)=2800 A/mm</a:t>
            </a:r>
            <a:r>
              <a:rPr lang="en-GB" baseline="30000" dirty="0" smtClean="0"/>
              <a:t>2</a:t>
            </a:r>
            <a:endParaRPr lang="en-GB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183704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756537"/>
              </p:ext>
            </p:extLst>
          </p:nvPr>
        </p:nvGraphicFramePr>
        <p:xfrm>
          <a:off x="533400" y="609600"/>
          <a:ext cx="7772400" cy="5136150"/>
        </p:xfrm>
        <a:graphic>
          <a:graphicData uri="http://schemas.openxmlformats.org/drawingml/2006/table">
            <a:tbl>
              <a:tblPr/>
              <a:tblGrid>
                <a:gridCol w="4419600"/>
                <a:gridCol w="907238"/>
                <a:gridCol w="2445562"/>
              </a:tblGrid>
              <a:tr h="41148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Strand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Diameter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0.850 ± .003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655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(15 T) at 4.2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361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655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n-value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(12 T) at 4.2 K, A (Reference Only)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(&gt; 632 )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589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</a:t>
                      </a:r>
                      <a:r>
                        <a:rPr lang="en-US" sz="2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(sub-element/filament 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diameter)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Symbol"/>
                        </a:rPr>
                        <a:t>m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 : Non-Cu  volume Ratio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RRR (after full reaction)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Twist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Pitch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 ±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Twist Direction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Right-hand screw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Strand Spring Back, deg.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720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Magnetization Width at 3 T, 4.2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mT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300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Minimum Piece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800</a:t>
                      </a:r>
                      <a:r>
                        <a:rPr lang="en-US" sz="2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 for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Q2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2"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  <a:r>
                        <a:rPr lang="en-US" sz="2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 Q1 and Q3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-13177" y="3397469"/>
            <a:ext cx="618390" cy="369332"/>
            <a:chOff x="762000" y="1009134"/>
            <a:chExt cx="618390" cy="369332"/>
          </a:xfrm>
        </p:grpSpPr>
        <p:sp>
          <p:nvSpPr>
            <p:cNvPr id="12" name="TextBox 11"/>
            <p:cNvSpPr txBox="1"/>
            <p:nvPr/>
          </p:nvSpPr>
          <p:spPr>
            <a:xfrm>
              <a:off x="762000" y="1009134"/>
              <a:ext cx="372218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3</a:t>
              </a:r>
              <a:r>
                <a:rPr lang="en-GB" dirty="0" smtClean="0"/>
                <a:t>)</a:t>
              </a:r>
              <a:endParaRPr lang="en-GB" dirty="0"/>
            </a:p>
          </p:txBody>
        </p:sp>
        <p:cxnSp>
          <p:nvCxnSpPr>
            <p:cNvPr id="13" name="Straight Arrow Connector 12"/>
            <p:cNvCxnSpPr>
              <a:stCxn id="12" idx="3"/>
            </p:cNvCxnSpPr>
            <p:nvPr/>
          </p:nvCxnSpPr>
          <p:spPr>
            <a:xfrm>
              <a:off x="1134218" y="1193800"/>
              <a:ext cx="24617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930166" y="6031468"/>
            <a:ext cx="7197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3</a:t>
            </a:r>
            <a:r>
              <a:rPr lang="en-GB" b="1" dirty="0" smtClean="0"/>
              <a:t>)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F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rom conductor stability requirements (RRR &gt; 100 on </a:t>
            </a:r>
            <a:r>
              <a:rPr lang="en-GB" u="sng" dirty="0" smtClean="0">
                <a:solidFill>
                  <a:schemeClr val="bg1">
                    <a:lumMod val="50000"/>
                  </a:schemeClr>
                </a:solidFill>
              </a:rPr>
              <a:t>extracted strands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) 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3400" y="5054162"/>
            <a:ext cx="7772400" cy="3810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36786" y="5054162"/>
            <a:ext cx="457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17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2183</TotalTime>
  <Words>683</Words>
  <Application>Microsoft Office PowerPoint</Application>
  <PresentationFormat>On-screen Show (4:3)</PresentationFormat>
  <Paragraphs>217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Conductor Technical Specification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Strand Specification and near term procurement</dc:title>
  <dc:creator>Administrator</dc:creator>
  <cp:lastModifiedBy>Administrator</cp:lastModifiedBy>
  <cp:revision>570</cp:revision>
  <dcterms:created xsi:type="dcterms:W3CDTF">2006-08-16T00:00:00Z</dcterms:created>
  <dcterms:modified xsi:type="dcterms:W3CDTF">2014-11-04T21:59:20Z</dcterms:modified>
</cp:coreProperties>
</file>