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14504-D25F-4ABF-9A01-D426041BA17A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902C9-2A0D-46DC-B2FE-53FBD31F5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11560" y="4869160"/>
            <a:ext cx="74888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dirty="0" smtClean="0"/>
              <a:t>VLADIMIR GEORGIEVICH KADYSHEVSKY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(05.05.1937 – 24.09.2014)</a:t>
            </a:r>
            <a:endParaRPr lang="en-US" dirty="0" smtClean="0"/>
          </a:p>
          <a:p>
            <a:pPr algn="just"/>
            <a:r>
              <a:rPr lang="en-US" dirty="0" smtClean="0"/>
              <a:t>On 24 September 2014, the outstanding Russian physicist-theoretician and science organizer, the Scientific Leader of the Joint Institute for Nuclear Research RAS Academician Vladimir </a:t>
            </a:r>
            <a:r>
              <a:rPr lang="en-US" dirty="0" err="1" smtClean="0"/>
              <a:t>Georgievich</a:t>
            </a:r>
            <a:r>
              <a:rPr lang="en-US" dirty="0" smtClean="0"/>
              <a:t> </a:t>
            </a:r>
            <a:r>
              <a:rPr lang="en-US" dirty="0" err="1" smtClean="0"/>
              <a:t>Kadyshevsky</a:t>
            </a:r>
            <a:r>
              <a:rPr lang="en-US" dirty="0" smtClean="0"/>
              <a:t> died suddenly.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0648"/>
            <a:ext cx="3240360" cy="455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vladimir</dc:creator>
  <cp:lastModifiedBy>vladimir</cp:lastModifiedBy>
  <cp:revision>3</cp:revision>
  <dcterms:created xsi:type="dcterms:W3CDTF">2014-09-28T20:53:32Z</dcterms:created>
  <dcterms:modified xsi:type="dcterms:W3CDTF">2014-09-28T21:02:34Z</dcterms:modified>
</cp:coreProperties>
</file>